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286458" y="1088339"/>
              <a:ext cx="415518" cy="4155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421964" y="1603573"/>
              <a:ext cx="144506" cy="1445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833807" y="1253369"/>
              <a:ext cx="47219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3833807" y="1633152"/>
              <a:ext cx="130423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224217" y="1867326"/>
              <a:ext cx="90075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24217" y="2045965"/>
              <a:ext cx="1001569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224217" y="219854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224217" y="2347649"/>
              <a:ext cx="69890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12" name="pt12"/>
            <p:cNvSpPr/>
            <p:nvPr/>
          </p:nvSpPr>
          <p:spPr>
            <a:xfrm>
              <a:off x="3261692" y="2579561"/>
              <a:ext cx="144506" cy="144506"/>
            </a:xfrm>
            <a:prstGeom prst="ellipse">
              <a:avLst/>
            </a:prstGeom>
            <a:solidFill>
              <a:srgbClr val="FFDC36">
                <a:alpha val="100000"/>
              </a:srgbClr>
            </a:solidFill>
            <a:ln w="9000" cap="rnd">
              <a:solidFill>
                <a:srgbClr val="FFDC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261692" y="2799017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61692" y="301847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61692" y="3237929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61692" y="3457385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61692" y="367684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61692" y="3896297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61692" y="4115753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3513263" y="26101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13263" y="28309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3263" y="305039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3263" y="326843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3263" y="348963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13263" y="37088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13263" y="392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13263" y="414904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2020-07-22T18:19:55Z</dcterms:modified>
</cp:coreProperties>
</file>