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1488" y="7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7939920" y="3226613"/>
            <a:ext cx="723861" cy="1023490"/>
            <a:chOff x="7939920" y="3226613"/>
            <a:chExt cx="723861" cy="1023490"/>
          </a:xfrm>
        </p:grpSpPr>
        <p:sp>
          <p:nvSpPr>
            <p:cNvPr id="8" name="tx8"/>
            <p:cNvSpPr/>
            <p:nvPr/>
          </p:nvSpPr>
          <p:spPr>
            <a:xfrm>
              <a:off x="7939920" y="3226613"/>
              <a:ext cx="489154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Country</a:t>
              </a:r>
            </a:p>
          </p:txBody>
        </p:sp>
        <p:sp>
          <p:nvSpPr>
            <p:cNvPr id="9" name="pl9"/>
            <p:cNvSpPr/>
            <p:nvPr/>
          </p:nvSpPr>
          <p:spPr>
            <a:xfrm>
              <a:off x="7961865" y="355173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961865" y="37711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7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961865" y="399064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7F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961865" y="421010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8228965" y="3510425"/>
              <a:ext cx="43481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8228965" y="3729827"/>
              <a:ext cx="155252" cy="81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8228965" y="3947918"/>
              <a:ext cx="229795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8228965" y="4167320"/>
              <a:ext cx="273124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6</cp:revision>
  <dcterms:created xsi:type="dcterms:W3CDTF">2015-07-14T21:05:00Z</dcterms:created>
  <dcterms:modified xsi:type="dcterms:W3CDTF">2019-09-20T10:07:35Z</dcterms:modified>
</cp:coreProperties>
</file>