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62278-9B65-41D9-B6BA-598C44A88DA0}" v="10" dt="2020-04-24T11:57:07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1518" y="108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PGR)" userId="b45e9002-b033-421d-a3d9-6d42475e9a3f" providerId="ADAL" clId="{BF162278-9B65-41D9-B6BA-598C44A88DA0}"/>
    <pc:docChg chg="undo custSel modSld">
      <pc:chgData name="Andrew Baxter (PGR)" userId="b45e9002-b033-421d-a3d9-6d42475e9a3f" providerId="ADAL" clId="{BF162278-9B65-41D9-B6BA-598C44A88DA0}" dt="2020-04-24T11:57:07.200" v="16" actId="164"/>
      <pc:docMkLst>
        <pc:docMk/>
      </pc:docMkLst>
      <pc:sldChg chg="addSp delSp modSp">
        <pc:chgData name="Andrew Baxter (PGR)" userId="b45e9002-b033-421d-a3d9-6d42475e9a3f" providerId="ADAL" clId="{BF162278-9B65-41D9-B6BA-598C44A88DA0}" dt="2020-04-24T11:57:07.200" v="16" actId="164"/>
        <pc:sldMkLst>
          <pc:docMk/>
          <pc:sldMk cId="0" sldId="257"/>
        </pc:sldMkLst>
        <pc:spChg chg="del">
          <ac:chgData name="Andrew Baxter (PGR)" userId="b45e9002-b033-421d-a3d9-6d42475e9a3f" providerId="ADAL" clId="{BF162278-9B65-41D9-B6BA-598C44A88DA0}" dt="2020-04-24T11:52:01.746" v="0" actId="478"/>
          <ac:spMkLst>
            <pc:docMk/>
            <pc:sldMk cId="0" sldId="257"/>
            <ac:spMk id="3" creationId="{00000000-0000-0000-0000-000000000000}"/>
          </ac:spMkLst>
        </pc:spChg>
        <pc:spChg chg="mod topLvl">
          <ac:chgData name="Andrew Baxter (PGR)" userId="b45e9002-b033-421d-a3d9-6d42475e9a3f" providerId="ADAL" clId="{BF162278-9B65-41D9-B6BA-598C44A88DA0}" dt="2020-04-24T11:57:07.200" v="16" actId="164"/>
          <ac:spMkLst>
            <pc:docMk/>
            <pc:sldMk cId="0" sldId="257"/>
            <ac:spMk id="24" creationId="{42F7A32F-28D2-4AA6-9E9B-E04FBC5B057C}"/>
          </ac:spMkLst>
        </pc:spChg>
        <pc:spChg chg="mod topLvl">
          <ac:chgData name="Andrew Baxter (PGR)" userId="b45e9002-b033-421d-a3d9-6d42475e9a3f" providerId="ADAL" clId="{BF162278-9B65-41D9-B6BA-598C44A88DA0}" dt="2020-04-24T11:57:07.200" v="16" actId="164"/>
          <ac:spMkLst>
            <pc:docMk/>
            <pc:sldMk cId="0" sldId="257"/>
            <ac:spMk id="25" creationId="{5873283D-228B-48D1-888C-B3969C3D9850}"/>
          </ac:spMkLst>
        </pc:spChg>
        <pc:spChg chg="mod topLvl">
          <ac:chgData name="Andrew Baxter (PGR)" userId="b45e9002-b033-421d-a3d9-6d42475e9a3f" providerId="ADAL" clId="{BF162278-9B65-41D9-B6BA-598C44A88DA0}" dt="2020-04-24T11:57:07.200" v="16" actId="164"/>
          <ac:spMkLst>
            <pc:docMk/>
            <pc:sldMk cId="0" sldId="257"/>
            <ac:spMk id="26" creationId="{4AEA28EF-C840-4C3C-8614-D6193D189295}"/>
          </ac:spMkLst>
        </pc:spChg>
        <pc:spChg chg="mod topLvl">
          <ac:chgData name="Andrew Baxter (PGR)" userId="b45e9002-b033-421d-a3d9-6d42475e9a3f" providerId="ADAL" clId="{BF162278-9B65-41D9-B6BA-598C44A88DA0}" dt="2020-04-24T11:56:53.973" v="12" actId="164"/>
          <ac:spMkLst>
            <pc:docMk/>
            <pc:sldMk cId="0" sldId="257"/>
            <ac:spMk id="27" creationId="{0C3AEDF1-F105-4474-9017-5C2948EE7D2A}"/>
          </ac:spMkLst>
        </pc:spChg>
        <pc:spChg chg="mod topLvl">
          <ac:chgData name="Andrew Baxter (PGR)" userId="b45e9002-b033-421d-a3d9-6d42475e9a3f" providerId="ADAL" clId="{BF162278-9B65-41D9-B6BA-598C44A88DA0}" dt="2020-04-24T11:56:53.973" v="12" actId="164"/>
          <ac:spMkLst>
            <pc:docMk/>
            <pc:sldMk cId="0" sldId="257"/>
            <ac:spMk id="28" creationId="{B94A5410-8267-4157-A94C-0350DA18C38B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29" creationId="{0F20203E-7A05-4692-A173-1CBB12DD2AB1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0" creationId="{A248E5FB-AB18-4A86-A4B1-768DA1BD3F3D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1" creationId="{45CB744A-6CCC-43E2-A6FF-98E979E8D8D2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2" creationId="{52CFA46B-44B0-465B-A408-568706E5EEDD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3" creationId="{458BC751-B264-48F8-BAAD-CA081A1D8D1B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4" creationId="{4A00D966-63FB-46FF-BA38-7ED949F4D0C8}"/>
          </ac:spMkLst>
        </pc:spChg>
        <pc:spChg chg="add del mod topLvl">
          <ac:chgData name="Andrew Baxter (PGR)" userId="b45e9002-b033-421d-a3d9-6d42475e9a3f" providerId="ADAL" clId="{BF162278-9B65-41D9-B6BA-598C44A88DA0}" dt="2020-04-24T11:56:53.973" v="12" actId="164"/>
          <ac:spMkLst>
            <pc:docMk/>
            <pc:sldMk cId="0" sldId="257"/>
            <ac:spMk id="35" creationId="{4D5C9392-CD6C-460D-A1DB-BCC0CC54C144}"/>
          </ac:spMkLst>
        </pc:spChg>
        <pc:spChg chg="mod topLvl">
          <ac:chgData name="Andrew Baxter (PGR)" userId="b45e9002-b033-421d-a3d9-6d42475e9a3f" providerId="ADAL" clId="{BF162278-9B65-41D9-B6BA-598C44A88DA0}" dt="2020-04-24T11:56:53.973" v="12" actId="164"/>
          <ac:spMkLst>
            <pc:docMk/>
            <pc:sldMk cId="0" sldId="257"/>
            <ac:spMk id="36" creationId="{6B135169-571F-4E16-9FE8-72CA1AD20CA9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7" creationId="{4E67D7B5-DAC0-441B-84EB-5CD54BDCE5A9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8" creationId="{1DDE2149-2D52-4D3F-968B-6B232C617444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39" creationId="{6459ECE0-995E-4616-8871-5F90BF3EAD43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40" creationId="{28916970-B031-4AE5-B708-88FE531ADFEB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41" creationId="{84AE9951-7D6E-4FB8-B411-D9A5CD29E603}"/>
          </ac:spMkLst>
        </pc:spChg>
        <pc:spChg chg="mod topLvl">
          <ac:chgData name="Andrew Baxter (PGR)" userId="b45e9002-b033-421d-a3d9-6d42475e9a3f" providerId="ADAL" clId="{BF162278-9B65-41D9-B6BA-598C44A88DA0}" dt="2020-04-24T11:56:56.349" v="13" actId="164"/>
          <ac:spMkLst>
            <pc:docMk/>
            <pc:sldMk cId="0" sldId="257"/>
            <ac:spMk id="42" creationId="{FC8569F3-38A2-40BF-97F9-B972E0FF96D9}"/>
          </ac:spMkLst>
        </pc:spChg>
        <pc:grpChg chg="mod">
          <ac:chgData name="Andrew Baxter (PGR)" userId="b45e9002-b033-421d-a3d9-6d42475e9a3f" providerId="ADAL" clId="{BF162278-9B65-41D9-B6BA-598C44A88DA0}" dt="2020-04-24T11:52:03.728" v="1" actId="1076"/>
          <ac:grpSpMkLst>
            <pc:docMk/>
            <pc:sldMk cId="0" sldId="257"/>
            <ac:grpSpMk id="2" creationId="{00000000-0000-0000-0000-000000000000}"/>
          </ac:grpSpMkLst>
        </pc:grpChg>
        <pc:grpChg chg="add del mod">
          <ac:chgData name="Andrew Baxter (PGR)" userId="b45e9002-b033-421d-a3d9-6d42475e9a3f" providerId="ADAL" clId="{BF162278-9B65-41D9-B6BA-598C44A88DA0}" dt="2020-04-24T11:56:46.645" v="11" actId="165"/>
          <ac:grpSpMkLst>
            <pc:docMk/>
            <pc:sldMk cId="0" sldId="257"/>
            <ac:grpSpMk id="23" creationId="{B25C2349-0B9F-481F-8270-744A1036DE31}"/>
          </ac:grpSpMkLst>
        </pc:grpChg>
        <pc:grpChg chg="add mod">
          <ac:chgData name="Andrew Baxter (PGR)" userId="b45e9002-b033-421d-a3d9-6d42475e9a3f" providerId="ADAL" clId="{BF162278-9B65-41D9-B6BA-598C44A88DA0}" dt="2020-04-24T11:56:42.440" v="8" actId="164"/>
          <ac:grpSpMkLst>
            <pc:docMk/>
            <pc:sldMk cId="0" sldId="257"/>
            <ac:grpSpMk id="43" creationId="{AE0D380D-462C-406B-9C93-27E7CDDD3C3E}"/>
          </ac:grpSpMkLst>
        </pc:grpChg>
        <pc:grpChg chg="add del mod">
          <ac:chgData name="Andrew Baxter (PGR)" userId="b45e9002-b033-421d-a3d9-6d42475e9a3f" providerId="ADAL" clId="{BF162278-9B65-41D9-B6BA-598C44A88DA0}" dt="2020-04-24T11:57:04.576" v="15" actId="478"/>
          <ac:grpSpMkLst>
            <pc:docMk/>
            <pc:sldMk cId="0" sldId="257"/>
            <ac:grpSpMk id="44" creationId="{A2F8E93B-46F1-44D3-80EF-0225CCFD70E6}"/>
          </ac:grpSpMkLst>
        </pc:grpChg>
        <pc:grpChg chg="add mod">
          <ac:chgData name="Andrew Baxter (PGR)" userId="b45e9002-b033-421d-a3d9-6d42475e9a3f" providerId="ADAL" clId="{BF162278-9B65-41D9-B6BA-598C44A88DA0}" dt="2020-04-24T11:57:07.200" v="16" actId="164"/>
          <ac:grpSpMkLst>
            <pc:docMk/>
            <pc:sldMk cId="0" sldId="257"/>
            <ac:grpSpMk id="45" creationId="{504B38D2-5516-41DC-A83A-A7CEC72F2AE0}"/>
          </ac:grpSpMkLst>
        </pc:grpChg>
        <pc:grpChg chg="add mod">
          <ac:chgData name="Andrew Baxter (PGR)" userId="b45e9002-b033-421d-a3d9-6d42475e9a3f" providerId="ADAL" clId="{BF162278-9B65-41D9-B6BA-598C44A88DA0}" dt="2020-04-24T11:57:07.200" v="16" actId="164"/>
          <ac:grpSpMkLst>
            <pc:docMk/>
            <pc:sldMk cId="0" sldId="257"/>
            <ac:grpSpMk id="46" creationId="{D4A3DF9A-12FC-4F9B-A7D0-134FE59156E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47900" y="1408112"/>
            <a:ext cx="3067050" cy="2514600"/>
            <a:chOff x="2247900" y="1408112"/>
            <a:chExt cx="3067050" cy="2514600"/>
          </a:xfrm>
        </p:grpSpPr>
        <p:sp>
          <p:nvSpPr>
            <p:cNvPr id="3" name="rc3"/>
            <p:cNvSpPr/>
            <p:nvPr/>
          </p:nvSpPr>
          <p:spPr>
            <a:xfrm>
              <a:off x="2247900" y="1408112"/>
              <a:ext cx="3067049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tx4"/>
            <p:cNvSpPr/>
            <p:nvPr/>
          </p:nvSpPr>
          <p:spPr>
            <a:xfrm>
              <a:off x="3269043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9043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9043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6518" y="2075433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6518" y="2294889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6518" y="2514345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6518" y="273380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6518" y="295325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6518" y="3172713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6518" y="3392169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6518" y="3611625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8088" y="2082802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8088" y="2302258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8088" y="2521714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8088" y="2741170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8088" y="296062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8088" y="318008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8088" y="3399538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8088" y="361899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10025" y="1370012"/>
            <a:ext cx="1024762" cy="2214294"/>
            <a:chOff x="3267075" y="1548575"/>
            <a:chExt cx="1024762" cy="2214294"/>
          </a:xfrm>
        </p:grpSpPr>
        <p:sp>
          <p:nvSpPr>
            <p:cNvPr id="4" name="tx4"/>
            <p:cNvSpPr/>
            <p:nvPr/>
          </p:nvSpPr>
          <p:spPr>
            <a:xfrm>
              <a:off x="3267075" y="1548575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267075" y="170115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3267075" y="1822564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sp>
          <p:nvSpPr>
            <p:cNvPr id="7" name="pt7"/>
            <p:cNvSpPr/>
            <p:nvPr/>
          </p:nvSpPr>
          <p:spPr>
            <a:xfrm>
              <a:off x="3304549" y="2082171"/>
              <a:ext cx="144506" cy="144506"/>
            </a:xfrm>
            <a:prstGeom prst="ellipse">
              <a:avLst/>
            </a:prstGeom>
            <a:solidFill>
              <a:srgbClr val="3288BD">
                <a:alpha val="100000"/>
              </a:srgbClr>
            </a:solidFill>
            <a:ln w="9000" cap="rnd">
              <a:solidFill>
                <a:srgbClr val="32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304549" y="2301627"/>
              <a:ext cx="144506" cy="144506"/>
            </a:xfrm>
            <a:prstGeom prst="ellipse">
              <a:avLst/>
            </a:prstGeom>
            <a:solidFill>
              <a:srgbClr val="66C2A5">
                <a:alpha val="100000"/>
              </a:srgbClr>
            </a:solidFill>
            <a:ln w="900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304549" y="2521083"/>
              <a:ext cx="144506" cy="144506"/>
            </a:xfrm>
            <a:prstGeom prst="ellipse">
              <a:avLst/>
            </a:prstGeom>
            <a:solidFill>
              <a:srgbClr val="ABDDA4">
                <a:alpha val="100000"/>
              </a:srgbClr>
            </a:solidFill>
            <a:ln w="9000" cap="rnd">
              <a:solidFill>
                <a:srgbClr val="ABDD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304549" y="2740539"/>
              <a:ext cx="144506" cy="144506"/>
            </a:xfrm>
            <a:prstGeom prst="ellipse">
              <a:avLst/>
            </a:prstGeom>
            <a:solidFill>
              <a:srgbClr val="E6F598">
                <a:alpha val="100000"/>
              </a:srgbClr>
            </a:solidFill>
            <a:ln w="9000" cap="rnd">
              <a:solidFill>
                <a:srgbClr val="E6F5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04549" y="2959995"/>
              <a:ext cx="144506" cy="144506"/>
            </a:xfrm>
            <a:prstGeom prst="ellipse">
              <a:avLst/>
            </a:prstGeom>
            <a:solidFill>
              <a:srgbClr val="FEE08B">
                <a:alpha val="100000"/>
              </a:srgbClr>
            </a:solidFill>
            <a:ln w="9000" cap="rnd">
              <a:solidFill>
                <a:srgbClr val="FEE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304549" y="3179451"/>
              <a:ext cx="144506" cy="144506"/>
            </a:xfrm>
            <a:prstGeom prst="ellipse">
              <a:avLst/>
            </a:prstGeom>
            <a:solidFill>
              <a:srgbClr val="FDAE61">
                <a:alpha val="100000"/>
              </a:srgbClr>
            </a:solidFill>
            <a:ln w="9000" cap="rnd">
              <a:solidFill>
                <a:srgbClr val="FDAE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3304549" y="3398907"/>
              <a:ext cx="144506" cy="144506"/>
            </a:xfrm>
            <a:prstGeom prst="ellipse">
              <a:avLst/>
            </a:prstGeom>
            <a:solidFill>
              <a:srgbClr val="F46D43">
                <a:alpha val="100000"/>
              </a:srgbClr>
            </a:solidFill>
            <a:ln w="9000" cap="rnd">
              <a:solidFill>
                <a:srgbClr val="F46D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304549" y="3618363"/>
              <a:ext cx="144506" cy="144506"/>
            </a:xfrm>
            <a:prstGeom prst="ellipse">
              <a:avLst/>
            </a:prstGeom>
            <a:solidFill>
              <a:srgbClr val="D53E4F">
                <a:alpha val="100000"/>
              </a:srgbClr>
            </a:solidFill>
            <a:ln w="9000" cap="rnd">
              <a:solidFill>
                <a:srgbClr val="D53E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3556120" y="2089540"/>
              <a:ext cx="41626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(2009)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556120" y="2308996"/>
              <a:ext cx="35410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 (204)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56120" y="2528452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 (49)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56120" y="2747908"/>
              <a:ext cx="291951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 (33)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56120" y="2967364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 (9)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556120" y="3186820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 (6)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56120" y="3406276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 (2)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56120" y="3625732"/>
              <a:ext cx="22979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 (1)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3DF9A-12FC-4F9B-A7D0-134FE59156E3}"/>
              </a:ext>
            </a:extLst>
          </p:cNvPr>
          <p:cNvGrpSpPr/>
          <p:nvPr/>
        </p:nvGrpSpPr>
        <p:grpSpPr>
          <a:xfrm>
            <a:off x="1114425" y="1446212"/>
            <a:ext cx="1024762" cy="1775382"/>
            <a:chOff x="1114425" y="1446212"/>
            <a:chExt cx="1024762" cy="1775382"/>
          </a:xfrm>
        </p:grpSpPr>
        <p:sp>
          <p:nvSpPr>
            <p:cNvPr id="24" name="tx4">
              <a:extLst>
                <a:ext uri="{FF2B5EF4-FFF2-40B4-BE49-F238E27FC236}">
                  <a16:creationId xmlns:a16="http://schemas.microsoft.com/office/drawing/2014/main" id="{42F7A32F-28D2-4AA6-9E9B-E04FBC5B057C}"/>
                </a:ext>
              </a:extLst>
            </p:cNvPr>
            <p:cNvSpPr/>
            <p:nvPr/>
          </p:nvSpPr>
          <p:spPr>
            <a:xfrm>
              <a:off x="1114425" y="1446212"/>
              <a:ext cx="1024762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25" name="tx5">
              <a:extLst>
                <a:ext uri="{FF2B5EF4-FFF2-40B4-BE49-F238E27FC236}">
                  <a16:creationId xmlns:a16="http://schemas.microsoft.com/office/drawing/2014/main" id="{5873283D-228B-48D1-888C-B3969C3D9850}"/>
                </a:ext>
              </a:extLst>
            </p:cNvPr>
            <p:cNvSpPr/>
            <p:nvPr/>
          </p:nvSpPr>
          <p:spPr>
            <a:xfrm>
              <a:off x="1114425" y="1598793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26" name="tx6">
              <a:extLst>
                <a:ext uri="{FF2B5EF4-FFF2-40B4-BE49-F238E27FC236}">
                  <a16:creationId xmlns:a16="http://schemas.microsoft.com/office/drawing/2014/main" id="{4AEA28EF-C840-4C3C-8614-D6193D189295}"/>
                </a:ext>
              </a:extLst>
            </p:cNvPr>
            <p:cNvSpPr/>
            <p:nvPr/>
          </p:nvSpPr>
          <p:spPr>
            <a:xfrm>
              <a:off x="1114425" y="1720201"/>
              <a:ext cx="87749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 (n):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04B38D2-5516-41DC-A83A-A7CEC72F2AE0}"/>
                </a:ext>
              </a:extLst>
            </p:cNvPr>
            <p:cNvGrpSpPr/>
            <p:nvPr/>
          </p:nvGrpSpPr>
          <p:grpSpPr>
            <a:xfrm>
              <a:off x="1151899" y="1979808"/>
              <a:ext cx="543522" cy="1241786"/>
              <a:chOff x="1151899" y="2418720"/>
              <a:chExt cx="543522" cy="1241786"/>
            </a:xfrm>
          </p:grpSpPr>
          <p:sp>
            <p:nvSpPr>
              <p:cNvPr id="29" name="pt9">
                <a:extLst>
                  <a:ext uri="{FF2B5EF4-FFF2-40B4-BE49-F238E27FC236}">
                    <a16:creationId xmlns:a16="http://schemas.microsoft.com/office/drawing/2014/main" id="{0F20203E-7A05-4692-A173-1CBB12DD2AB1}"/>
                  </a:ext>
                </a:extLst>
              </p:cNvPr>
              <p:cNvSpPr/>
              <p:nvPr/>
            </p:nvSpPr>
            <p:spPr>
              <a:xfrm>
                <a:off x="1151899" y="2418720"/>
                <a:ext cx="144506" cy="144506"/>
              </a:xfrm>
              <a:prstGeom prst="ellipse">
                <a:avLst/>
              </a:prstGeom>
              <a:solidFill>
                <a:srgbClr val="ABDDA4">
                  <a:alpha val="100000"/>
                </a:srgbClr>
              </a:solidFill>
              <a:ln w="9000" cap="rnd">
                <a:solidFill>
                  <a:srgbClr val="ABDDA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t10">
                <a:extLst>
                  <a:ext uri="{FF2B5EF4-FFF2-40B4-BE49-F238E27FC236}">
                    <a16:creationId xmlns:a16="http://schemas.microsoft.com/office/drawing/2014/main" id="{A248E5FB-AB18-4A86-A4B1-768DA1BD3F3D}"/>
                  </a:ext>
                </a:extLst>
              </p:cNvPr>
              <p:cNvSpPr/>
              <p:nvPr/>
            </p:nvSpPr>
            <p:spPr>
              <a:xfrm>
                <a:off x="1151899" y="2638176"/>
                <a:ext cx="144506" cy="144506"/>
              </a:xfrm>
              <a:prstGeom prst="ellipse">
                <a:avLst/>
              </a:prstGeom>
              <a:solidFill>
                <a:srgbClr val="E6F598">
                  <a:alpha val="100000"/>
                </a:srgbClr>
              </a:solidFill>
              <a:ln w="9000" cap="rnd">
                <a:solidFill>
                  <a:srgbClr val="E6F5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t11">
                <a:extLst>
                  <a:ext uri="{FF2B5EF4-FFF2-40B4-BE49-F238E27FC236}">
                    <a16:creationId xmlns:a16="http://schemas.microsoft.com/office/drawing/2014/main" id="{45CB744A-6CCC-43E2-A6FF-98E979E8D8D2}"/>
                  </a:ext>
                </a:extLst>
              </p:cNvPr>
              <p:cNvSpPr/>
              <p:nvPr/>
            </p:nvSpPr>
            <p:spPr>
              <a:xfrm>
                <a:off x="1151899" y="2857632"/>
                <a:ext cx="144506" cy="144506"/>
              </a:xfrm>
              <a:prstGeom prst="ellipse">
                <a:avLst/>
              </a:prstGeom>
              <a:solidFill>
                <a:srgbClr val="FEE08B">
                  <a:alpha val="100000"/>
                </a:srgbClr>
              </a:solidFill>
              <a:ln w="9000" cap="rnd">
                <a:solidFill>
                  <a:srgbClr val="FEE08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t12">
                <a:extLst>
                  <a:ext uri="{FF2B5EF4-FFF2-40B4-BE49-F238E27FC236}">
                    <a16:creationId xmlns:a16="http://schemas.microsoft.com/office/drawing/2014/main" id="{52CFA46B-44B0-465B-A408-568706E5EEDD}"/>
                  </a:ext>
                </a:extLst>
              </p:cNvPr>
              <p:cNvSpPr/>
              <p:nvPr/>
            </p:nvSpPr>
            <p:spPr>
              <a:xfrm>
                <a:off x="1151899" y="3077088"/>
                <a:ext cx="144506" cy="144506"/>
              </a:xfrm>
              <a:prstGeom prst="ellipse">
                <a:avLst/>
              </a:prstGeom>
              <a:solidFill>
                <a:srgbClr val="FDAE61">
                  <a:alpha val="100000"/>
                </a:srgbClr>
              </a:solidFill>
              <a:ln w="9000" cap="rnd">
                <a:solidFill>
                  <a:srgbClr val="FDAE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t13">
                <a:extLst>
                  <a:ext uri="{FF2B5EF4-FFF2-40B4-BE49-F238E27FC236}">
                    <a16:creationId xmlns:a16="http://schemas.microsoft.com/office/drawing/2014/main" id="{458BC751-B264-48F8-BAAD-CA081A1D8D1B}"/>
                  </a:ext>
                </a:extLst>
              </p:cNvPr>
              <p:cNvSpPr/>
              <p:nvPr/>
            </p:nvSpPr>
            <p:spPr>
              <a:xfrm>
                <a:off x="1151899" y="3296544"/>
                <a:ext cx="144506" cy="144506"/>
              </a:xfrm>
              <a:prstGeom prst="ellipse">
                <a:avLst/>
              </a:prstGeom>
              <a:solidFill>
                <a:srgbClr val="F46D43">
                  <a:alpha val="100000"/>
                </a:srgbClr>
              </a:solidFill>
              <a:ln w="9000" cap="rnd">
                <a:solidFill>
                  <a:srgbClr val="F46D4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t14">
                <a:extLst>
                  <a:ext uri="{FF2B5EF4-FFF2-40B4-BE49-F238E27FC236}">
                    <a16:creationId xmlns:a16="http://schemas.microsoft.com/office/drawing/2014/main" id="{4A00D966-63FB-46FF-BA38-7ED949F4D0C8}"/>
                  </a:ext>
                </a:extLst>
              </p:cNvPr>
              <p:cNvSpPr/>
              <p:nvPr/>
            </p:nvSpPr>
            <p:spPr>
              <a:xfrm>
                <a:off x="1151899" y="3516000"/>
                <a:ext cx="144506" cy="144506"/>
              </a:xfrm>
              <a:prstGeom prst="ellipse">
                <a:avLst/>
              </a:prstGeom>
              <a:solidFill>
                <a:srgbClr val="D53E4F">
                  <a:alpha val="100000"/>
                </a:srgbClr>
              </a:solidFill>
              <a:ln w="9000" cap="rnd">
                <a:solidFill>
                  <a:srgbClr val="D53E4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tx17">
                <a:extLst>
                  <a:ext uri="{FF2B5EF4-FFF2-40B4-BE49-F238E27FC236}">
                    <a16:creationId xmlns:a16="http://schemas.microsoft.com/office/drawing/2014/main" id="{4E67D7B5-DAC0-441B-84EB-5CD54BDCE5A9}"/>
                  </a:ext>
                </a:extLst>
              </p:cNvPr>
              <p:cNvSpPr/>
              <p:nvPr/>
            </p:nvSpPr>
            <p:spPr>
              <a:xfrm>
                <a:off x="1403470" y="2426089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3 (49)</a:t>
                </a:r>
              </a:p>
            </p:txBody>
          </p:sp>
          <p:sp>
            <p:nvSpPr>
              <p:cNvPr id="38" name="tx18">
                <a:extLst>
                  <a:ext uri="{FF2B5EF4-FFF2-40B4-BE49-F238E27FC236}">
                    <a16:creationId xmlns:a16="http://schemas.microsoft.com/office/drawing/2014/main" id="{1DDE2149-2D52-4D3F-968B-6B232C617444}"/>
                  </a:ext>
                </a:extLst>
              </p:cNvPr>
              <p:cNvSpPr/>
              <p:nvPr/>
            </p:nvSpPr>
            <p:spPr>
              <a:xfrm>
                <a:off x="1403470" y="2645545"/>
                <a:ext cx="291951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4 (33)</a:t>
                </a:r>
              </a:p>
            </p:txBody>
          </p:sp>
          <p:sp>
            <p:nvSpPr>
              <p:cNvPr id="39" name="tx19">
                <a:extLst>
                  <a:ext uri="{FF2B5EF4-FFF2-40B4-BE49-F238E27FC236}">
                    <a16:creationId xmlns:a16="http://schemas.microsoft.com/office/drawing/2014/main" id="{6459ECE0-995E-4616-8871-5F90BF3EAD43}"/>
                  </a:ext>
                </a:extLst>
              </p:cNvPr>
              <p:cNvSpPr/>
              <p:nvPr/>
            </p:nvSpPr>
            <p:spPr>
              <a:xfrm>
                <a:off x="1403470" y="2865001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5 (9)</a:t>
                </a:r>
              </a:p>
            </p:txBody>
          </p:sp>
          <p:sp>
            <p:nvSpPr>
              <p:cNvPr id="40" name="tx20">
                <a:extLst>
                  <a:ext uri="{FF2B5EF4-FFF2-40B4-BE49-F238E27FC236}">
                    <a16:creationId xmlns:a16="http://schemas.microsoft.com/office/drawing/2014/main" id="{28916970-B031-4AE5-B708-88FE531ADFEB}"/>
                  </a:ext>
                </a:extLst>
              </p:cNvPr>
              <p:cNvSpPr/>
              <p:nvPr/>
            </p:nvSpPr>
            <p:spPr>
              <a:xfrm>
                <a:off x="1403470" y="3084457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6 (6)</a:t>
                </a:r>
              </a:p>
            </p:txBody>
          </p:sp>
          <p:sp>
            <p:nvSpPr>
              <p:cNvPr id="41" name="tx21">
                <a:extLst>
                  <a:ext uri="{FF2B5EF4-FFF2-40B4-BE49-F238E27FC236}">
                    <a16:creationId xmlns:a16="http://schemas.microsoft.com/office/drawing/2014/main" id="{84AE9951-7D6E-4FB8-B411-D9A5CD29E603}"/>
                  </a:ext>
                </a:extLst>
              </p:cNvPr>
              <p:cNvSpPr/>
              <p:nvPr/>
            </p:nvSpPr>
            <p:spPr>
              <a:xfrm>
                <a:off x="1403470" y="3303913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7 (2)</a:t>
                </a:r>
              </a:p>
            </p:txBody>
          </p:sp>
          <p:sp>
            <p:nvSpPr>
              <p:cNvPr id="42" name="tx22">
                <a:extLst>
                  <a:ext uri="{FF2B5EF4-FFF2-40B4-BE49-F238E27FC236}">
                    <a16:creationId xmlns:a16="http://schemas.microsoft.com/office/drawing/2014/main" id="{FC8569F3-38A2-40BF-97F9-B972E0FF96D9}"/>
                  </a:ext>
                </a:extLst>
              </p:cNvPr>
              <p:cNvSpPr/>
              <p:nvPr/>
            </p:nvSpPr>
            <p:spPr>
              <a:xfrm>
                <a:off x="1403470" y="3523369"/>
                <a:ext cx="229795" cy="10488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88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88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8 (1)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115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(PGR)</cp:lastModifiedBy>
  <cp:revision>9</cp:revision>
  <dcterms:created xsi:type="dcterms:W3CDTF">2015-07-14T21:05:00Z</dcterms:created>
  <dcterms:modified xsi:type="dcterms:W3CDTF">2020-04-24T11:57:13Z</dcterms:modified>
</cp:coreProperties>
</file>