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5388" y="1108075"/>
            <a:ext cx="5172075" cy="3114675"/>
            <a:chOff x="1195388" y="1108075"/>
            <a:chExt cx="5172075" cy="3114675"/>
          </a:xfrm>
        </p:grpSpPr>
        <p:sp>
          <p:nvSpPr>
            <p:cNvPr id="3" name="rc3"/>
            <p:cNvSpPr/>
            <p:nvPr/>
          </p:nvSpPr>
          <p:spPr>
            <a:xfrm>
              <a:off x="1195387" y="1108075"/>
              <a:ext cx="5172075" cy="3114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5387" y="1108075"/>
              <a:ext cx="5172074" cy="3114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87408" y="3855011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7408" y="3656689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7408" y="3458367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7408" y="3260045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7408" y="3061723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87408" y="2863401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87408" y="2665079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87408" y="2466757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7408" y="2268435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7408" y="2070113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7408" y="1871791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7408" y="1673469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7408" y="1475147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87408" y="1276825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9827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1638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3449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25260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7071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8882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694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2505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4316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36127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37938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39749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41560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3371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45182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6993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8804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0616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2427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4238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6049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7860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9671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1482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3293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5104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6915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8726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0537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2349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74160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5971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7782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79593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1404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3215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026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6837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648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459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2270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4082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5893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7704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9515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01326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03137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4948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06759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8570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10381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2192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4004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5815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7626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9437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1248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3059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24870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6681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8492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30303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32114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3925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5737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7548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9359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41170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42981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44792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46603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8414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50225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2036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3847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5659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7470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281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1092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2903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4714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6525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8336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0147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1958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3769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75580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7392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79203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81014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2825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4636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6447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8258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90069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1880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3691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502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7313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9125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00936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02747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04558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06369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8180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9991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1802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3613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5424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17235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9047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0858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2669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480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6291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8102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9913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31724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33535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5346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7157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8968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40780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42591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44402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6213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8024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9835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1646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3457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55268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57079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58890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60702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2513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4324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6135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7946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9757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71568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73379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75190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77001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78812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0623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2435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4246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6057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87868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89679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91490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93301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95112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96923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98734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00545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02356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4168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05979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07790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09601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1412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13223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15034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16845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18656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20467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22278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24090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25901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7712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29523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1334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3145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34956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36767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8578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40389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42200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44011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5823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47634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494452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512563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53067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548784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56689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585006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60311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62122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639339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657450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3185317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3185317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318531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318531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318531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318531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318531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318531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318531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318531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18531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18531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318531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18531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551437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55143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55143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55143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55143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55143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55143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55143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55143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55143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55143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55143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55143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551437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3040430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3040430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304043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304043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304043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304043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304043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304043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304043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304043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304043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304043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304043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3040430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2207330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2207330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220733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220733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220733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220733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220733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220733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220733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220733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220733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220733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20733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20733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2515215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2515215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251521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251521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251521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251521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251521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251521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251521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251521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251521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251521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251521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251521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949876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94987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294987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294987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294987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294987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294987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294987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294987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2949876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294987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294987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294987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294987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2931765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2931765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293176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293176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293176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293176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293176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293176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293176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293176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293176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293176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293176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293176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2388439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2388439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238843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238843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238843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238843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238843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238843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238843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238843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238843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238843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238843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238843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3746754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374675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374675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374675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374675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374675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374675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374675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374675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374675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374675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374675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374675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374675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3547534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354753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354753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354753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54753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54753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354753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354753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354753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354753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354753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354753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354753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354753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3149095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314909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14909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314909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314909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14909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14909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14909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314909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314909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14909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14909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14909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14909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438869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43886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43886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43886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343886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343886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43886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343886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343886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343886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343886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343886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343886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343886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3402647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340264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340264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340264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340264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340264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340264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340264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340264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340264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340264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340264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340264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340264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2442771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244277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244277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244277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244277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244277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244277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244277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244277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244277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244277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244277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244277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244277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3674310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367431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367431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367431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367431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367431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367431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367431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367431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3674310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367431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3674310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367431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367431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2986097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298609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298609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298609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298609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298609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298609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298609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298609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298609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298609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298609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298609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298609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4072749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407274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407274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407274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407274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407274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407274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407274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407274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407274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407274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4072749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407274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407274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3022319" y="137598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302231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302231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302231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302231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302231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302231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302231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302231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302231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302231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302231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302231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3022319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351131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3511312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351131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351131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351131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351131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351131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351131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351131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351131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351131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351131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351131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3511312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307665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3076652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307665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307665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307665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307665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307665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307665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307665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3076652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307665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307665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307665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307665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316720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316720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316720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316720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316720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316720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316720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316720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316720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316720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316720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316720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316720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316720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222544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2225441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222544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222544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222544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222544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222544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222544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222544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222544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222544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222544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222544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222544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275065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275065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275065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75065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275065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275065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275065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275065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275065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2750656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275065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275065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275065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275065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258765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2587658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258765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258765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258765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258765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258765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258765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258765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258765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258765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258765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258765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258765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226166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2261663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26166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226166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226166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226166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226166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226166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226166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2261663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226166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226166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226166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226166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369242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3692421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369242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369242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369242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369242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369242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369242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369242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369242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369242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3692421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369242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369242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376486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376486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376486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3764864" y="316088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376486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3764864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76486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76486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3764864" y="157430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376486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376486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376486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376486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376486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267821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2678213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267821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267821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267821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267821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267821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267821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267821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267821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267821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267821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267821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267821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260576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2605769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260576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260576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260576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60576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260576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260576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260576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2605769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260576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2605769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260576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2605769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323964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3239649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323964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323964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323964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323964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323964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323964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323964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323964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323964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3239649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323964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323964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371053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3710532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371053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371053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371053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371053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371053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371053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371053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371053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371053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371053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371053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371053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291365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291365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291365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291365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291365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291365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291365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291365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291365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291365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291365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291365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291365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291365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282310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2823100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282310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282310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282310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282310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282310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282310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282310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282310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282310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282310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282310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282310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400030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400030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400030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400030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400030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400030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4000306" y="216927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400030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400030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400030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400030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400030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400030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4000306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378297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3782975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378297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3782975" y="316088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378297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378297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378297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378297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378297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378297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378297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378297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378297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378297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269632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269632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269632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269632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269632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269632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269632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269632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269632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269632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269632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269632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269632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269632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333020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333020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333020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333020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333020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333020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333020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333020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333020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333020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333020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333020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333020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333020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338453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338453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338453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338453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338453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338453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338453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338453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338453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338453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338453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338453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338453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338453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276876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2768767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276876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276876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276876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276876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276876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276876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276876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2768767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276876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276876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276876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2768767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285932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2859321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285932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285932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285932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285932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285932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285932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285932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285932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285932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285932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285932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285932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313098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313098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313098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313098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313098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313098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313098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313098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313098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313098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313098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313098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313098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313098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224355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2243552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224355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224355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224355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224355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224355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224355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224355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2243552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224355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224355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224355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2243552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273254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2732545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273254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273254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273254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273254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273254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273254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273254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273254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273254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273254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273254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273254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249710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2497104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249710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249710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249710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249710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249710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249710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249710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249710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249710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249710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249710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249710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262388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2623880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262388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262388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262388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262388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262388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262388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262388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262388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262388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262388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262388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262388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253332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2533326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253332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253332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253332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253332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253332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253332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253332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253332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253332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253332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253332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253332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289554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2895543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289554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289554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289554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289554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289554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289554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289554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289554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289554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289554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289554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289554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237032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2370328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237032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237032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237032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237032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237032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237032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237032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237032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237032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237032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237032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237032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296798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2967987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296798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296798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296798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296798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296798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296798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296798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296798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296798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296798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296798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2967987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242466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2424661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242466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242466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242466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242466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242466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242466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242466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242466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242466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242466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242466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242466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264199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2641991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264199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264199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264199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264199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264199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264199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264199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264199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264199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264199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264199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2641991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235221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2352217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235221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235221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235221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235221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235221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235221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235221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235221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235221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235221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235221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235221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246088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2460882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246088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246088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246088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246088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246088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246088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246088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246088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246088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246088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246088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246088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218921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2189219" y="117766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218921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218921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218921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218921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218921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218921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218921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218921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218921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218921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218921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rc966"/>
            <p:cNvSpPr/>
            <p:nvPr/>
          </p:nvSpPr>
          <p:spPr>
            <a:xfrm>
              <a:off x="218921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rc967"/>
            <p:cNvSpPr/>
            <p:nvPr/>
          </p:nvSpPr>
          <p:spPr>
            <a:xfrm>
              <a:off x="398219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rc968"/>
            <p:cNvSpPr/>
            <p:nvPr/>
          </p:nvSpPr>
          <p:spPr>
            <a:xfrm>
              <a:off x="398219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rc969"/>
            <p:cNvSpPr/>
            <p:nvPr/>
          </p:nvSpPr>
          <p:spPr>
            <a:xfrm>
              <a:off x="398219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rc970"/>
            <p:cNvSpPr/>
            <p:nvPr/>
          </p:nvSpPr>
          <p:spPr>
            <a:xfrm>
              <a:off x="398219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rc971"/>
            <p:cNvSpPr/>
            <p:nvPr/>
          </p:nvSpPr>
          <p:spPr>
            <a:xfrm>
              <a:off x="398219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rc972"/>
            <p:cNvSpPr/>
            <p:nvPr/>
          </p:nvSpPr>
          <p:spPr>
            <a:xfrm>
              <a:off x="398219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398219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rc974"/>
            <p:cNvSpPr/>
            <p:nvPr/>
          </p:nvSpPr>
          <p:spPr>
            <a:xfrm>
              <a:off x="398219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rc975"/>
            <p:cNvSpPr/>
            <p:nvPr/>
          </p:nvSpPr>
          <p:spPr>
            <a:xfrm>
              <a:off x="398219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rc976"/>
            <p:cNvSpPr/>
            <p:nvPr/>
          </p:nvSpPr>
          <p:spPr>
            <a:xfrm>
              <a:off x="398219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398219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rc978"/>
            <p:cNvSpPr/>
            <p:nvPr/>
          </p:nvSpPr>
          <p:spPr>
            <a:xfrm>
              <a:off x="398219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rc979"/>
            <p:cNvSpPr/>
            <p:nvPr/>
          </p:nvSpPr>
          <p:spPr>
            <a:xfrm>
              <a:off x="398219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rc980"/>
            <p:cNvSpPr/>
            <p:nvPr/>
          </p:nvSpPr>
          <p:spPr>
            <a:xfrm>
              <a:off x="398219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rc981"/>
            <p:cNvSpPr/>
            <p:nvPr/>
          </p:nvSpPr>
          <p:spPr>
            <a:xfrm>
              <a:off x="429008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rc982"/>
            <p:cNvSpPr/>
            <p:nvPr/>
          </p:nvSpPr>
          <p:spPr>
            <a:xfrm>
              <a:off x="429008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429008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429008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5"/>
            <p:cNvSpPr/>
            <p:nvPr/>
          </p:nvSpPr>
          <p:spPr>
            <a:xfrm>
              <a:off x="429008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6"/>
            <p:cNvSpPr/>
            <p:nvPr/>
          </p:nvSpPr>
          <p:spPr>
            <a:xfrm>
              <a:off x="429008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429008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429008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rc989"/>
            <p:cNvSpPr/>
            <p:nvPr/>
          </p:nvSpPr>
          <p:spPr>
            <a:xfrm>
              <a:off x="429008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429008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429008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429008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429008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rc994"/>
            <p:cNvSpPr/>
            <p:nvPr/>
          </p:nvSpPr>
          <p:spPr>
            <a:xfrm>
              <a:off x="429008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381919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381919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381919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381919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381919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381919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381919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381919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381919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381919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381919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381919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381919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381919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363808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363808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363808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3638088" y="316088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363808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363808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363808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363808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363808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363808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363808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3638088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363808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363808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456174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456174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456174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456174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456174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456174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456174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456174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456174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rc1032"/>
            <p:cNvSpPr/>
            <p:nvPr/>
          </p:nvSpPr>
          <p:spPr>
            <a:xfrm>
              <a:off x="456174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456174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456174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456174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rc1036"/>
            <p:cNvSpPr/>
            <p:nvPr/>
          </p:nvSpPr>
          <p:spPr>
            <a:xfrm>
              <a:off x="456174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347509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347509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347509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rc1040"/>
            <p:cNvSpPr/>
            <p:nvPr/>
          </p:nvSpPr>
          <p:spPr>
            <a:xfrm>
              <a:off x="347509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347509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347509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347509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rc1044"/>
            <p:cNvSpPr/>
            <p:nvPr/>
          </p:nvSpPr>
          <p:spPr>
            <a:xfrm>
              <a:off x="347509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347509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347509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rc1047"/>
            <p:cNvSpPr/>
            <p:nvPr/>
          </p:nvSpPr>
          <p:spPr>
            <a:xfrm>
              <a:off x="347509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347509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347509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347509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rc1051"/>
            <p:cNvSpPr/>
            <p:nvPr/>
          </p:nvSpPr>
          <p:spPr>
            <a:xfrm>
              <a:off x="320342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320342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rc1053"/>
            <p:cNvSpPr/>
            <p:nvPr/>
          </p:nvSpPr>
          <p:spPr>
            <a:xfrm>
              <a:off x="320342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rc1054"/>
            <p:cNvSpPr/>
            <p:nvPr/>
          </p:nvSpPr>
          <p:spPr>
            <a:xfrm>
              <a:off x="320342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320342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320342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320342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320342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320342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320342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320342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3203428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320342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320342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385541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385541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385541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385541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385541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385541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385541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385541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385541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385541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rc1075"/>
            <p:cNvSpPr/>
            <p:nvPr/>
          </p:nvSpPr>
          <p:spPr>
            <a:xfrm>
              <a:off x="385541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3855419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rc1077"/>
            <p:cNvSpPr/>
            <p:nvPr/>
          </p:nvSpPr>
          <p:spPr>
            <a:xfrm>
              <a:off x="385541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rc1078"/>
            <p:cNvSpPr/>
            <p:nvPr/>
          </p:nvSpPr>
          <p:spPr>
            <a:xfrm>
              <a:off x="385541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rc1079"/>
            <p:cNvSpPr/>
            <p:nvPr/>
          </p:nvSpPr>
          <p:spPr>
            <a:xfrm>
              <a:off x="392786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rc1080"/>
            <p:cNvSpPr/>
            <p:nvPr/>
          </p:nvSpPr>
          <p:spPr>
            <a:xfrm>
              <a:off x="392786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rc1081"/>
            <p:cNvSpPr/>
            <p:nvPr/>
          </p:nvSpPr>
          <p:spPr>
            <a:xfrm>
              <a:off x="392786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rc1082"/>
            <p:cNvSpPr/>
            <p:nvPr/>
          </p:nvSpPr>
          <p:spPr>
            <a:xfrm>
              <a:off x="392786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rc1083"/>
            <p:cNvSpPr/>
            <p:nvPr/>
          </p:nvSpPr>
          <p:spPr>
            <a:xfrm>
              <a:off x="392786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rc1084"/>
            <p:cNvSpPr/>
            <p:nvPr/>
          </p:nvSpPr>
          <p:spPr>
            <a:xfrm>
              <a:off x="392786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rc1085"/>
            <p:cNvSpPr/>
            <p:nvPr/>
          </p:nvSpPr>
          <p:spPr>
            <a:xfrm>
              <a:off x="392786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rc1086"/>
            <p:cNvSpPr/>
            <p:nvPr/>
          </p:nvSpPr>
          <p:spPr>
            <a:xfrm>
              <a:off x="392786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rc1087"/>
            <p:cNvSpPr/>
            <p:nvPr/>
          </p:nvSpPr>
          <p:spPr>
            <a:xfrm>
              <a:off x="392786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392786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392786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392786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392786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rc1092"/>
            <p:cNvSpPr/>
            <p:nvPr/>
          </p:nvSpPr>
          <p:spPr>
            <a:xfrm>
              <a:off x="392786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rc1093"/>
            <p:cNvSpPr/>
            <p:nvPr/>
          </p:nvSpPr>
          <p:spPr>
            <a:xfrm>
              <a:off x="396408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rc1094"/>
            <p:cNvSpPr/>
            <p:nvPr/>
          </p:nvSpPr>
          <p:spPr>
            <a:xfrm>
              <a:off x="396408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396408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rc1096"/>
            <p:cNvSpPr/>
            <p:nvPr/>
          </p:nvSpPr>
          <p:spPr>
            <a:xfrm>
              <a:off x="396408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rc1097"/>
            <p:cNvSpPr/>
            <p:nvPr/>
          </p:nvSpPr>
          <p:spPr>
            <a:xfrm>
              <a:off x="396408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rc1098"/>
            <p:cNvSpPr/>
            <p:nvPr/>
          </p:nvSpPr>
          <p:spPr>
            <a:xfrm>
              <a:off x="396408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rc1099"/>
            <p:cNvSpPr/>
            <p:nvPr/>
          </p:nvSpPr>
          <p:spPr>
            <a:xfrm>
              <a:off x="396408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rc1100"/>
            <p:cNvSpPr/>
            <p:nvPr/>
          </p:nvSpPr>
          <p:spPr>
            <a:xfrm>
              <a:off x="396408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rc1101"/>
            <p:cNvSpPr/>
            <p:nvPr/>
          </p:nvSpPr>
          <p:spPr>
            <a:xfrm>
              <a:off x="396408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rc1102"/>
            <p:cNvSpPr/>
            <p:nvPr/>
          </p:nvSpPr>
          <p:spPr>
            <a:xfrm>
              <a:off x="396408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rc1103"/>
            <p:cNvSpPr/>
            <p:nvPr/>
          </p:nvSpPr>
          <p:spPr>
            <a:xfrm>
              <a:off x="396408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rc1104"/>
            <p:cNvSpPr/>
            <p:nvPr/>
          </p:nvSpPr>
          <p:spPr>
            <a:xfrm>
              <a:off x="3964084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rc1105"/>
            <p:cNvSpPr/>
            <p:nvPr/>
          </p:nvSpPr>
          <p:spPr>
            <a:xfrm>
              <a:off x="396408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rc1106"/>
            <p:cNvSpPr/>
            <p:nvPr/>
          </p:nvSpPr>
          <p:spPr>
            <a:xfrm>
              <a:off x="396408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rc1107"/>
            <p:cNvSpPr/>
            <p:nvPr/>
          </p:nvSpPr>
          <p:spPr>
            <a:xfrm>
              <a:off x="322153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rc1108"/>
            <p:cNvSpPr/>
            <p:nvPr/>
          </p:nvSpPr>
          <p:spPr>
            <a:xfrm>
              <a:off x="322153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rc1109"/>
            <p:cNvSpPr/>
            <p:nvPr/>
          </p:nvSpPr>
          <p:spPr>
            <a:xfrm>
              <a:off x="322153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rc1110"/>
            <p:cNvSpPr/>
            <p:nvPr/>
          </p:nvSpPr>
          <p:spPr>
            <a:xfrm>
              <a:off x="322153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rc1111"/>
            <p:cNvSpPr/>
            <p:nvPr/>
          </p:nvSpPr>
          <p:spPr>
            <a:xfrm>
              <a:off x="322153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322153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rc1113"/>
            <p:cNvSpPr/>
            <p:nvPr/>
          </p:nvSpPr>
          <p:spPr>
            <a:xfrm>
              <a:off x="322153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322153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rc1115"/>
            <p:cNvSpPr/>
            <p:nvPr/>
          </p:nvSpPr>
          <p:spPr>
            <a:xfrm>
              <a:off x="322153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rc1116"/>
            <p:cNvSpPr/>
            <p:nvPr/>
          </p:nvSpPr>
          <p:spPr>
            <a:xfrm>
              <a:off x="322153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rc1117"/>
            <p:cNvSpPr/>
            <p:nvPr/>
          </p:nvSpPr>
          <p:spPr>
            <a:xfrm>
              <a:off x="322153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rc1118"/>
            <p:cNvSpPr/>
            <p:nvPr/>
          </p:nvSpPr>
          <p:spPr>
            <a:xfrm>
              <a:off x="3221539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rc1119"/>
            <p:cNvSpPr/>
            <p:nvPr/>
          </p:nvSpPr>
          <p:spPr>
            <a:xfrm>
              <a:off x="322153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rc1120"/>
            <p:cNvSpPr/>
            <p:nvPr/>
          </p:nvSpPr>
          <p:spPr>
            <a:xfrm>
              <a:off x="322153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390975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390975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390975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rc1124"/>
            <p:cNvSpPr/>
            <p:nvPr/>
          </p:nvSpPr>
          <p:spPr>
            <a:xfrm>
              <a:off x="390975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390975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390975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rc1127"/>
            <p:cNvSpPr/>
            <p:nvPr/>
          </p:nvSpPr>
          <p:spPr>
            <a:xfrm>
              <a:off x="390975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rc1128"/>
            <p:cNvSpPr/>
            <p:nvPr/>
          </p:nvSpPr>
          <p:spPr>
            <a:xfrm>
              <a:off x="390975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390975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390975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390975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rc1132"/>
            <p:cNvSpPr/>
            <p:nvPr/>
          </p:nvSpPr>
          <p:spPr>
            <a:xfrm>
              <a:off x="3909751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390975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390975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334831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rc1136"/>
            <p:cNvSpPr/>
            <p:nvPr/>
          </p:nvSpPr>
          <p:spPr>
            <a:xfrm>
              <a:off x="334831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334831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334831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334831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rc1140"/>
            <p:cNvSpPr/>
            <p:nvPr/>
          </p:nvSpPr>
          <p:spPr>
            <a:xfrm>
              <a:off x="334831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334831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334831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334831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334831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334831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334831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334831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334831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467040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467040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467040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rc1152"/>
            <p:cNvSpPr/>
            <p:nvPr/>
          </p:nvSpPr>
          <p:spPr>
            <a:xfrm>
              <a:off x="467040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467040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467040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467040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467040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467040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467040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467040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467040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467040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467040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465229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rc1164"/>
            <p:cNvSpPr/>
            <p:nvPr/>
          </p:nvSpPr>
          <p:spPr>
            <a:xfrm>
              <a:off x="465229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465229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465229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465229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rc1168"/>
            <p:cNvSpPr/>
            <p:nvPr/>
          </p:nvSpPr>
          <p:spPr>
            <a:xfrm>
              <a:off x="465229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465229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465229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465229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rc1172"/>
            <p:cNvSpPr/>
            <p:nvPr/>
          </p:nvSpPr>
          <p:spPr>
            <a:xfrm>
              <a:off x="465229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465229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465229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465229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rc1176"/>
            <p:cNvSpPr/>
            <p:nvPr/>
          </p:nvSpPr>
          <p:spPr>
            <a:xfrm>
              <a:off x="465229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481529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481529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481529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rc1180"/>
            <p:cNvSpPr/>
            <p:nvPr/>
          </p:nvSpPr>
          <p:spPr>
            <a:xfrm>
              <a:off x="481529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481529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481529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481529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rc1184"/>
            <p:cNvSpPr/>
            <p:nvPr/>
          </p:nvSpPr>
          <p:spPr>
            <a:xfrm>
              <a:off x="481529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481529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481529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481529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481529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481529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481529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349320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349320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rc1193"/>
            <p:cNvSpPr/>
            <p:nvPr/>
          </p:nvSpPr>
          <p:spPr>
            <a:xfrm>
              <a:off x="349320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rc1194"/>
            <p:cNvSpPr/>
            <p:nvPr/>
          </p:nvSpPr>
          <p:spPr>
            <a:xfrm>
              <a:off x="349320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rc1195"/>
            <p:cNvSpPr/>
            <p:nvPr/>
          </p:nvSpPr>
          <p:spPr>
            <a:xfrm>
              <a:off x="349320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rc1196"/>
            <p:cNvSpPr/>
            <p:nvPr/>
          </p:nvSpPr>
          <p:spPr>
            <a:xfrm>
              <a:off x="349320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rc1197"/>
            <p:cNvSpPr/>
            <p:nvPr/>
          </p:nvSpPr>
          <p:spPr>
            <a:xfrm>
              <a:off x="349320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349320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49320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rc1200"/>
            <p:cNvSpPr/>
            <p:nvPr/>
          </p:nvSpPr>
          <p:spPr>
            <a:xfrm>
              <a:off x="349320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rc1201"/>
            <p:cNvSpPr/>
            <p:nvPr/>
          </p:nvSpPr>
          <p:spPr>
            <a:xfrm>
              <a:off x="349320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rc1202"/>
            <p:cNvSpPr/>
            <p:nvPr/>
          </p:nvSpPr>
          <p:spPr>
            <a:xfrm>
              <a:off x="349320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rc1203"/>
            <p:cNvSpPr/>
            <p:nvPr/>
          </p:nvSpPr>
          <p:spPr>
            <a:xfrm>
              <a:off x="349320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rc1204"/>
            <p:cNvSpPr/>
            <p:nvPr/>
          </p:nvSpPr>
          <p:spPr>
            <a:xfrm>
              <a:off x="349320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470662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rc1206"/>
            <p:cNvSpPr/>
            <p:nvPr/>
          </p:nvSpPr>
          <p:spPr>
            <a:xfrm>
              <a:off x="470662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470662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rc1208"/>
            <p:cNvSpPr/>
            <p:nvPr/>
          </p:nvSpPr>
          <p:spPr>
            <a:xfrm>
              <a:off x="470662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rc1209"/>
            <p:cNvSpPr/>
            <p:nvPr/>
          </p:nvSpPr>
          <p:spPr>
            <a:xfrm>
              <a:off x="470662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rc1210"/>
            <p:cNvSpPr/>
            <p:nvPr/>
          </p:nvSpPr>
          <p:spPr>
            <a:xfrm>
              <a:off x="470662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rc1211"/>
            <p:cNvSpPr/>
            <p:nvPr/>
          </p:nvSpPr>
          <p:spPr>
            <a:xfrm>
              <a:off x="470662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rc1212"/>
            <p:cNvSpPr/>
            <p:nvPr/>
          </p:nvSpPr>
          <p:spPr>
            <a:xfrm>
              <a:off x="470662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rc1213"/>
            <p:cNvSpPr/>
            <p:nvPr/>
          </p:nvSpPr>
          <p:spPr>
            <a:xfrm>
              <a:off x="470662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rc1214"/>
            <p:cNvSpPr/>
            <p:nvPr/>
          </p:nvSpPr>
          <p:spPr>
            <a:xfrm>
              <a:off x="470662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rc1215"/>
            <p:cNvSpPr/>
            <p:nvPr/>
          </p:nvSpPr>
          <p:spPr>
            <a:xfrm>
              <a:off x="470662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470662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470662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rc1218"/>
            <p:cNvSpPr/>
            <p:nvPr/>
          </p:nvSpPr>
          <p:spPr>
            <a:xfrm>
              <a:off x="470662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rc1219"/>
            <p:cNvSpPr/>
            <p:nvPr/>
          </p:nvSpPr>
          <p:spPr>
            <a:xfrm>
              <a:off x="410897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rc1220"/>
            <p:cNvSpPr/>
            <p:nvPr/>
          </p:nvSpPr>
          <p:spPr>
            <a:xfrm>
              <a:off x="410897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rc1221"/>
            <p:cNvSpPr/>
            <p:nvPr/>
          </p:nvSpPr>
          <p:spPr>
            <a:xfrm>
              <a:off x="410897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410897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410897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rc1224"/>
            <p:cNvSpPr/>
            <p:nvPr/>
          </p:nvSpPr>
          <p:spPr>
            <a:xfrm>
              <a:off x="410897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rc1225"/>
            <p:cNvSpPr/>
            <p:nvPr/>
          </p:nvSpPr>
          <p:spPr>
            <a:xfrm>
              <a:off x="410897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rc1226"/>
            <p:cNvSpPr/>
            <p:nvPr/>
          </p:nvSpPr>
          <p:spPr>
            <a:xfrm>
              <a:off x="410897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rc1227"/>
            <p:cNvSpPr/>
            <p:nvPr/>
          </p:nvSpPr>
          <p:spPr>
            <a:xfrm>
              <a:off x="410897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rc1228"/>
            <p:cNvSpPr/>
            <p:nvPr/>
          </p:nvSpPr>
          <p:spPr>
            <a:xfrm>
              <a:off x="410897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rc1229"/>
            <p:cNvSpPr/>
            <p:nvPr/>
          </p:nvSpPr>
          <p:spPr>
            <a:xfrm>
              <a:off x="410897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rc1230"/>
            <p:cNvSpPr/>
            <p:nvPr/>
          </p:nvSpPr>
          <p:spPr>
            <a:xfrm>
              <a:off x="410897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rc1231"/>
            <p:cNvSpPr/>
            <p:nvPr/>
          </p:nvSpPr>
          <p:spPr>
            <a:xfrm>
              <a:off x="410897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rc1232"/>
            <p:cNvSpPr/>
            <p:nvPr/>
          </p:nvSpPr>
          <p:spPr>
            <a:xfrm>
              <a:off x="410897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rc1233"/>
            <p:cNvSpPr/>
            <p:nvPr/>
          </p:nvSpPr>
          <p:spPr>
            <a:xfrm>
              <a:off x="412708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rc1234"/>
            <p:cNvSpPr/>
            <p:nvPr/>
          </p:nvSpPr>
          <p:spPr>
            <a:xfrm>
              <a:off x="412708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412708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412708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rc1237"/>
            <p:cNvSpPr/>
            <p:nvPr/>
          </p:nvSpPr>
          <p:spPr>
            <a:xfrm>
              <a:off x="412708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412708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412708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412708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412708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412708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412708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412708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412708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412708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452552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452552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rc1249"/>
            <p:cNvSpPr/>
            <p:nvPr/>
          </p:nvSpPr>
          <p:spPr>
            <a:xfrm>
              <a:off x="452552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452552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452552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452552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rc1253"/>
            <p:cNvSpPr/>
            <p:nvPr/>
          </p:nvSpPr>
          <p:spPr>
            <a:xfrm>
              <a:off x="452552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452552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452552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452552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rc1257"/>
            <p:cNvSpPr/>
            <p:nvPr/>
          </p:nvSpPr>
          <p:spPr>
            <a:xfrm>
              <a:off x="452552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452552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452552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452552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372864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372864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372864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372864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72864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72864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72864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372864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372864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372864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372864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72864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72864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372864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468851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rc1276"/>
            <p:cNvSpPr/>
            <p:nvPr/>
          </p:nvSpPr>
          <p:spPr>
            <a:xfrm>
              <a:off x="468851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468851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468851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468851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468851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468851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468851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468851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468851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468851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468851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468851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rc1288"/>
            <p:cNvSpPr/>
            <p:nvPr/>
          </p:nvSpPr>
          <p:spPr>
            <a:xfrm>
              <a:off x="468851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356564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356564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rc1291"/>
            <p:cNvSpPr/>
            <p:nvPr/>
          </p:nvSpPr>
          <p:spPr>
            <a:xfrm>
              <a:off x="356564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rc1292"/>
            <p:cNvSpPr/>
            <p:nvPr/>
          </p:nvSpPr>
          <p:spPr>
            <a:xfrm>
              <a:off x="356564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356564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356564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rc1295"/>
            <p:cNvSpPr/>
            <p:nvPr/>
          </p:nvSpPr>
          <p:spPr>
            <a:xfrm>
              <a:off x="356564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56564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356564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356564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rc1299"/>
            <p:cNvSpPr/>
            <p:nvPr/>
          </p:nvSpPr>
          <p:spPr>
            <a:xfrm>
              <a:off x="356564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rc1300"/>
            <p:cNvSpPr/>
            <p:nvPr/>
          </p:nvSpPr>
          <p:spPr>
            <a:xfrm>
              <a:off x="356564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356564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356564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rc1303"/>
            <p:cNvSpPr/>
            <p:nvPr/>
          </p:nvSpPr>
          <p:spPr>
            <a:xfrm>
              <a:off x="325776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325776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325776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325776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325776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325776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325776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325776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325776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rc1312"/>
            <p:cNvSpPr/>
            <p:nvPr/>
          </p:nvSpPr>
          <p:spPr>
            <a:xfrm>
              <a:off x="325776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325776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3257760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325776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rc1316"/>
            <p:cNvSpPr/>
            <p:nvPr/>
          </p:nvSpPr>
          <p:spPr>
            <a:xfrm>
              <a:off x="325776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345698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345698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345698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rc1320"/>
            <p:cNvSpPr/>
            <p:nvPr/>
          </p:nvSpPr>
          <p:spPr>
            <a:xfrm>
              <a:off x="345698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345698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345698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rc1323"/>
            <p:cNvSpPr/>
            <p:nvPr/>
          </p:nvSpPr>
          <p:spPr>
            <a:xfrm>
              <a:off x="345698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345698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345698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345698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rc1327"/>
            <p:cNvSpPr/>
            <p:nvPr/>
          </p:nvSpPr>
          <p:spPr>
            <a:xfrm>
              <a:off x="345698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rc1328"/>
            <p:cNvSpPr/>
            <p:nvPr/>
          </p:nvSpPr>
          <p:spPr>
            <a:xfrm>
              <a:off x="3456980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345698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345698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rc1331"/>
            <p:cNvSpPr/>
            <p:nvPr/>
          </p:nvSpPr>
          <p:spPr>
            <a:xfrm>
              <a:off x="441685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rc1332"/>
            <p:cNvSpPr/>
            <p:nvPr/>
          </p:nvSpPr>
          <p:spPr>
            <a:xfrm>
              <a:off x="441685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rc1333"/>
            <p:cNvSpPr/>
            <p:nvPr/>
          </p:nvSpPr>
          <p:spPr>
            <a:xfrm>
              <a:off x="441685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rc1334"/>
            <p:cNvSpPr/>
            <p:nvPr/>
          </p:nvSpPr>
          <p:spPr>
            <a:xfrm>
              <a:off x="441685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rc1335"/>
            <p:cNvSpPr/>
            <p:nvPr/>
          </p:nvSpPr>
          <p:spPr>
            <a:xfrm>
              <a:off x="441685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rc1336"/>
            <p:cNvSpPr/>
            <p:nvPr/>
          </p:nvSpPr>
          <p:spPr>
            <a:xfrm>
              <a:off x="441685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rc1337"/>
            <p:cNvSpPr/>
            <p:nvPr/>
          </p:nvSpPr>
          <p:spPr>
            <a:xfrm>
              <a:off x="441685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rc1338"/>
            <p:cNvSpPr/>
            <p:nvPr/>
          </p:nvSpPr>
          <p:spPr>
            <a:xfrm>
              <a:off x="441685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rc1339"/>
            <p:cNvSpPr/>
            <p:nvPr/>
          </p:nvSpPr>
          <p:spPr>
            <a:xfrm>
              <a:off x="441685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441685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rc1341"/>
            <p:cNvSpPr/>
            <p:nvPr/>
          </p:nvSpPr>
          <p:spPr>
            <a:xfrm>
              <a:off x="441685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rc1342"/>
            <p:cNvSpPr/>
            <p:nvPr/>
          </p:nvSpPr>
          <p:spPr>
            <a:xfrm>
              <a:off x="441685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rc1343"/>
            <p:cNvSpPr/>
            <p:nvPr/>
          </p:nvSpPr>
          <p:spPr>
            <a:xfrm>
              <a:off x="441685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4416856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rc1345"/>
            <p:cNvSpPr/>
            <p:nvPr/>
          </p:nvSpPr>
          <p:spPr>
            <a:xfrm>
              <a:off x="423574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423574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rc1347"/>
            <p:cNvSpPr/>
            <p:nvPr/>
          </p:nvSpPr>
          <p:spPr>
            <a:xfrm>
              <a:off x="423574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rc1348"/>
            <p:cNvSpPr/>
            <p:nvPr/>
          </p:nvSpPr>
          <p:spPr>
            <a:xfrm>
              <a:off x="423574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rc1349"/>
            <p:cNvSpPr/>
            <p:nvPr/>
          </p:nvSpPr>
          <p:spPr>
            <a:xfrm>
              <a:off x="423574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rc1350"/>
            <p:cNvSpPr/>
            <p:nvPr/>
          </p:nvSpPr>
          <p:spPr>
            <a:xfrm>
              <a:off x="423574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423574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rc1352"/>
            <p:cNvSpPr/>
            <p:nvPr/>
          </p:nvSpPr>
          <p:spPr>
            <a:xfrm>
              <a:off x="423574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423574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rc1354"/>
            <p:cNvSpPr/>
            <p:nvPr/>
          </p:nvSpPr>
          <p:spPr>
            <a:xfrm>
              <a:off x="4235747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rc1355"/>
            <p:cNvSpPr/>
            <p:nvPr/>
          </p:nvSpPr>
          <p:spPr>
            <a:xfrm>
              <a:off x="423574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rc1356"/>
            <p:cNvSpPr/>
            <p:nvPr/>
          </p:nvSpPr>
          <p:spPr>
            <a:xfrm>
              <a:off x="423574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rc1357"/>
            <p:cNvSpPr/>
            <p:nvPr/>
          </p:nvSpPr>
          <p:spPr>
            <a:xfrm>
              <a:off x="423574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rc1358"/>
            <p:cNvSpPr/>
            <p:nvPr/>
          </p:nvSpPr>
          <p:spPr>
            <a:xfrm>
              <a:off x="423574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rc1359"/>
            <p:cNvSpPr/>
            <p:nvPr/>
          </p:nvSpPr>
          <p:spPr>
            <a:xfrm>
              <a:off x="425385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rc1360"/>
            <p:cNvSpPr/>
            <p:nvPr/>
          </p:nvSpPr>
          <p:spPr>
            <a:xfrm>
              <a:off x="425385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rc1361"/>
            <p:cNvSpPr/>
            <p:nvPr/>
          </p:nvSpPr>
          <p:spPr>
            <a:xfrm>
              <a:off x="425385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rc1362"/>
            <p:cNvSpPr/>
            <p:nvPr/>
          </p:nvSpPr>
          <p:spPr>
            <a:xfrm>
              <a:off x="425385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rc1363"/>
            <p:cNvSpPr/>
            <p:nvPr/>
          </p:nvSpPr>
          <p:spPr>
            <a:xfrm>
              <a:off x="425385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rc1364"/>
            <p:cNvSpPr/>
            <p:nvPr/>
          </p:nvSpPr>
          <p:spPr>
            <a:xfrm>
              <a:off x="425385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rc1365"/>
            <p:cNvSpPr/>
            <p:nvPr/>
          </p:nvSpPr>
          <p:spPr>
            <a:xfrm>
              <a:off x="425385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rc1366"/>
            <p:cNvSpPr/>
            <p:nvPr/>
          </p:nvSpPr>
          <p:spPr>
            <a:xfrm>
              <a:off x="425385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425385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rc1368"/>
            <p:cNvSpPr/>
            <p:nvPr/>
          </p:nvSpPr>
          <p:spPr>
            <a:xfrm>
              <a:off x="425385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425385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rc1370"/>
            <p:cNvSpPr/>
            <p:nvPr/>
          </p:nvSpPr>
          <p:spPr>
            <a:xfrm>
              <a:off x="425385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425385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rc1372"/>
            <p:cNvSpPr/>
            <p:nvPr/>
          </p:nvSpPr>
          <p:spPr>
            <a:xfrm>
              <a:off x="425385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rc1373"/>
            <p:cNvSpPr/>
            <p:nvPr/>
          </p:nvSpPr>
          <p:spPr>
            <a:xfrm>
              <a:off x="472474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rc1374"/>
            <p:cNvSpPr/>
            <p:nvPr/>
          </p:nvSpPr>
          <p:spPr>
            <a:xfrm>
              <a:off x="472474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rc1375"/>
            <p:cNvSpPr/>
            <p:nvPr/>
          </p:nvSpPr>
          <p:spPr>
            <a:xfrm>
              <a:off x="472474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472474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rc1377"/>
            <p:cNvSpPr/>
            <p:nvPr/>
          </p:nvSpPr>
          <p:spPr>
            <a:xfrm>
              <a:off x="472474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472474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rc1379"/>
            <p:cNvSpPr/>
            <p:nvPr/>
          </p:nvSpPr>
          <p:spPr>
            <a:xfrm>
              <a:off x="472474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472474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472474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472474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rc1383"/>
            <p:cNvSpPr/>
            <p:nvPr/>
          </p:nvSpPr>
          <p:spPr>
            <a:xfrm>
              <a:off x="472474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472474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472474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472474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rc1387"/>
            <p:cNvSpPr/>
            <p:nvPr/>
          </p:nvSpPr>
          <p:spPr>
            <a:xfrm>
              <a:off x="463418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463418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463418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463418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463418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463418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463418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463418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463418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4634186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463418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463418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463418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463418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443496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443496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443496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443496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443496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443496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443496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43496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443496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443496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443496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443496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443496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443496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430819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430819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430819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430819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430819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430819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430819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430819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430819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430819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430819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430819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430819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430819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419952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419952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419952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419952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419952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419952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419952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419952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419952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419952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419952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419952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419952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419952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448929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448929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448929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448929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448929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448929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448929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448929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448929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448929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448929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448929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448929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448929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439874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439874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439874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439874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439874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439874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439874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439874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rc1465"/>
            <p:cNvSpPr/>
            <p:nvPr/>
          </p:nvSpPr>
          <p:spPr>
            <a:xfrm>
              <a:off x="439874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rc1466"/>
            <p:cNvSpPr/>
            <p:nvPr/>
          </p:nvSpPr>
          <p:spPr>
            <a:xfrm>
              <a:off x="439874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439874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439874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rc1469"/>
            <p:cNvSpPr/>
            <p:nvPr/>
          </p:nvSpPr>
          <p:spPr>
            <a:xfrm>
              <a:off x="439874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439874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457985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457985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rc1473"/>
            <p:cNvSpPr/>
            <p:nvPr/>
          </p:nvSpPr>
          <p:spPr>
            <a:xfrm>
              <a:off x="457985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rc1474"/>
            <p:cNvSpPr/>
            <p:nvPr/>
          </p:nvSpPr>
          <p:spPr>
            <a:xfrm>
              <a:off x="457985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rc1475"/>
            <p:cNvSpPr/>
            <p:nvPr/>
          </p:nvSpPr>
          <p:spPr>
            <a:xfrm>
              <a:off x="457985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rc1476"/>
            <p:cNvSpPr/>
            <p:nvPr/>
          </p:nvSpPr>
          <p:spPr>
            <a:xfrm>
              <a:off x="457985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rc1477"/>
            <p:cNvSpPr/>
            <p:nvPr/>
          </p:nvSpPr>
          <p:spPr>
            <a:xfrm>
              <a:off x="457985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rc1478"/>
            <p:cNvSpPr/>
            <p:nvPr/>
          </p:nvSpPr>
          <p:spPr>
            <a:xfrm>
              <a:off x="457985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rc1479"/>
            <p:cNvSpPr/>
            <p:nvPr/>
          </p:nvSpPr>
          <p:spPr>
            <a:xfrm>
              <a:off x="457985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rc1480"/>
            <p:cNvSpPr/>
            <p:nvPr/>
          </p:nvSpPr>
          <p:spPr>
            <a:xfrm>
              <a:off x="457985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rc1481"/>
            <p:cNvSpPr/>
            <p:nvPr/>
          </p:nvSpPr>
          <p:spPr>
            <a:xfrm>
              <a:off x="457985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rc1482"/>
            <p:cNvSpPr/>
            <p:nvPr/>
          </p:nvSpPr>
          <p:spPr>
            <a:xfrm>
              <a:off x="457985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rc1483"/>
            <p:cNvSpPr/>
            <p:nvPr/>
          </p:nvSpPr>
          <p:spPr>
            <a:xfrm>
              <a:off x="457985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rc1484"/>
            <p:cNvSpPr/>
            <p:nvPr/>
          </p:nvSpPr>
          <p:spPr>
            <a:xfrm>
              <a:off x="457985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rc1485"/>
            <p:cNvSpPr/>
            <p:nvPr/>
          </p:nvSpPr>
          <p:spPr>
            <a:xfrm>
              <a:off x="352942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rc1486"/>
            <p:cNvSpPr/>
            <p:nvPr/>
          </p:nvSpPr>
          <p:spPr>
            <a:xfrm>
              <a:off x="352942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rc1487"/>
            <p:cNvSpPr/>
            <p:nvPr/>
          </p:nvSpPr>
          <p:spPr>
            <a:xfrm>
              <a:off x="352942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352942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352942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352942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rc1491"/>
            <p:cNvSpPr/>
            <p:nvPr/>
          </p:nvSpPr>
          <p:spPr>
            <a:xfrm>
              <a:off x="352942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352942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rc1493"/>
            <p:cNvSpPr/>
            <p:nvPr/>
          </p:nvSpPr>
          <p:spPr>
            <a:xfrm>
              <a:off x="352942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352942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rc1495"/>
            <p:cNvSpPr/>
            <p:nvPr/>
          </p:nvSpPr>
          <p:spPr>
            <a:xfrm>
              <a:off x="352942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rc1496"/>
            <p:cNvSpPr/>
            <p:nvPr/>
          </p:nvSpPr>
          <p:spPr>
            <a:xfrm>
              <a:off x="352942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rc1497"/>
            <p:cNvSpPr/>
            <p:nvPr/>
          </p:nvSpPr>
          <p:spPr>
            <a:xfrm>
              <a:off x="352942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rc1498"/>
            <p:cNvSpPr/>
            <p:nvPr/>
          </p:nvSpPr>
          <p:spPr>
            <a:xfrm>
              <a:off x="352942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445307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rc1500"/>
            <p:cNvSpPr/>
            <p:nvPr/>
          </p:nvSpPr>
          <p:spPr>
            <a:xfrm>
              <a:off x="445307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445307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445307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rc1503"/>
            <p:cNvSpPr/>
            <p:nvPr/>
          </p:nvSpPr>
          <p:spPr>
            <a:xfrm>
              <a:off x="4453077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445307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445307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rc1506"/>
            <p:cNvSpPr/>
            <p:nvPr/>
          </p:nvSpPr>
          <p:spPr>
            <a:xfrm>
              <a:off x="445307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445307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4453077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445307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445307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445307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445307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454363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rc1514"/>
            <p:cNvSpPr/>
            <p:nvPr/>
          </p:nvSpPr>
          <p:spPr>
            <a:xfrm>
              <a:off x="454363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454363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454363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454363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454363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454363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454363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454363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454363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454363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454363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454363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454363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474285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474285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474285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474285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474285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474285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rc1533"/>
            <p:cNvSpPr/>
            <p:nvPr/>
          </p:nvSpPr>
          <p:spPr>
            <a:xfrm>
              <a:off x="474285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rc1534"/>
            <p:cNvSpPr/>
            <p:nvPr/>
          </p:nvSpPr>
          <p:spPr>
            <a:xfrm>
              <a:off x="474285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474285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4742851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474285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474285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474285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474285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361997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361997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361997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361997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361997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361997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361997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361997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361997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361997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361997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3619978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361997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361997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461607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461607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461607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461607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461607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461607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461607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461607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461607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461607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461607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461607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461607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461607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403652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403652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403652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403652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403652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403652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403652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403652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403652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403652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403652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403652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rc1581"/>
            <p:cNvSpPr/>
            <p:nvPr/>
          </p:nvSpPr>
          <p:spPr>
            <a:xfrm>
              <a:off x="403652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rc1582"/>
            <p:cNvSpPr/>
            <p:nvPr/>
          </p:nvSpPr>
          <p:spPr>
            <a:xfrm>
              <a:off x="403652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rc1583"/>
            <p:cNvSpPr/>
            <p:nvPr/>
          </p:nvSpPr>
          <p:spPr>
            <a:xfrm>
              <a:off x="360186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rc1584"/>
            <p:cNvSpPr/>
            <p:nvPr/>
          </p:nvSpPr>
          <p:spPr>
            <a:xfrm>
              <a:off x="360186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rc1585"/>
            <p:cNvSpPr/>
            <p:nvPr/>
          </p:nvSpPr>
          <p:spPr>
            <a:xfrm>
              <a:off x="3601867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rc1586"/>
            <p:cNvSpPr/>
            <p:nvPr/>
          </p:nvSpPr>
          <p:spPr>
            <a:xfrm>
              <a:off x="360186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360186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rc1588"/>
            <p:cNvSpPr/>
            <p:nvPr/>
          </p:nvSpPr>
          <p:spPr>
            <a:xfrm>
              <a:off x="360186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rc1589"/>
            <p:cNvSpPr/>
            <p:nvPr/>
          </p:nvSpPr>
          <p:spPr>
            <a:xfrm>
              <a:off x="360186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rc1590"/>
            <p:cNvSpPr/>
            <p:nvPr/>
          </p:nvSpPr>
          <p:spPr>
            <a:xfrm>
              <a:off x="360186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rc1591"/>
            <p:cNvSpPr/>
            <p:nvPr/>
          </p:nvSpPr>
          <p:spPr>
            <a:xfrm>
              <a:off x="360186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rc1592"/>
            <p:cNvSpPr/>
            <p:nvPr/>
          </p:nvSpPr>
          <p:spPr>
            <a:xfrm>
              <a:off x="360186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rc1593"/>
            <p:cNvSpPr/>
            <p:nvPr/>
          </p:nvSpPr>
          <p:spPr>
            <a:xfrm>
              <a:off x="360186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rc1594"/>
            <p:cNvSpPr/>
            <p:nvPr/>
          </p:nvSpPr>
          <p:spPr>
            <a:xfrm>
              <a:off x="360186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rc1595"/>
            <p:cNvSpPr/>
            <p:nvPr/>
          </p:nvSpPr>
          <p:spPr>
            <a:xfrm>
              <a:off x="360186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rc1596"/>
            <p:cNvSpPr/>
            <p:nvPr/>
          </p:nvSpPr>
          <p:spPr>
            <a:xfrm>
              <a:off x="360186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rc1597"/>
            <p:cNvSpPr/>
            <p:nvPr/>
          </p:nvSpPr>
          <p:spPr>
            <a:xfrm>
              <a:off x="383730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383730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rc1599"/>
            <p:cNvSpPr/>
            <p:nvPr/>
          </p:nvSpPr>
          <p:spPr>
            <a:xfrm>
              <a:off x="383730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rc1600"/>
            <p:cNvSpPr/>
            <p:nvPr/>
          </p:nvSpPr>
          <p:spPr>
            <a:xfrm>
              <a:off x="383730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rc1601"/>
            <p:cNvSpPr/>
            <p:nvPr/>
          </p:nvSpPr>
          <p:spPr>
            <a:xfrm>
              <a:off x="383730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rc1602"/>
            <p:cNvSpPr/>
            <p:nvPr/>
          </p:nvSpPr>
          <p:spPr>
            <a:xfrm>
              <a:off x="383730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rc1603"/>
            <p:cNvSpPr/>
            <p:nvPr/>
          </p:nvSpPr>
          <p:spPr>
            <a:xfrm>
              <a:off x="383730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rc1604"/>
            <p:cNvSpPr/>
            <p:nvPr/>
          </p:nvSpPr>
          <p:spPr>
            <a:xfrm>
              <a:off x="383730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rc1605"/>
            <p:cNvSpPr/>
            <p:nvPr/>
          </p:nvSpPr>
          <p:spPr>
            <a:xfrm>
              <a:off x="383730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rc1606"/>
            <p:cNvSpPr/>
            <p:nvPr/>
          </p:nvSpPr>
          <p:spPr>
            <a:xfrm>
              <a:off x="383730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383730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rc1608"/>
            <p:cNvSpPr/>
            <p:nvPr/>
          </p:nvSpPr>
          <p:spPr>
            <a:xfrm>
              <a:off x="383730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383730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rc1610"/>
            <p:cNvSpPr/>
            <p:nvPr/>
          </p:nvSpPr>
          <p:spPr>
            <a:xfrm>
              <a:off x="383730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rc1611"/>
            <p:cNvSpPr/>
            <p:nvPr/>
          </p:nvSpPr>
          <p:spPr>
            <a:xfrm>
              <a:off x="342075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rc1612"/>
            <p:cNvSpPr/>
            <p:nvPr/>
          </p:nvSpPr>
          <p:spPr>
            <a:xfrm>
              <a:off x="342075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rc1613"/>
            <p:cNvSpPr/>
            <p:nvPr/>
          </p:nvSpPr>
          <p:spPr>
            <a:xfrm>
              <a:off x="342075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rc1614"/>
            <p:cNvSpPr/>
            <p:nvPr/>
          </p:nvSpPr>
          <p:spPr>
            <a:xfrm>
              <a:off x="342075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rc1615"/>
            <p:cNvSpPr/>
            <p:nvPr/>
          </p:nvSpPr>
          <p:spPr>
            <a:xfrm>
              <a:off x="342075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rc1616"/>
            <p:cNvSpPr/>
            <p:nvPr/>
          </p:nvSpPr>
          <p:spPr>
            <a:xfrm>
              <a:off x="342075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rc1617"/>
            <p:cNvSpPr/>
            <p:nvPr/>
          </p:nvSpPr>
          <p:spPr>
            <a:xfrm>
              <a:off x="342075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rc1618"/>
            <p:cNvSpPr/>
            <p:nvPr/>
          </p:nvSpPr>
          <p:spPr>
            <a:xfrm>
              <a:off x="342075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rc1619"/>
            <p:cNvSpPr/>
            <p:nvPr/>
          </p:nvSpPr>
          <p:spPr>
            <a:xfrm>
              <a:off x="342075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rc1620"/>
            <p:cNvSpPr/>
            <p:nvPr/>
          </p:nvSpPr>
          <p:spPr>
            <a:xfrm>
              <a:off x="342075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rc1621"/>
            <p:cNvSpPr/>
            <p:nvPr/>
          </p:nvSpPr>
          <p:spPr>
            <a:xfrm>
              <a:off x="342075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rc1622"/>
            <p:cNvSpPr/>
            <p:nvPr/>
          </p:nvSpPr>
          <p:spPr>
            <a:xfrm>
              <a:off x="342075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rc1623"/>
            <p:cNvSpPr/>
            <p:nvPr/>
          </p:nvSpPr>
          <p:spPr>
            <a:xfrm>
              <a:off x="342075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rc1624"/>
            <p:cNvSpPr/>
            <p:nvPr/>
          </p:nvSpPr>
          <p:spPr>
            <a:xfrm>
              <a:off x="342075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rc1625"/>
            <p:cNvSpPr/>
            <p:nvPr/>
          </p:nvSpPr>
          <p:spPr>
            <a:xfrm>
              <a:off x="405463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rc1626"/>
            <p:cNvSpPr/>
            <p:nvPr/>
          </p:nvSpPr>
          <p:spPr>
            <a:xfrm>
              <a:off x="405463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rc1627"/>
            <p:cNvSpPr/>
            <p:nvPr/>
          </p:nvSpPr>
          <p:spPr>
            <a:xfrm>
              <a:off x="405463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rc1628"/>
            <p:cNvSpPr/>
            <p:nvPr/>
          </p:nvSpPr>
          <p:spPr>
            <a:xfrm>
              <a:off x="405463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rc1629"/>
            <p:cNvSpPr/>
            <p:nvPr/>
          </p:nvSpPr>
          <p:spPr>
            <a:xfrm>
              <a:off x="405463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rc1630"/>
            <p:cNvSpPr/>
            <p:nvPr/>
          </p:nvSpPr>
          <p:spPr>
            <a:xfrm>
              <a:off x="405463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rc1631"/>
            <p:cNvSpPr/>
            <p:nvPr/>
          </p:nvSpPr>
          <p:spPr>
            <a:xfrm>
              <a:off x="405463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rc1632"/>
            <p:cNvSpPr/>
            <p:nvPr/>
          </p:nvSpPr>
          <p:spPr>
            <a:xfrm>
              <a:off x="405463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rc1633"/>
            <p:cNvSpPr/>
            <p:nvPr/>
          </p:nvSpPr>
          <p:spPr>
            <a:xfrm>
              <a:off x="405463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rc1634"/>
            <p:cNvSpPr/>
            <p:nvPr/>
          </p:nvSpPr>
          <p:spPr>
            <a:xfrm>
              <a:off x="405463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rc1635"/>
            <p:cNvSpPr/>
            <p:nvPr/>
          </p:nvSpPr>
          <p:spPr>
            <a:xfrm>
              <a:off x="405463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rc1636"/>
            <p:cNvSpPr/>
            <p:nvPr/>
          </p:nvSpPr>
          <p:spPr>
            <a:xfrm>
              <a:off x="405463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rc1637"/>
            <p:cNvSpPr/>
            <p:nvPr/>
          </p:nvSpPr>
          <p:spPr>
            <a:xfrm>
              <a:off x="405463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rc1638"/>
            <p:cNvSpPr/>
            <p:nvPr/>
          </p:nvSpPr>
          <p:spPr>
            <a:xfrm>
              <a:off x="405463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rc1639"/>
            <p:cNvSpPr/>
            <p:nvPr/>
          </p:nvSpPr>
          <p:spPr>
            <a:xfrm>
              <a:off x="479718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rc1640"/>
            <p:cNvSpPr/>
            <p:nvPr/>
          </p:nvSpPr>
          <p:spPr>
            <a:xfrm>
              <a:off x="479718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rc1641"/>
            <p:cNvSpPr/>
            <p:nvPr/>
          </p:nvSpPr>
          <p:spPr>
            <a:xfrm>
              <a:off x="479718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rc1642"/>
            <p:cNvSpPr/>
            <p:nvPr/>
          </p:nvSpPr>
          <p:spPr>
            <a:xfrm>
              <a:off x="479718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rc1643"/>
            <p:cNvSpPr/>
            <p:nvPr/>
          </p:nvSpPr>
          <p:spPr>
            <a:xfrm>
              <a:off x="479718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rc1644"/>
            <p:cNvSpPr/>
            <p:nvPr/>
          </p:nvSpPr>
          <p:spPr>
            <a:xfrm>
              <a:off x="479718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rc1645"/>
            <p:cNvSpPr/>
            <p:nvPr/>
          </p:nvSpPr>
          <p:spPr>
            <a:xfrm>
              <a:off x="479718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rc1646"/>
            <p:cNvSpPr/>
            <p:nvPr/>
          </p:nvSpPr>
          <p:spPr>
            <a:xfrm>
              <a:off x="479718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rc1647"/>
            <p:cNvSpPr/>
            <p:nvPr/>
          </p:nvSpPr>
          <p:spPr>
            <a:xfrm>
              <a:off x="479718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rc1648"/>
            <p:cNvSpPr/>
            <p:nvPr/>
          </p:nvSpPr>
          <p:spPr>
            <a:xfrm>
              <a:off x="479718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rc1649"/>
            <p:cNvSpPr/>
            <p:nvPr/>
          </p:nvSpPr>
          <p:spPr>
            <a:xfrm>
              <a:off x="479718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479718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479718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479718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477907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477907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477907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477907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477907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477907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rc1659"/>
            <p:cNvSpPr/>
            <p:nvPr/>
          </p:nvSpPr>
          <p:spPr>
            <a:xfrm>
              <a:off x="477907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rc1660"/>
            <p:cNvSpPr/>
            <p:nvPr/>
          </p:nvSpPr>
          <p:spPr>
            <a:xfrm>
              <a:off x="477907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rc1661"/>
            <p:cNvSpPr/>
            <p:nvPr/>
          </p:nvSpPr>
          <p:spPr>
            <a:xfrm>
              <a:off x="477907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rc1662"/>
            <p:cNvSpPr/>
            <p:nvPr/>
          </p:nvSpPr>
          <p:spPr>
            <a:xfrm>
              <a:off x="477907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rc1663"/>
            <p:cNvSpPr/>
            <p:nvPr/>
          </p:nvSpPr>
          <p:spPr>
            <a:xfrm>
              <a:off x="477907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rc1664"/>
            <p:cNvSpPr/>
            <p:nvPr/>
          </p:nvSpPr>
          <p:spPr>
            <a:xfrm>
              <a:off x="477907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rc1665"/>
            <p:cNvSpPr/>
            <p:nvPr/>
          </p:nvSpPr>
          <p:spPr>
            <a:xfrm>
              <a:off x="477907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rc1666"/>
            <p:cNvSpPr/>
            <p:nvPr/>
          </p:nvSpPr>
          <p:spPr>
            <a:xfrm>
              <a:off x="477907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rc1667"/>
            <p:cNvSpPr/>
            <p:nvPr/>
          </p:nvSpPr>
          <p:spPr>
            <a:xfrm>
              <a:off x="438063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rc1668"/>
            <p:cNvSpPr/>
            <p:nvPr/>
          </p:nvSpPr>
          <p:spPr>
            <a:xfrm>
              <a:off x="438063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rc1669"/>
            <p:cNvSpPr/>
            <p:nvPr/>
          </p:nvSpPr>
          <p:spPr>
            <a:xfrm>
              <a:off x="438063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rc1670"/>
            <p:cNvSpPr/>
            <p:nvPr/>
          </p:nvSpPr>
          <p:spPr>
            <a:xfrm>
              <a:off x="438063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rc1671"/>
            <p:cNvSpPr/>
            <p:nvPr/>
          </p:nvSpPr>
          <p:spPr>
            <a:xfrm>
              <a:off x="438063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rc1672"/>
            <p:cNvSpPr/>
            <p:nvPr/>
          </p:nvSpPr>
          <p:spPr>
            <a:xfrm>
              <a:off x="438063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rc1673"/>
            <p:cNvSpPr/>
            <p:nvPr/>
          </p:nvSpPr>
          <p:spPr>
            <a:xfrm>
              <a:off x="438063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rc1674"/>
            <p:cNvSpPr/>
            <p:nvPr/>
          </p:nvSpPr>
          <p:spPr>
            <a:xfrm>
              <a:off x="438063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rc1675"/>
            <p:cNvSpPr/>
            <p:nvPr/>
          </p:nvSpPr>
          <p:spPr>
            <a:xfrm>
              <a:off x="438063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rc1676"/>
            <p:cNvSpPr/>
            <p:nvPr/>
          </p:nvSpPr>
          <p:spPr>
            <a:xfrm>
              <a:off x="438063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rc1677"/>
            <p:cNvSpPr/>
            <p:nvPr/>
          </p:nvSpPr>
          <p:spPr>
            <a:xfrm>
              <a:off x="438063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rc1678"/>
            <p:cNvSpPr/>
            <p:nvPr/>
          </p:nvSpPr>
          <p:spPr>
            <a:xfrm>
              <a:off x="438063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rc1679"/>
            <p:cNvSpPr/>
            <p:nvPr/>
          </p:nvSpPr>
          <p:spPr>
            <a:xfrm>
              <a:off x="438063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rc1680"/>
            <p:cNvSpPr/>
            <p:nvPr/>
          </p:nvSpPr>
          <p:spPr>
            <a:xfrm>
              <a:off x="438063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rc1681"/>
            <p:cNvSpPr/>
            <p:nvPr/>
          </p:nvSpPr>
          <p:spPr>
            <a:xfrm>
              <a:off x="387353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rc1682"/>
            <p:cNvSpPr/>
            <p:nvPr/>
          </p:nvSpPr>
          <p:spPr>
            <a:xfrm>
              <a:off x="387353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rc1683"/>
            <p:cNvSpPr/>
            <p:nvPr/>
          </p:nvSpPr>
          <p:spPr>
            <a:xfrm>
              <a:off x="387353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rc1684"/>
            <p:cNvSpPr/>
            <p:nvPr/>
          </p:nvSpPr>
          <p:spPr>
            <a:xfrm>
              <a:off x="387353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rc1685"/>
            <p:cNvSpPr/>
            <p:nvPr/>
          </p:nvSpPr>
          <p:spPr>
            <a:xfrm>
              <a:off x="387353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rc1686"/>
            <p:cNvSpPr/>
            <p:nvPr/>
          </p:nvSpPr>
          <p:spPr>
            <a:xfrm>
              <a:off x="387353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rc1687"/>
            <p:cNvSpPr/>
            <p:nvPr/>
          </p:nvSpPr>
          <p:spPr>
            <a:xfrm>
              <a:off x="387353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rc1688"/>
            <p:cNvSpPr/>
            <p:nvPr/>
          </p:nvSpPr>
          <p:spPr>
            <a:xfrm>
              <a:off x="387353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rc1689"/>
            <p:cNvSpPr/>
            <p:nvPr/>
          </p:nvSpPr>
          <p:spPr>
            <a:xfrm>
              <a:off x="387353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rc1690"/>
            <p:cNvSpPr/>
            <p:nvPr/>
          </p:nvSpPr>
          <p:spPr>
            <a:xfrm>
              <a:off x="387353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rc1691"/>
            <p:cNvSpPr/>
            <p:nvPr/>
          </p:nvSpPr>
          <p:spPr>
            <a:xfrm>
              <a:off x="387353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rc1692"/>
            <p:cNvSpPr/>
            <p:nvPr/>
          </p:nvSpPr>
          <p:spPr>
            <a:xfrm>
              <a:off x="3873530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rc1693"/>
            <p:cNvSpPr/>
            <p:nvPr/>
          </p:nvSpPr>
          <p:spPr>
            <a:xfrm>
              <a:off x="387353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rc1694"/>
            <p:cNvSpPr/>
            <p:nvPr/>
          </p:nvSpPr>
          <p:spPr>
            <a:xfrm>
              <a:off x="387353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rc1695"/>
            <p:cNvSpPr/>
            <p:nvPr/>
          </p:nvSpPr>
          <p:spPr>
            <a:xfrm>
              <a:off x="434441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rc1696"/>
            <p:cNvSpPr/>
            <p:nvPr/>
          </p:nvSpPr>
          <p:spPr>
            <a:xfrm>
              <a:off x="434441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rc1697"/>
            <p:cNvSpPr/>
            <p:nvPr/>
          </p:nvSpPr>
          <p:spPr>
            <a:xfrm>
              <a:off x="4344412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rc1698"/>
            <p:cNvSpPr/>
            <p:nvPr/>
          </p:nvSpPr>
          <p:spPr>
            <a:xfrm>
              <a:off x="434441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rc1699"/>
            <p:cNvSpPr/>
            <p:nvPr/>
          </p:nvSpPr>
          <p:spPr>
            <a:xfrm>
              <a:off x="434441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rc1700"/>
            <p:cNvSpPr/>
            <p:nvPr/>
          </p:nvSpPr>
          <p:spPr>
            <a:xfrm>
              <a:off x="434441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rc1701"/>
            <p:cNvSpPr/>
            <p:nvPr/>
          </p:nvSpPr>
          <p:spPr>
            <a:xfrm>
              <a:off x="434441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rc1702"/>
            <p:cNvSpPr/>
            <p:nvPr/>
          </p:nvSpPr>
          <p:spPr>
            <a:xfrm>
              <a:off x="434441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rc1703"/>
            <p:cNvSpPr/>
            <p:nvPr/>
          </p:nvSpPr>
          <p:spPr>
            <a:xfrm>
              <a:off x="434441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rc1704"/>
            <p:cNvSpPr/>
            <p:nvPr/>
          </p:nvSpPr>
          <p:spPr>
            <a:xfrm>
              <a:off x="434441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rc1705"/>
            <p:cNvSpPr/>
            <p:nvPr/>
          </p:nvSpPr>
          <p:spPr>
            <a:xfrm>
              <a:off x="434441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rc1706"/>
            <p:cNvSpPr/>
            <p:nvPr/>
          </p:nvSpPr>
          <p:spPr>
            <a:xfrm>
              <a:off x="434441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rc1707"/>
            <p:cNvSpPr/>
            <p:nvPr/>
          </p:nvSpPr>
          <p:spPr>
            <a:xfrm>
              <a:off x="434441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rc1708"/>
            <p:cNvSpPr/>
            <p:nvPr/>
          </p:nvSpPr>
          <p:spPr>
            <a:xfrm>
              <a:off x="434441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rc1709"/>
            <p:cNvSpPr/>
            <p:nvPr/>
          </p:nvSpPr>
          <p:spPr>
            <a:xfrm>
              <a:off x="409086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rc1710"/>
            <p:cNvSpPr/>
            <p:nvPr/>
          </p:nvSpPr>
          <p:spPr>
            <a:xfrm>
              <a:off x="409086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rc1711"/>
            <p:cNvSpPr/>
            <p:nvPr/>
          </p:nvSpPr>
          <p:spPr>
            <a:xfrm>
              <a:off x="409086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rc1712"/>
            <p:cNvSpPr/>
            <p:nvPr/>
          </p:nvSpPr>
          <p:spPr>
            <a:xfrm>
              <a:off x="409086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rc1713"/>
            <p:cNvSpPr/>
            <p:nvPr/>
          </p:nvSpPr>
          <p:spPr>
            <a:xfrm>
              <a:off x="409086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rc1714"/>
            <p:cNvSpPr/>
            <p:nvPr/>
          </p:nvSpPr>
          <p:spPr>
            <a:xfrm>
              <a:off x="409086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rc1715"/>
            <p:cNvSpPr/>
            <p:nvPr/>
          </p:nvSpPr>
          <p:spPr>
            <a:xfrm>
              <a:off x="409086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rc1716"/>
            <p:cNvSpPr/>
            <p:nvPr/>
          </p:nvSpPr>
          <p:spPr>
            <a:xfrm>
              <a:off x="409086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rc1717"/>
            <p:cNvSpPr/>
            <p:nvPr/>
          </p:nvSpPr>
          <p:spPr>
            <a:xfrm>
              <a:off x="409086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rc1718"/>
            <p:cNvSpPr/>
            <p:nvPr/>
          </p:nvSpPr>
          <p:spPr>
            <a:xfrm>
              <a:off x="409086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rc1719"/>
            <p:cNvSpPr/>
            <p:nvPr/>
          </p:nvSpPr>
          <p:spPr>
            <a:xfrm>
              <a:off x="409086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rc1720"/>
            <p:cNvSpPr/>
            <p:nvPr/>
          </p:nvSpPr>
          <p:spPr>
            <a:xfrm>
              <a:off x="409086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rc1721"/>
            <p:cNvSpPr/>
            <p:nvPr/>
          </p:nvSpPr>
          <p:spPr>
            <a:xfrm>
              <a:off x="409086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rc1722"/>
            <p:cNvSpPr/>
            <p:nvPr/>
          </p:nvSpPr>
          <p:spPr>
            <a:xfrm>
              <a:off x="409086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rc1723"/>
            <p:cNvSpPr/>
            <p:nvPr/>
          </p:nvSpPr>
          <p:spPr>
            <a:xfrm>
              <a:off x="336642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rc1724"/>
            <p:cNvSpPr/>
            <p:nvPr/>
          </p:nvSpPr>
          <p:spPr>
            <a:xfrm>
              <a:off x="336642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rc1725"/>
            <p:cNvSpPr/>
            <p:nvPr/>
          </p:nvSpPr>
          <p:spPr>
            <a:xfrm>
              <a:off x="336642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rc1726"/>
            <p:cNvSpPr/>
            <p:nvPr/>
          </p:nvSpPr>
          <p:spPr>
            <a:xfrm>
              <a:off x="3366425" y="316088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rc1727"/>
            <p:cNvSpPr/>
            <p:nvPr/>
          </p:nvSpPr>
          <p:spPr>
            <a:xfrm>
              <a:off x="336642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rc1728"/>
            <p:cNvSpPr/>
            <p:nvPr/>
          </p:nvSpPr>
          <p:spPr>
            <a:xfrm>
              <a:off x="336642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rc1729"/>
            <p:cNvSpPr/>
            <p:nvPr/>
          </p:nvSpPr>
          <p:spPr>
            <a:xfrm>
              <a:off x="336642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rc1730"/>
            <p:cNvSpPr/>
            <p:nvPr/>
          </p:nvSpPr>
          <p:spPr>
            <a:xfrm>
              <a:off x="336642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rc1731"/>
            <p:cNvSpPr/>
            <p:nvPr/>
          </p:nvSpPr>
          <p:spPr>
            <a:xfrm>
              <a:off x="336642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rc1732"/>
            <p:cNvSpPr/>
            <p:nvPr/>
          </p:nvSpPr>
          <p:spPr>
            <a:xfrm>
              <a:off x="336642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rc1733"/>
            <p:cNvSpPr/>
            <p:nvPr/>
          </p:nvSpPr>
          <p:spPr>
            <a:xfrm>
              <a:off x="336642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rc1734"/>
            <p:cNvSpPr/>
            <p:nvPr/>
          </p:nvSpPr>
          <p:spPr>
            <a:xfrm>
              <a:off x="336642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rc1735"/>
            <p:cNvSpPr/>
            <p:nvPr/>
          </p:nvSpPr>
          <p:spPr>
            <a:xfrm>
              <a:off x="336642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rc1736"/>
            <p:cNvSpPr/>
            <p:nvPr/>
          </p:nvSpPr>
          <p:spPr>
            <a:xfrm>
              <a:off x="336642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rc1737"/>
            <p:cNvSpPr/>
            <p:nvPr/>
          </p:nvSpPr>
          <p:spPr>
            <a:xfrm>
              <a:off x="450741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rc1738"/>
            <p:cNvSpPr/>
            <p:nvPr/>
          </p:nvSpPr>
          <p:spPr>
            <a:xfrm>
              <a:off x="450741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rc1739"/>
            <p:cNvSpPr/>
            <p:nvPr/>
          </p:nvSpPr>
          <p:spPr>
            <a:xfrm>
              <a:off x="4507410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rc1740"/>
            <p:cNvSpPr/>
            <p:nvPr/>
          </p:nvSpPr>
          <p:spPr>
            <a:xfrm>
              <a:off x="450741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rc1741"/>
            <p:cNvSpPr/>
            <p:nvPr/>
          </p:nvSpPr>
          <p:spPr>
            <a:xfrm>
              <a:off x="450741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rc1742"/>
            <p:cNvSpPr/>
            <p:nvPr/>
          </p:nvSpPr>
          <p:spPr>
            <a:xfrm>
              <a:off x="450741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rc1743"/>
            <p:cNvSpPr/>
            <p:nvPr/>
          </p:nvSpPr>
          <p:spPr>
            <a:xfrm>
              <a:off x="450741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rc1744"/>
            <p:cNvSpPr/>
            <p:nvPr/>
          </p:nvSpPr>
          <p:spPr>
            <a:xfrm>
              <a:off x="450741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rc1745"/>
            <p:cNvSpPr/>
            <p:nvPr/>
          </p:nvSpPr>
          <p:spPr>
            <a:xfrm>
              <a:off x="450741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rc1746"/>
            <p:cNvSpPr/>
            <p:nvPr/>
          </p:nvSpPr>
          <p:spPr>
            <a:xfrm>
              <a:off x="450741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rc1747"/>
            <p:cNvSpPr/>
            <p:nvPr/>
          </p:nvSpPr>
          <p:spPr>
            <a:xfrm>
              <a:off x="450741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rc1748"/>
            <p:cNvSpPr/>
            <p:nvPr/>
          </p:nvSpPr>
          <p:spPr>
            <a:xfrm>
              <a:off x="450741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rc1749"/>
            <p:cNvSpPr/>
            <p:nvPr/>
          </p:nvSpPr>
          <p:spPr>
            <a:xfrm>
              <a:off x="450741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rc1750"/>
            <p:cNvSpPr/>
            <p:nvPr/>
          </p:nvSpPr>
          <p:spPr>
            <a:xfrm>
              <a:off x="450741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rc1751"/>
            <p:cNvSpPr/>
            <p:nvPr/>
          </p:nvSpPr>
          <p:spPr>
            <a:xfrm>
              <a:off x="365619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rc1752"/>
            <p:cNvSpPr/>
            <p:nvPr/>
          </p:nvSpPr>
          <p:spPr>
            <a:xfrm>
              <a:off x="365619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rc1753"/>
            <p:cNvSpPr/>
            <p:nvPr/>
          </p:nvSpPr>
          <p:spPr>
            <a:xfrm>
              <a:off x="365619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rc1754"/>
            <p:cNvSpPr/>
            <p:nvPr/>
          </p:nvSpPr>
          <p:spPr>
            <a:xfrm>
              <a:off x="365619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rc1755"/>
            <p:cNvSpPr/>
            <p:nvPr/>
          </p:nvSpPr>
          <p:spPr>
            <a:xfrm>
              <a:off x="365619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rc1756"/>
            <p:cNvSpPr/>
            <p:nvPr/>
          </p:nvSpPr>
          <p:spPr>
            <a:xfrm>
              <a:off x="365619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365619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365619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rc1759"/>
            <p:cNvSpPr/>
            <p:nvPr/>
          </p:nvSpPr>
          <p:spPr>
            <a:xfrm>
              <a:off x="365619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rc1760"/>
            <p:cNvSpPr/>
            <p:nvPr/>
          </p:nvSpPr>
          <p:spPr>
            <a:xfrm>
              <a:off x="3656199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rc1761"/>
            <p:cNvSpPr/>
            <p:nvPr/>
          </p:nvSpPr>
          <p:spPr>
            <a:xfrm>
              <a:off x="365619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rc1762"/>
            <p:cNvSpPr/>
            <p:nvPr/>
          </p:nvSpPr>
          <p:spPr>
            <a:xfrm>
              <a:off x="365619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rc1763"/>
            <p:cNvSpPr/>
            <p:nvPr/>
          </p:nvSpPr>
          <p:spPr>
            <a:xfrm>
              <a:off x="365619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rc1764"/>
            <p:cNvSpPr/>
            <p:nvPr/>
          </p:nvSpPr>
          <p:spPr>
            <a:xfrm>
              <a:off x="365619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rc1765"/>
            <p:cNvSpPr/>
            <p:nvPr/>
          </p:nvSpPr>
          <p:spPr>
            <a:xfrm>
              <a:off x="436252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rc1766"/>
            <p:cNvSpPr/>
            <p:nvPr/>
          </p:nvSpPr>
          <p:spPr>
            <a:xfrm>
              <a:off x="436252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rc1767"/>
            <p:cNvSpPr/>
            <p:nvPr/>
          </p:nvSpPr>
          <p:spPr>
            <a:xfrm>
              <a:off x="436252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rc1768"/>
            <p:cNvSpPr/>
            <p:nvPr/>
          </p:nvSpPr>
          <p:spPr>
            <a:xfrm>
              <a:off x="436252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rc1769"/>
            <p:cNvSpPr/>
            <p:nvPr/>
          </p:nvSpPr>
          <p:spPr>
            <a:xfrm>
              <a:off x="436252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rc1770"/>
            <p:cNvSpPr/>
            <p:nvPr/>
          </p:nvSpPr>
          <p:spPr>
            <a:xfrm>
              <a:off x="436252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rc1771"/>
            <p:cNvSpPr/>
            <p:nvPr/>
          </p:nvSpPr>
          <p:spPr>
            <a:xfrm>
              <a:off x="436252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rc1772"/>
            <p:cNvSpPr/>
            <p:nvPr/>
          </p:nvSpPr>
          <p:spPr>
            <a:xfrm>
              <a:off x="436252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rc1773"/>
            <p:cNvSpPr/>
            <p:nvPr/>
          </p:nvSpPr>
          <p:spPr>
            <a:xfrm>
              <a:off x="436252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rc1774"/>
            <p:cNvSpPr/>
            <p:nvPr/>
          </p:nvSpPr>
          <p:spPr>
            <a:xfrm>
              <a:off x="436252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rc1775"/>
            <p:cNvSpPr/>
            <p:nvPr/>
          </p:nvSpPr>
          <p:spPr>
            <a:xfrm>
              <a:off x="436252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436252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436252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436252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380108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380108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380108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380108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rc1783"/>
            <p:cNvSpPr/>
            <p:nvPr/>
          </p:nvSpPr>
          <p:spPr>
            <a:xfrm>
              <a:off x="380108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rc1784"/>
            <p:cNvSpPr/>
            <p:nvPr/>
          </p:nvSpPr>
          <p:spPr>
            <a:xfrm>
              <a:off x="380108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rc1785"/>
            <p:cNvSpPr/>
            <p:nvPr/>
          </p:nvSpPr>
          <p:spPr>
            <a:xfrm>
              <a:off x="380108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rc1786"/>
            <p:cNvSpPr/>
            <p:nvPr/>
          </p:nvSpPr>
          <p:spPr>
            <a:xfrm>
              <a:off x="380108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rc1787"/>
            <p:cNvSpPr/>
            <p:nvPr/>
          </p:nvSpPr>
          <p:spPr>
            <a:xfrm>
              <a:off x="380108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rc1788"/>
            <p:cNvSpPr/>
            <p:nvPr/>
          </p:nvSpPr>
          <p:spPr>
            <a:xfrm>
              <a:off x="380108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rc1789"/>
            <p:cNvSpPr/>
            <p:nvPr/>
          </p:nvSpPr>
          <p:spPr>
            <a:xfrm>
              <a:off x="380108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rc1790"/>
            <p:cNvSpPr/>
            <p:nvPr/>
          </p:nvSpPr>
          <p:spPr>
            <a:xfrm>
              <a:off x="380108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rc1791"/>
            <p:cNvSpPr/>
            <p:nvPr/>
          </p:nvSpPr>
          <p:spPr>
            <a:xfrm>
              <a:off x="380108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rc1792"/>
            <p:cNvSpPr/>
            <p:nvPr/>
          </p:nvSpPr>
          <p:spPr>
            <a:xfrm>
              <a:off x="380108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rc1793"/>
            <p:cNvSpPr/>
            <p:nvPr/>
          </p:nvSpPr>
          <p:spPr>
            <a:xfrm>
              <a:off x="394597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rc1794"/>
            <p:cNvSpPr/>
            <p:nvPr/>
          </p:nvSpPr>
          <p:spPr>
            <a:xfrm>
              <a:off x="394597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rc1795"/>
            <p:cNvSpPr/>
            <p:nvPr/>
          </p:nvSpPr>
          <p:spPr>
            <a:xfrm>
              <a:off x="394597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rc1796"/>
            <p:cNvSpPr/>
            <p:nvPr/>
          </p:nvSpPr>
          <p:spPr>
            <a:xfrm>
              <a:off x="394597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rc1797"/>
            <p:cNvSpPr/>
            <p:nvPr/>
          </p:nvSpPr>
          <p:spPr>
            <a:xfrm>
              <a:off x="394597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rc1798"/>
            <p:cNvSpPr/>
            <p:nvPr/>
          </p:nvSpPr>
          <p:spPr>
            <a:xfrm>
              <a:off x="394597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394597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394597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394597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rc1802"/>
            <p:cNvSpPr/>
            <p:nvPr/>
          </p:nvSpPr>
          <p:spPr>
            <a:xfrm>
              <a:off x="394597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rc1803"/>
            <p:cNvSpPr/>
            <p:nvPr/>
          </p:nvSpPr>
          <p:spPr>
            <a:xfrm>
              <a:off x="394597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rc1804"/>
            <p:cNvSpPr/>
            <p:nvPr/>
          </p:nvSpPr>
          <p:spPr>
            <a:xfrm>
              <a:off x="394597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rc1805"/>
            <p:cNvSpPr/>
            <p:nvPr/>
          </p:nvSpPr>
          <p:spPr>
            <a:xfrm>
              <a:off x="394597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rc1806"/>
            <p:cNvSpPr/>
            <p:nvPr/>
          </p:nvSpPr>
          <p:spPr>
            <a:xfrm>
              <a:off x="394597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rc1807"/>
            <p:cNvSpPr/>
            <p:nvPr/>
          </p:nvSpPr>
          <p:spPr>
            <a:xfrm>
              <a:off x="389164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rc1808"/>
            <p:cNvSpPr/>
            <p:nvPr/>
          </p:nvSpPr>
          <p:spPr>
            <a:xfrm>
              <a:off x="389164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rc1809"/>
            <p:cNvSpPr/>
            <p:nvPr/>
          </p:nvSpPr>
          <p:spPr>
            <a:xfrm>
              <a:off x="3891641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rc1810"/>
            <p:cNvSpPr/>
            <p:nvPr/>
          </p:nvSpPr>
          <p:spPr>
            <a:xfrm>
              <a:off x="389164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rc1811"/>
            <p:cNvSpPr/>
            <p:nvPr/>
          </p:nvSpPr>
          <p:spPr>
            <a:xfrm>
              <a:off x="389164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rc1812"/>
            <p:cNvSpPr/>
            <p:nvPr/>
          </p:nvSpPr>
          <p:spPr>
            <a:xfrm>
              <a:off x="389164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rc1813"/>
            <p:cNvSpPr/>
            <p:nvPr/>
          </p:nvSpPr>
          <p:spPr>
            <a:xfrm>
              <a:off x="389164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rc1814"/>
            <p:cNvSpPr/>
            <p:nvPr/>
          </p:nvSpPr>
          <p:spPr>
            <a:xfrm>
              <a:off x="389164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rc1815"/>
            <p:cNvSpPr/>
            <p:nvPr/>
          </p:nvSpPr>
          <p:spPr>
            <a:xfrm>
              <a:off x="389164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rc1816"/>
            <p:cNvSpPr/>
            <p:nvPr/>
          </p:nvSpPr>
          <p:spPr>
            <a:xfrm>
              <a:off x="389164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rc1817"/>
            <p:cNvSpPr/>
            <p:nvPr/>
          </p:nvSpPr>
          <p:spPr>
            <a:xfrm>
              <a:off x="389164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rc1818"/>
            <p:cNvSpPr/>
            <p:nvPr/>
          </p:nvSpPr>
          <p:spPr>
            <a:xfrm>
              <a:off x="3891641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389164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389164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358375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358375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3583756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358375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358375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358375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358375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358375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358375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358375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rc1831"/>
            <p:cNvSpPr/>
            <p:nvPr/>
          </p:nvSpPr>
          <p:spPr>
            <a:xfrm>
              <a:off x="358375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rc1832"/>
            <p:cNvSpPr/>
            <p:nvPr/>
          </p:nvSpPr>
          <p:spPr>
            <a:xfrm>
              <a:off x="3583756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rc1833"/>
            <p:cNvSpPr/>
            <p:nvPr/>
          </p:nvSpPr>
          <p:spPr>
            <a:xfrm>
              <a:off x="358375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rc1834"/>
            <p:cNvSpPr/>
            <p:nvPr/>
          </p:nvSpPr>
          <p:spPr>
            <a:xfrm>
              <a:off x="358375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rc1835"/>
            <p:cNvSpPr/>
            <p:nvPr/>
          </p:nvSpPr>
          <p:spPr>
            <a:xfrm>
              <a:off x="414519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rc1836"/>
            <p:cNvSpPr/>
            <p:nvPr/>
          </p:nvSpPr>
          <p:spPr>
            <a:xfrm>
              <a:off x="414519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rc1837"/>
            <p:cNvSpPr/>
            <p:nvPr/>
          </p:nvSpPr>
          <p:spPr>
            <a:xfrm>
              <a:off x="4145193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rc1838"/>
            <p:cNvSpPr/>
            <p:nvPr/>
          </p:nvSpPr>
          <p:spPr>
            <a:xfrm>
              <a:off x="414519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rc1839"/>
            <p:cNvSpPr/>
            <p:nvPr/>
          </p:nvSpPr>
          <p:spPr>
            <a:xfrm>
              <a:off x="414519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rc1840"/>
            <p:cNvSpPr/>
            <p:nvPr/>
          </p:nvSpPr>
          <p:spPr>
            <a:xfrm>
              <a:off x="414519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rc1841"/>
            <p:cNvSpPr/>
            <p:nvPr/>
          </p:nvSpPr>
          <p:spPr>
            <a:xfrm>
              <a:off x="414519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414519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rc1843"/>
            <p:cNvSpPr/>
            <p:nvPr/>
          </p:nvSpPr>
          <p:spPr>
            <a:xfrm>
              <a:off x="414519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rc1844"/>
            <p:cNvSpPr/>
            <p:nvPr/>
          </p:nvSpPr>
          <p:spPr>
            <a:xfrm>
              <a:off x="414519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rc1845"/>
            <p:cNvSpPr/>
            <p:nvPr/>
          </p:nvSpPr>
          <p:spPr>
            <a:xfrm>
              <a:off x="414519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rc1846"/>
            <p:cNvSpPr/>
            <p:nvPr/>
          </p:nvSpPr>
          <p:spPr>
            <a:xfrm>
              <a:off x="414519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rc1847"/>
            <p:cNvSpPr/>
            <p:nvPr/>
          </p:nvSpPr>
          <p:spPr>
            <a:xfrm>
              <a:off x="414519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rc1848"/>
            <p:cNvSpPr/>
            <p:nvPr/>
          </p:nvSpPr>
          <p:spPr>
            <a:xfrm>
              <a:off x="414519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rc1849"/>
            <p:cNvSpPr/>
            <p:nvPr/>
          </p:nvSpPr>
          <p:spPr>
            <a:xfrm>
              <a:off x="427196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rc1850"/>
            <p:cNvSpPr/>
            <p:nvPr/>
          </p:nvSpPr>
          <p:spPr>
            <a:xfrm>
              <a:off x="427196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rc1851"/>
            <p:cNvSpPr/>
            <p:nvPr/>
          </p:nvSpPr>
          <p:spPr>
            <a:xfrm>
              <a:off x="4271969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rc1852"/>
            <p:cNvSpPr/>
            <p:nvPr/>
          </p:nvSpPr>
          <p:spPr>
            <a:xfrm>
              <a:off x="427196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427196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427196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rc1855"/>
            <p:cNvSpPr/>
            <p:nvPr/>
          </p:nvSpPr>
          <p:spPr>
            <a:xfrm>
              <a:off x="427196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427196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rc1857"/>
            <p:cNvSpPr/>
            <p:nvPr/>
          </p:nvSpPr>
          <p:spPr>
            <a:xfrm>
              <a:off x="427196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rc1858"/>
            <p:cNvSpPr/>
            <p:nvPr/>
          </p:nvSpPr>
          <p:spPr>
            <a:xfrm>
              <a:off x="427196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rc1859"/>
            <p:cNvSpPr/>
            <p:nvPr/>
          </p:nvSpPr>
          <p:spPr>
            <a:xfrm>
              <a:off x="427196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rc1860"/>
            <p:cNvSpPr/>
            <p:nvPr/>
          </p:nvSpPr>
          <p:spPr>
            <a:xfrm>
              <a:off x="427196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rc1861"/>
            <p:cNvSpPr/>
            <p:nvPr/>
          </p:nvSpPr>
          <p:spPr>
            <a:xfrm>
              <a:off x="427196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rc1862"/>
            <p:cNvSpPr/>
            <p:nvPr/>
          </p:nvSpPr>
          <p:spPr>
            <a:xfrm>
              <a:off x="427196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rc1863"/>
            <p:cNvSpPr/>
            <p:nvPr/>
          </p:nvSpPr>
          <p:spPr>
            <a:xfrm>
              <a:off x="447118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rc1864"/>
            <p:cNvSpPr/>
            <p:nvPr/>
          </p:nvSpPr>
          <p:spPr>
            <a:xfrm>
              <a:off x="447118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rc1865"/>
            <p:cNvSpPr/>
            <p:nvPr/>
          </p:nvSpPr>
          <p:spPr>
            <a:xfrm>
              <a:off x="4471188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rc1866"/>
            <p:cNvSpPr/>
            <p:nvPr/>
          </p:nvSpPr>
          <p:spPr>
            <a:xfrm>
              <a:off x="447118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rc1867"/>
            <p:cNvSpPr/>
            <p:nvPr/>
          </p:nvSpPr>
          <p:spPr>
            <a:xfrm>
              <a:off x="447118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rc1868"/>
            <p:cNvSpPr/>
            <p:nvPr/>
          </p:nvSpPr>
          <p:spPr>
            <a:xfrm>
              <a:off x="447118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rc1869"/>
            <p:cNvSpPr/>
            <p:nvPr/>
          </p:nvSpPr>
          <p:spPr>
            <a:xfrm>
              <a:off x="447118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rc1870"/>
            <p:cNvSpPr/>
            <p:nvPr/>
          </p:nvSpPr>
          <p:spPr>
            <a:xfrm>
              <a:off x="447118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rc1871"/>
            <p:cNvSpPr/>
            <p:nvPr/>
          </p:nvSpPr>
          <p:spPr>
            <a:xfrm>
              <a:off x="447118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rc1872"/>
            <p:cNvSpPr/>
            <p:nvPr/>
          </p:nvSpPr>
          <p:spPr>
            <a:xfrm>
              <a:off x="447118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rc1873"/>
            <p:cNvSpPr/>
            <p:nvPr/>
          </p:nvSpPr>
          <p:spPr>
            <a:xfrm>
              <a:off x="447118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rc1874"/>
            <p:cNvSpPr/>
            <p:nvPr/>
          </p:nvSpPr>
          <p:spPr>
            <a:xfrm>
              <a:off x="447118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rc1875"/>
            <p:cNvSpPr/>
            <p:nvPr/>
          </p:nvSpPr>
          <p:spPr>
            <a:xfrm>
              <a:off x="447118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rc1876"/>
            <p:cNvSpPr/>
            <p:nvPr/>
          </p:nvSpPr>
          <p:spPr>
            <a:xfrm>
              <a:off x="447118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rc1877"/>
            <p:cNvSpPr/>
            <p:nvPr/>
          </p:nvSpPr>
          <p:spPr>
            <a:xfrm>
              <a:off x="483340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rc1878"/>
            <p:cNvSpPr/>
            <p:nvPr/>
          </p:nvSpPr>
          <p:spPr>
            <a:xfrm>
              <a:off x="483340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rc1879"/>
            <p:cNvSpPr/>
            <p:nvPr/>
          </p:nvSpPr>
          <p:spPr>
            <a:xfrm>
              <a:off x="4833405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rc1880"/>
            <p:cNvSpPr/>
            <p:nvPr/>
          </p:nvSpPr>
          <p:spPr>
            <a:xfrm>
              <a:off x="483340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rc1881"/>
            <p:cNvSpPr/>
            <p:nvPr/>
          </p:nvSpPr>
          <p:spPr>
            <a:xfrm>
              <a:off x="483340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rc1882"/>
            <p:cNvSpPr/>
            <p:nvPr/>
          </p:nvSpPr>
          <p:spPr>
            <a:xfrm>
              <a:off x="483340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rc1883"/>
            <p:cNvSpPr/>
            <p:nvPr/>
          </p:nvSpPr>
          <p:spPr>
            <a:xfrm>
              <a:off x="483340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rc1884"/>
            <p:cNvSpPr/>
            <p:nvPr/>
          </p:nvSpPr>
          <p:spPr>
            <a:xfrm>
              <a:off x="483340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rc1885"/>
            <p:cNvSpPr/>
            <p:nvPr/>
          </p:nvSpPr>
          <p:spPr>
            <a:xfrm>
              <a:off x="483340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rc1886"/>
            <p:cNvSpPr/>
            <p:nvPr/>
          </p:nvSpPr>
          <p:spPr>
            <a:xfrm>
              <a:off x="483340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rc1887"/>
            <p:cNvSpPr/>
            <p:nvPr/>
          </p:nvSpPr>
          <p:spPr>
            <a:xfrm>
              <a:off x="483340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rc1888"/>
            <p:cNvSpPr/>
            <p:nvPr/>
          </p:nvSpPr>
          <p:spPr>
            <a:xfrm>
              <a:off x="483340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rc1889"/>
            <p:cNvSpPr/>
            <p:nvPr/>
          </p:nvSpPr>
          <p:spPr>
            <a:xfrm>
              <a:off x="483340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rc1890"/>
            <p:cNvSpPr/>
            <p:nvPr/>
          </p:nvSpPr>
          <p:spPr>
            <a:xfrm>
              <a:off x="483340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rc1891"/>
            <p:cNvSpPr/>
            <p:nvPr/>
          </p:nvSpPr>
          <p:spPr>
            <a:xfrm>
              <a:off x="418141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rc1892"/>
            <p:cNvSpPr/>
            <p:nvPr/>
          </p:nvSpPr>
          <p:spPr>
            <a:xfrm>
              <a:off x="418141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rc1893"/>
            <p:cNvSpPr/>
            <p:nvPr/>
          </p:nvSpPr>
          <p:spPr>
            <a:xfrm>
              <a:off x="4181414" y="335920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rc1894"/>
            <p:cNvSpPr/>
            <p:nvPr/>
          </p:nvSpPr>
          <p:spPr>
            <a:xfrm>
              <a:off x="418141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rc1895"/>
            <p:cNvSpPr/>
            <p:nvPr/>
          </p:nvSpPr>
          <p:spPr>
            <a:xfrm>
              <a:off x="418141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rc1896"/>
            <p:cNvSpPr/>
            <p:nvPr/>
          </p:nvSpPr>
          <p:spPr>
            <a:xfrm>
              <a:off x="418141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rc1897"/>
            <p:cNvSpPr/>
            <p:nvPr/>
          </p:nvSpPr>
          <p:spPr>
            <a:xfrm>
              <a:off x="418141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rc1898"/>
            <p:cNvSpPr/>
            <p:nvPr/>
          </p:nvSpPr>
          <p:spPr>
            <a:xfrm>
              <a:off x="418141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rc1899"/>
            <p:cNvSpPr/>
            <p:nvPr/>
          </p:nvSpPr>
          <p:spPr>
            <a:xfrm>
              <a:off x="418141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rc1900"/>
            <p:cNvSpPr/>
            <p:nvPr/>
          </p:nvSpPr>
          <p:spPr>
            <a:xfrm>
              <a:off x="418141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rc1901"/>
            <p:cNvSpPr/>
            <p:nvPr/>
          </p:nvSpPr>
          <p:spPr>
            <a:xfrm>
              <a:off x="418141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rc1902"/>
            <p:cNvSpPr/>
            <p:nvPr/>
          </p:nvSpPr>
          <p:spPr>
            <a:xfrm>
              <a:off x="418141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rc1903"/>
            <p:cNvSpPr/>
            <p:nvPr/>
          </p:nvSpPr>
          <p:spPr>
            <a:xfrm>
              <a:off x="418141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rc1904"/>
            <p:cNvSpPr/>
            <p:nvPr/>
          </p:nvSpPr>
          <p:spPr>
            <a:xfrm>
              <a:off x="418141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rc1905"/>
            <p:cNvSpPr/>
            <p:nvPr/>
          </p:nvSpPr>
          <p:spPr>
            <a:xfrm>
              <a:off x="539484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rc1906"/>
            <p:cNvSpPr/>
            <p:nvPr/>
          </p:nvSpPr>
          <p:spPr>
            <a:xfrm>
              <a:off x="539484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rc1907"/>
            <p:cNvSpPr/>
            <p:nvPr/>
          </p:nvSpPr>
          <p:spPr>
            <a:xfrm>
              <a:off x="539484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rc1908"/>
            <p:cNvSpPr/>
            <p:nvPr/>
          </p:nvSpPr>
          <p:spPr>
            <a:xfrm>
              <a:off x="539484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rc1909"/>
            <p:cNvSpPr/>
            <p:nvPr/>
          </p:nvSpPr>
          <p:spPr>
            <a:xfrm>
              <a:off x="539484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rc1910"/>
            <p:cNvSpPr/>
            <p:nvPr/>
          </p:nvSpPr>
          <p:spPr>
            <a:xfrm>
              <a:off x="539484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rc1911"/>
            <p:cNvSpPr/>
            <p:nvPr/>
          </p:nvSpPr>
          <p:spPr>
            <a:xfrm>
              <a:off x="5394842" y="2169274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rc1912"/>
            <p:cNvSpPr/>
            <p:nvPr/>
          </p:nvSpPr>
          <p:spPr>
            <a:xfrm>
              <a:off x="539484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rc1913"/>
            <p:cNvSpPr/>
            <p:nvPr/>
          </p:nvSpPr>
          <p:spPr>
            <a:xfrm>
              <a:off x="539484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rc1914"/>
            <p:cNvSpPr/>
            <p:nvPr/>
          </p:nvSpPr>
          <p:spPr>
            <a:xfrm>
              <a:off x="539484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rc1915"/>
            <p:cNvSpPr/>
            <p:nvPr/>
          </p:nvSpPr>
          <p:spPr>
            <a:xfrm>
              <a:off x="539484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rc1916"/>
            <p:cNvSpPr/>
            <p:nvPr/>
          </p:nvSpPr>
          <p:spPr>
            <a:xfrm>
              <a:off x="539484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rc1917"/>
            <p:cNvSpPr/>
            <p:nvPr/>
          </p:nvSpPr>
          <p:spPr>
            <a:xfrm>
              <a:off x="539484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rc1918"/>
            <p:cNvSpPr/>
            <p:nvPr/>
          </p:nvSpPr>
          <p:spPr>
            <a:xfrm>
              <a:off x="539484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rc1919"/>
            <p:cNvSpPr/>
            <p:nvPr/>
          </p:nvSpPr>
          <p:spPr>
            <a:xfrm>
              <a:off x="327587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rc1920"/>
            <p:cNvSpPr/>
            <p:nvPr/>
          </p:nvSpPr>
          <p:spPr>
            <a:xfrm>
              <a:off x="327587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rc1921"/>
            <p:cNvSpPr/>
            <p:nvPr/>
          </p:nvSpPr>
          <p:spPr>
            <a:xfrm>
              <a:off x="327587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rc1922"/>
            <p:cNvSpPr/>
            <p:nvPr/>
          </p:nvSpPr>
          <p:spPr>
            <a:xfrm>
              <a:off x="327587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rc1923"/>
            <p:cNvSpPr/>
            <p:nvPr/>
          </p:nvSpPr>
          <p:spPr>
            <a:xfrm>
              <a:off x="327587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rc1924"/>
            <p:cNvSpPr/>
            <p:nvPr/>
          </p:nvSpPr>
          <p:spPr>
            <a:xfrm>
              <a:off x="3275871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rc1925"/>
            <p:cNvSpPr/>
            <p:nvPr/>
          </p:nvSpPr>
          <p:spPr>
            <a:xfrm>
              <a:off x="327587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rc1926"/>
            <p:cNvSpPr/>
            <p:nvPr/>
          </p:nvSpPr>
          <p:spPr>
            <a:xfrm>
              <a:off x="327587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rc1927"/>
            <p:cNvSpPr/>
            <p:nvPr/>
          </p:nvSpPr>
          <p:spPr>
            <a:xfrm>
              <a:off x="327587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rc1928"/>
            <p:cNvSpPr/>
            <p:nvPr/>
          </p:nvSpPr>
          <p:spPr>
            <a:xfrm>
              <a:off x="327587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rc1929"/>
            <p:cNvSpPr/>
            <p:nvPr/>
          </p:nvSpPr>
          <p:spPr>
            <a:xfrm>
              <a:off x="327587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rc1930"/>
            <p:cNvSpPr/>
            <p:nvPr/>
          </p:nvSpPr>
          <p:spPr>
            <a:xfrm>
              <a:off x="327587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rc1931"/>
            <p:cNvSpPr/>
            <p:nvPr/>
          </p:nvSpPr>
          <p:spPr>
            <a:xfrm>
              <a:off x="327587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rc1932"/>
            <p:cNvSpPr/>
            <p:nvPr/>
          </p:nvSpPr>
          <p:spPr>
            <a:xfrm>
              <a:off x="327587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rc1933"/>
            <p:cNvSpPr/>
            <p:nvPr/>
          </p:nvSpPr>
          <p:spPr>
            <a:xfrm>
              <a:off x="329398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rc1934"/>
            <p:cNvSpPr/>
            <p:nvPr/>
          </p:nvSpPr>
          <p:spPr>
            <a:xfrm>
              <a:off x="329398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rc1935"/>
            <p:cNvSpPr/>
            <p:nvPr/>
          </p:nvSpPr>
          <p:spPr>
            <a:xfrm>
              <a:off x="329398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rc1936"/>
            <p:cNvSpPr/>
            <p:nvPr/>
          </p:nvSpPr>
          <p:spPr>
            <a:xfrm>
              <a:off x="329398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rc1937"/>
            <p:cNvSpPr/>
            <p:nvPr/>
          </p:nvSpPr>
          <p:spPr>
            <a:xfrm>
              <a:off x="329398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rc1938"/>
            <p:cNvSpPr/>
            <p:nvPr/>
          </p:nvSpPr>
          <p:spPr>
            <a:xfrm>
              <a:off x="3293982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rc1939"/>
            <p:cNvSpPr/>
            <p:nvPr/>
          </p:nvSpPr>
          <p:spPr>
            <a:xfrm>
              <a:off x="329398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rc1940"/>
            <p:cNvSpPr/>
            <p:nvPr/>
          </p:nvSpPr>
          <p:spPr>
            <a:xfrm>
              <a:off x="329398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rc1941"/>
            <p:cNvSpPr/>
            <p:nvPr/>
          </p:nvSpPr>
          <p:spPr>
            <a:xfrm>
              <a:off x="329398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rc1942"/>
            <p:cNvSpPr/>
            <p:nvPr/>
          </p:nvSpPr>
          <p:spPr>
            <a:xfrm>
              <a:off x="329398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rc1943"/>
            <p:cNvSpPr/>
            <p:nvPr/>
          </p:nvSpPr>
          <p:spPr>
            <a:xfrm>
              <a:off x="329398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rc1944"/>
            <p:cNvSpPr/>
            <p:nvPr/>
          </p:nvSpPr>
          <p:spPr>
            <a:xfrm>
              <a:off x="329398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rc1945"/>
            <p:cNvSpPr/>
            <p:nvPr/>
          </p:nvSpPr>
          <p:spPr>
            <a:xfrm>
              <a:off x="329398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rc1946"/>
            <p:cNvSpPr/>
            <p:nvPr/>
          </p:nvSpPr>
          <p:spPr>
            <a:xfrm>
              <a:off x="329398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rc1947"/>
            <p:cNvSpPr/>
            <p:nvPr/>
          </p:nvSpPr>
          <p:spPr>
            <a:xfrm>
              <a:off x="506884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rc1948"/>
            <p:cNvSpPr/>
            <p:nvPr/>
          </p:nvSpPr>
          <p:spPr>
            <a:xfrm>
              <a:off x="506884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rc1949"/>
            <p:cNvSpPr/>
            <p:nvPr/>
          </p:nvSpPr>
          <p:spPr>
            <a:xfrm>
              <a:off x="506884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rc1950"/>
            <p:cNvSpPr/>
            <p:nvPr/>
          </p:nvSpPr>
          <p:spPr>
            <a:xfrm>
              <a:off x="506884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rc1951"/>
            <p:cNvSpPr/>
            <p:nvPr/>
          </p:nvSpPr>
          <p:spPr>
            <a:xfrm>
              <a:off x="506884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rc1952"/>
            <p:cNvSpPr/>
            <p:nvPr/>
          </p:nvSpPr>
          <p:spPr>
            <a:xfrm>
              <a:off x="506884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rc1953"/>
            <p:cNvSpPr/>
            <p:nvPr/>
          </p:nvSpPr>
          <p:spPr>
            <a:xfrm>
              <a:off x="506884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rc1954"/>
            <p:cNvSpPr/>
            <p:nvPr/>
          </p:nvSpPr>
          <p:spPr>
            <a:xfrm>
              <a:off x="506884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rc1955"/>
            <p:cNvSpPr/>
            <p:nvPr/>
          </p:nvSpPr>
          <p:spPr>
            <a:xfrm>
              <a:off x="506884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rc1956"/>
            <p:cNvSpPr/>
            <p:nvPr/>
          </p:nvSpPr>
          <p:spPr>
            <a:xfrm>
              <a:off x="506884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506884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rc1958"/>
            <p:cNvSpPr/>
            <p:nvPr/>
          </p:nvSpPr>
          <p:spPr>
            <a:xfrm>
              <a:off x="506884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rc1959"/>
            <p:cNvSpPr/>
            <p:nvPr/>
          </p:nvSpPr>
          <p:spPr>
            <a:xfrm>
              <a:off x="506884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rc1960"/>
            <p:cNvSpPr/>
            <p:nvPr/>
          </p:nvSpPr>
          <p:spPr>
            <a:xfrm>
              <a:off x="506884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rc1961"/>
            <p:cNvSpPr/>
            <p:nvPr/>
          </p:nvSpPr>
          <p:spPr>
            <a:xfrm>
              <a:off x="496018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rc1962"/>
            <p:cNvSpPr/>
            <p:nvPr/>
          </p:nvSpPr>
          <p:spPr>
            <a:xfrm>
              <a:off x="496018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rc1963"/>
            <p:cNvSpPr/>
            <p:nvPr/>
          </p:nvSpPr>
          <p:spPr>
            <a:xfrm>
              <a:off x="496018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rc1964"/>
            <p:cNvSpPr/>
            <p:nvPr/>
          </p:nvSpPr>
          <p:spPr>
            <a:xfrm>
              <a:off x="496018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rc1965"/>
            <p:cNvSpPr/>
            <p:nvPr/>
          </p:nvSpPr>
          <p:spPr>
            <a:xfrm>
              <a:off x="496018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rc1966"/>
            <p:cNvSpPr/>
            <p:nvPr/>
          </p:nvSpPr>
          <p:spPr>
            <a:xfrm>
              <a:off x="496018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rc1967"/>
            <p:cNvSpPr/>
            <p:nvPr/>
          </p:nvSpPr>
          <p:spPr>
            <a:xfrm>
              <a:off x="496018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rc1968"/>
            <p:cNvSpPr/>
            <p:nvPr/>
          </p:nvSpPr>
          <p:spPr>
            <a:xfrm>
              <a:off x="496018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rc1969"/>
            <p:cNvSpPr/>
            <p:nvPr/>
          </p:nvSpPr>
          <p:spPr>
            <a:xfrm>
              <a:off x="496018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rc1970"/>
            <p:cNvSpPr/>
            <p:nvPr/>
          </p:nvSpPr>
          <p:spPr>
            <a:xfrm>
              <a:off x="496018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rc1971"/>
            <p:cNvSpPr/>
            <p:nvPr/>
          </p:nvSpPr>
          <p:spPr>
            <a:xfrm>
              <a:off x="496018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rc1972"/>
            <p:cNvSpPr/>
            <p:nvPr/>
          </p:nvSpPr>
          <p:spPr>
            <a:xfrm>
              <a:off x="496018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rc1973"/>
            <p:cNvSpPr/>
            <p:nvPr/>
          </p:nvSpPr>
          <p:spPr>
            <a:xfrm>
              <a:off x="496018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rc1974"/>
            <p:cNvSpPr/>
            <p:nvPr/>
          </p:nvSpPr>
          <p:spPr>
            <a:xfrm>
              <a:off x="496018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rc1975"/>
            <p:cNvSpPr/>
            <p:nvPr/>
          </p:nvSpPr>
          <p:spPr>
            <a:xfrm>
              <a:off x="401841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rc1976"/>
            <p:cNvSpPr/>
            <p:nvPr/>
          </p:nvSpPr>
          <p:spPr>
            <a:xfrm>
              <a:off x="401841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rc1977"/>
            <p:cNvSpPr/>
            <p:nvPr/>
          </p:nvSpPr>
          <p:spPr>
            <a:xfrm>
              <a:off x="401841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rc1978"/>
            <p:cNvSpPr/>
            <p:nvPr/>
          </p:nvSpPr>
          <p:spPr>
            <a:xfrm>
              <a:off x="401841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rc1979"/>
            <p:cNvSpPr/>
            <p:nvPr/>
          </p:nvSpPr>
          <p:spPr>
            <a:xfrm>
              <a:off x="401841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rc1980"/>
            <p:cNvSpPr/>
            <p:nvPr/>
          </p:nvSpPr>
          <p:spPr>
            <a:xfrm>
              <a:off x="4018417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rc1981"/>
            <p:cNvSpPr/>
            <p:nvPr/>
          </p:nvSpPr>
          <p:spPr>
            <a:xfrm>
              <a:off x="401841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rc1982"/>
            <p:cNvSpPr/>
            <p:nvPr/>
          </p:nvSpPr>
          <p:spPr>
            <a:xfrm>
              <a:off x="401841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rc1983"/>
            <p:cNvSpPr/>
            <p:nvPr/>
          </p:nvSpPr>
          <p:spPr>
            <a:xfrm>
              <a:off x="401841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rc1984"/>
            <p:cNvSpPr/>
            <p:nvPr/>
          </p:nvSpPr>
          <p:spPr>
            <a:xfrm>
              <a:off x="401841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rc1985"/>
            <p:cNvSpPr/>
            <p:nvPr/>
          </p:nvSpPr>
          <p:spPr>
            <a:xfrm>
              <a:off x="401841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rc1986"/>
            <p:cNvSpPr/>
            <p:nvPr/>
          </p:nvSpPr>
          <p:spPr>
            <a:xfrm>
              <a:off x="401841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rc1987"/>
            <p:cNvSpPr/>
            <p:nvPr/>
          </p:nvSpPr>
          <p:spPr>
            <a:xfrm>
              <a:off x="401841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rc1988"/>
            <p:cNvSpPr/>
            <p:nvPr/>
          </p:nvSpPr>
          <p:spPr>
            <a:xfrm>
              <a:off x="401841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rc1989"/>
            <p:cNvSpPr/>
            <p:nvPr/>
          </p:nvSpPr>
          <p:spPr>
            <a:xfrm>
              <a:off x="564839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rc1990"/>
            <p:cNvSpPr/>
            <p:nvPr/>
          </p:nvSpPr>
          <p:spPr>
            <a:xfrm>
              <a:off x="564839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rc1991"/>
            <p:cNvSpPr/>
            <p:nvPr/>
          </p:nvSpPr>
          <p:spPr>
            <a:xfrm>
              <a:off x="564839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rc1992"/>
            <p:cNvSpPr/>
            <p:nvPr/>
          </p:nvSpPr>
          <p:spPr>
            <a:xfrm>
              <a:off x="564839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rc1993"/>
            <p:cNvSpPr/>
            <p:nvPr/>
          </p:nvSpPr>
          <p:spPr>
            <a:xfrm>
              <a:off x="564839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564839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564839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5648394" y="177263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5648394" y="157430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5648394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564839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564839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564839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rc2002"/>
            <p:cNvSpPr/>
            <p:nvPr/>
          </p:nvSpPr>
          <p:spPr>
            <a:xfrm>
              <a:off x="564839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rc2003"/>
            <p:cNvSpPr/>
            <p:nvPr/>
          </p:nvSpPr>
          <p:spPr>
            <a:xfrm>
              <a:off x="492396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rc2004"/>
            <p:cNvSpPr/>
            <p:nvPr/>
          </p:nvSpPr>
          <p:spPr>
            <a:xfrm>
              <a:off x="492396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rc2005"/>
            <p:cNvSpPr/>
            <p:nvPr/>
          </p:nvSpPr>
          <p:spPr>
            <a:xfrm>
              <a:off x="492396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rc2006"/>
            <p:cNvSpPr/>
            <p:nvPr/>
          </p:nvSpPr>
          <p:spPr>
            <a:xfrm>
              <a:off x="492396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rc2007"/>
            <p:cNvSpPr/>
            <p:nvPr/>
          </p:nvSpPr>
          <p:spPr>
            <a:xfrm>
              <a:off x="492396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rc2008"/>
            <p:cNvSpPr/>
            <p:nvPr/>
          </p:nvSpPr>
          <p:spPr>
            <a:xfrm>
              <a:off x="492396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rc2009"/>
            <p:cNvSpPr/>
            <p:nvPr/>
          </p:nvSpPr>
          <p:spPr>
            <a:xfrm>
              <a:off x="492396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rc2010"/>
            <p:cNvSpPr/>
            <p:nvPr/>
          </p:nvSpPr>
          <p:spPr>
            <a:xfrm>
              <a:off x="492396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rc2011"/>
            <p:cNvSpPr/>
            <p:nvPr/>
          </p:nvSpPr>
          <p:spPr>
            <a:xfrm>
              <a:off x="492396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rc2012"/>
            <p:cNvSpPr/>
            <p:nvPr/>
          </p:nvSpPr>
          <p:spPr>
            <a:xfrm>
              <a:off x="492396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rc2013"/>
            <p:cNvSpPr/>
            <p:nvPr/>
          </p:nvSpPr>
          <p:spPr>
            <a:xfrm>
              <a:off x="492396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rc2014"/>
            <p:cNvSpPr/>
            <p:nvPr/>
          </p:nvSpPr>
          <p:spPr>
            <a:xfrm>
              <a:off x="492396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rc2015"/>
            <p:cNvSpPr/>
            <p:nvPr/>
          </p:nvSpPr>
          <p:spPr>
            <a:xfrm>
              <a:off x="492396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rc2016"/>
            <p:cNvSpPr/>
            <p:nvPr/>
          </p:nvSpPr>
          <p:spPr>
            <a:xfrm>
              <a:off x="492396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rc2017"/>
            <p:cNvSpPr/>
            <p:nvPr/>
          </p:nvSpPr>
          <p:spPr>
            <a:xfrm>
              <a:off x="514129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rc2018"/>
            <p:cNvSpPr/>
            <p:nvPr/>
          </p:nvSpPr>
          <p:spPr>
            <a:xfrm>
              <a:off x="514129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rc2019"/>
            <p:cNvSpPr/>
            <p:nvPr/>
          </p:nvSpPr>
          <p:spPr>
            <a:xfrm>
              <a:off x="514129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rc2020"/>
            <p:cNvSpPr/>
            <p:nvPr/>
          </p:nvSpPr>
          <p:spPr>
            <a:xfrm>
              <a:off x="514129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rc2021"/>
            <p:cNvSpPr/>
            <p:nvPr/>
          </p:nvSpPr>
          <p:spPr>
            <a:xfrm>
              <a:off x="514129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rc2022"/>
            <p:cNvSpPr/>
            <p:nvPr/>
          </p:nvSpPr>
          <p:spPr>
            <a:xfrm>
              <a:off x="514129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rc2023"/>
            <p:cNvSpPr/>
            <p:nvPr/>
          </p:nvSpPr>
          <p:spPr>
            <a:xfrm>
              <a:off x="514129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rc2024"/>
            <p:cNvSpPr/>
            <p:nvPr/>
          </p:nvSpPr>
          <p:spPr>
            <a:xfrm>
              <a:off x="514129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rc2025"/>
            <p:cNvSpPr/>
            <p:nvPr/>
          </p:nvSpPr>
          <p:spPr>
            <a:xfrm>
              <a:off x="514129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rc2026"/>
            <p:cNvSpPr/>
            <p:nvPr/>
          </p:nvSpPr>
          <p:spPr>
            <a:xfrm>
              <a:off x="514129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rc2027"/>
            <p:cNvSpPr/>
            <p:nvPr/>
          </p:nvSpPr>
          <p:spPr>
            <a:xfrm>
              <a:off x="514129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rc2028"/>
            <p:cNvSpPr/>
            <p:nvPr/>
          </p:nvSpPr>
          <p:spPr>
            <a:xfrm>
              <a:off x="5141290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rc2029"/>
            <p:cNvSpPr/>
            <p:nvPr/>
          </p:nvSpPr>
          <p:spPr>
            <a:xfrm>
              <a:off x="514129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rc2030"/>
            <p:cNvSpPr/>
            <p:nvPr/>
          </p:nvSpPr>
          <p:spPr>
            <a:xfrm>
              <a:off x="5141290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rc2031"/>
            <p:cNvSpPr/>
            <p:nvPr/>
          </p:nvSpPr>
          <p:spPr>
            <a:xfrm>
              <a:off x="543106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rc2032"/>
            <p:cNvSpPr/>
            <p:nvPr/>
          </p:nvSpPr>
          <p:spPr>
            <a:xfrm>
              <a:off x="543106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rc2033"/>
            <p:cNvSpPr/>
            <p:nvPr/>
          </p:nvSpPr>
          <p:spPr>
            <a:xfrm>
              <a:off x="543106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rc2034"/>
            <p:cNvSpPr/>
            <p:nvPr/>
          </p:nvSpPr>
          <p:spPr>
            <a:xfrm>
              <a:off x="543106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rc2035"/>
            <p:cNvSpPr/>
            <p:nvPr/>
          </p:nvSpPr>
          <p:spPr>
            <a:xfrm>
              <a:off x="543106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rc2036"/>
            <p:cNvSpPr/>
            <p:nvPr/>
          </p:nvSpPr>
          <p:spPr>
            <a:xfrm>
              <a:off x="543106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rc2037"/>
            <p:cNvSpPr/>
            <p:nvPr/>
          </p:nvSpPr>
          <p:spPr>
            <a:xfrm>
              <a:off x="543106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rc2038"/>
            <p:cNvSpPr/>
            <p:nvPr/>
          </p:nvSpPr>
          <p:spPr>
            <a:xfrm>
              <a:off x="543106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rc2039"/>
            <p:cNvSpPr/>
            <p:nvPr/>
          </p:nvSpPr>
          <p:spPr>
            <a:xfrm>
              <a:off x="543106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rc2040"/>
            <p:cNvSpPr/>
            <p:nvPr/>
          </p:nvSpPr>
          <p:spPr>
            <a:xfrm>
              <a:off x="543106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rc2041"/>
            <p:cNvSpPr/>
            <p:nvPr/>
          </p:nvSpPr>
          <p:spPr>
            <a:xfrm>
              <a:off x="543106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543106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543106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rc2044"/>
            <p:cNvSpPr/>
            <p:nvPr/>
          </p:nvSpPr>
          <p:spPr>
            <a:xfrm>
              <a:off x="543106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rc2045"/>
            <p:cNvSpPr/>
            <p:nvPr/>
          </p:nvSpPr>
          <p:spPr>
            <a:xfrm>
              <a:off x="508695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rc2046"/>
            <p:cNvSpPr/>
            <p:nvPr/>
          </p:nvSpPr>
          <p:spPr>
            <a:xfrm>
              <a:off x="508695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rc2047"/>
            <p:cNvSpPr/>
            <p:nvPr/>
          </p:nvSpPr>
          <p:spPr>
            <a:xfrm>
              <a:off x="508695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rc2048"/>
            <p:cNvSpPr/>
            <p:nvPr/>
          </p:nvSpPr>
          <p:spPr>
            <a:xfrm>
              <a:off x="508695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rc2049"/>
            <p:cNvSpPr/>
            <p:nvPr/>
          </p:nvSpPr>
          <p:spPr>
            <a:xfrm>
              <a:off x="508695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rc2050"/>
            <p:cNvSpPr/>
            <p:nvPr/>
          </p:nvSpPr>
          <p:spPr>
            <a:xfrm>
              <a:off x="508695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rc2051"/>
            <p:cNvSpPr/>
            <p:nvPr/>
          </p:nvSpPr>
          <p:spPr>
            <a:xfrm>
              <a:off x="508695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rc2052"/>
            <p:cNvSpPr/>
            <p:nvPr/>
          </p:nvSpPr>
          <p:spPr>
            <a:xfrm>
              <a:off x="508695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rc2053"/>
            <p:cNvSpPr/>
            <p:nvPr/>
          </p:nvSpPr>
          <p:spPr>
            <a:xfrm>
              <a:off x="508695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rc2054"/>
            <p:cNvSpPr/>
            <p:nvPr/>
          </p:nvSpPr>
          <p:spPr>
            <a:xfrm>
              <a:off x="508695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rc2055"/>
            <p:cNvSpPr/>
            <p:nvPr/>
          </p:nvSpPr>
          <p:spPr>
            <a:xfrm>
              <a:off x="508695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rc2056"/>
            <p:cNvSpPr/>
            <p:nvPr/>
          </p:nvSpPr>
          <p:spPr>
            <a:xfrm>
              <a:off x="5086957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rc2057"/>
            <p:cNvSpPr/>
            <p:nvPr/>
          </p:nvSpPr>
          <p:spPr>
            <a:xfrm>
              <a:off x="508695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rc2058"/>
            <p:cNvSpPr/>
            <p:nvPr/>
          </p:nvSpPr>
          <p:spPr>
            <a:xfrm>
              <a:off x="508695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503262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503262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503262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503262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503262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503262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503262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503262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503262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rc2068"/>
            <p:cNvSpPr/>
            <p:nvPr/>
          </p:nvSpPr>
          <p:spPr>
            <a:xfrm>
              <a:off x="503262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rc2069"/>
            <p:cNvSpPr/>
            <p:nvPr/>
          </p:nvSpPr>
          <p:spPr>
            <a:xfrm>
              <a:off x="503262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rc2070"/>
            <p:cNvSpPr/>
            <p:nvPr/>
          </p:nvSpPr>
          <p:spPr>
            <a:xfrm>
              <a:off x="503262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rc2071"/>
            <p:cNvSpPr/>
            <p:nvPr/>
          </p:nvSpPr>
          <p:spPr>
            <a:xfrm>
              <a:off x="503262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rc2072"/>
            <p:cNvSpPr/>
            <p:nvPr/>
          </p:nvSpPr>
          <p:spPr>
            <a:xfrm>
              <a:off x="5032625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rc2073"/>
            <p:cNvSpPr/>
            <p:nvPr/>
          </p:nvSpPr>
          <p:spPr>
            <a:xfrm>
              <a:off x="553972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rc2074"/>
            <p:cNvSpPr/>
            <p:nvPr/>
          </p:nvSpPr>
          <p:spPr>
            <a:xfrm>
              <a:off x="553972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rc2075"/>
            <p:cNvSpPr/>
            <p:nvPr/>
          </p:nvSpPr>
          <p:spPr>
            <a:xfrm>
              <a:off x="553972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rc2076"/>
            <p:cNvSpPr/>
            <p:nvPr/>
          </p:nvSpPr>
          <p:spPr>
            <a:xfrm>
              <a:off x="553972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rc2077"/>
            <p:cNvSpPr/>
            <p:nvPr/>
          </p:nvSpPr>
          <p:spPr>
            <a:xfrm>
              <a:off x="553972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rc2078"/>
            <p:cNvSpPr/>
            <p:nvPr/>
          </p:nvSpPr>
          <p:spPr>
            <a:xfrm>
              <a:off x="553972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rc2079"/>
            <p:cNvSpPr/>
            <p:nvPr/>
          </p:nvSpPr>
          <p:spPr>
            <a:xfrm>
              <a:off x="553972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rc2080"/>
            <p:cNvSpPr/>
            <p:nvPr/>
          </p:nvSpPr>
          <p:spPr>
            <a:xfrm>
              <a:off x="553972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rc2081"/>
            <p:cNvSpPr/>
            <p:nvPr/>
          </p:nvSpPr>
          <p:spPr>
            <a:xfrm>
              <a:off x="553972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553972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553972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553972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553972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553972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555784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555784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555784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555784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rc2091"/>
            <p:cNvSpPr/>
            <p:nvPr/>
          </p:nvSpPr>
          <p:spPr>
            <a:xfrm>
              <a:off x="555784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rc2092"/>
            <p:cNvSpPr/>
            <p:nvPr/>
          </p:nvSpPr>
          <p:spPr>
            <a:xfrm>
              <a:off x="555784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rc2093"/>
            <p:cNvSpPr/>
            <p:nvPr/>
          </p:nvSpPr>
          <p:spPr>
            <a:xfrm>
              <a:off x="555784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rc2094"/>
            <p:cNvSpPr/>
            <p:nvPr/>
          </p:nvSpPr>
          <p:spPr>
            <a:xfrm>
              <a:off x="555784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rc2095"/>
            <p:cNvSpPr/>
            <p:nvPr/>
          </p:nvSpPr>
          <p:spPr>
            <a:xfrm>
              <a:off x="555784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rc2096"/>
            <p:cNvSpPr/>
            <p:nvPr/>
          </p:nvSpPr>
          <p:spPr>
            <a:xfrm>
              <a:off x="555784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rc2097"/>
            <p:cNvSpPr/>
            <p:nvPr/>
          </p:nvSpPr>
          <p:spPr>
            <a:xfrm>
              <a:off x="555784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rc2098"/>
            <p:cNvSpPr/>
            <p:nvPr/>
          </p:nvSpPr>
          <p:spPr>
            <a:xfrm>
              <a:off x="555784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rc2099"/>
            <p:cNvSpPr/>
            <p:nvPr/>
          </p:nvSpPr>
          <p:spPr>
            <a:xfrm>
              <a:off x="555784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rc2100"/>
            <p:cNvSpPr/>
            <p:nvPr/>
          </p:nvSpPr>
          <p:spPr>
            <a:xfrm>
              <a:off x="555784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rc2101"/>
            <p:cNvSpPr/>
            <p:nvPr/>
          </p:nvSpPr>
          <p:spPr>
            <a:xfrm>
              <a:off x="563028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rc2102"/>
            <p:cNvSpPr/>
            <p:nvPr/>
          </p:nvSpPr>
          <p:spPr>
            <a:xfrm>
              <a:off x="563028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rc2103"/>
            <p:cNvSpPr/>
            <p:nvPr/>
          </p:nvSpPr>
          <p:spPr>
            <a:xfrm>
              <a:off x="563028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rc2104"/>
            <p:cNvSpPr/>
            <p:nvPr/>
          </p:nvSpPr>
          <p:spPr>
            <a:xfrm>
              <a:off x="563028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rc2105"/>
            <p:cNvSpPr/>
            <p:nvPr/>
          </p:nvSpPr>
          <p:spPr>
            <a:xfrm>
              <a:off x="563028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rc2106"/>
            <p:cNvSpPr/>
            <p:nvPr/>
          </p:nvSpPr>
          <p:spPr>
            <a:xfrm>
              <a:off x="563028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rc2107"/>
            <p:cNvSpPr/>
            <p:nvPr/>
          </p:nvSpPr>
          <p:spPr>
            <a:xfrm>
              <a:off x="563028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563028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563028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563028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563028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rc2112"/>
            <p:cNvSpPr/>
            <p:nvPr/>
          </p:nvSpPr>
          <p:spPr>
            <a:xfrm>
              <a:off x="563028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rc2113"/>
            <p:cNvSpPr/>
            <p:nvPr/>
          </p:nvSpPr>
          <p:spPr>
            <a:xfrm>
              <a:off x="563028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rc2114"/>
            <p:cNvSpPr/>
            <p:nvPr/>
          </p:nvSpPr>
          <p:spPr>
            <a:xfrm>
              <a:off x="563028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rc2115"/>
            <p:cNvSpPr/>
            <p:nvPr/>
          </p:nvSpPr>
          <p:spPr>
            <a:xfrm>
              <a:off x="486962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rc2116"/>
            <p:cNvSpPr/>
            <p:nvPr/>
          </p:nvSpPr>
          <p:spPr>
            <a:xfrm>
              <a:off x="486962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rc2117"/>
            <p:cNvSpPr/>
            <p:nvPr/>
          </p:nvSpPr>
          <p:spPr>
            <a:xfrm>
              <a:off x="486962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rc2118"/>
            <p:cNvSpPr/>
            <p:nvPr/>
          </p:nvSpPr>
          <p:spPr>
            <a:xfrm>
              <a:off x="486962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rc2119"/>
            <p:cNvSpPr/>
            <p:nvPr/>
          </p:nvSpPr>
          <p:spPr>
            <a:xfrm>
              <a:off x="486962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rc2120"/>
            <p:cNvSpPr/>
            <p:nvPr/>
          </p:nvSpPr>
          <p:spPr>
            <a:xfrm>
              <a:off x="486962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rc2121"/>
            <p:cNvSpPr/>
            <p:nvPr/>
          </p:nvSpPr>
          <p:spPr>
            <a:xfrm>
              <a:off x="486962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rc2122"/>
            <p:cNvSpPr/>
            <p:nvPr/>
          </p:nvSpPr>
          <p:spPr>
            <a:xfrm>
              <a:off x="486962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rc2123"/>
            <p:cNvSpPr/>
            <p:nvPr/>
          </p:nvSpPr>
          <p:spPr>
            <a:xfrm>
              <a:off x="486962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rc2124"/>
            <p:cNvSpPr/>
            <p:nvPr/>
          </p:nvSpPr>
          <p:spPr>
            <a:xfrm>
              <a:off x="4869627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rc2125"/>
            <p:cNvSpPr/>
            <p:nvPr/>
          </p:nvSpPr>
          <p:spPr>
            <a:xfrm>
              <a:off x="486962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486962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rc2127"/>
            <p:cNvSpPr/>
            <p:nvPr/>
          </p:nvSpPr>
          <p:spPr>
            <a:xfrm>
              <a:off x="486962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rc2128"/>
            <p:cNvSpPr/>
            <p:nvPr/>
          </p:nvSpPr>
          <p:spPr>
            <a:xfrm>
              <a:off x="4869627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rc2129"/>
            <p:cNvSpPr/>
            <p:nvPr/>
          </p:nvSpPr>
          <p:spPr>
            <a:xfrm>
              <a:off x="490584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rc2130"/>
            <p:cNvSpPr/>
            <p:nvPr/>
          </p:nvSpPr>
          <p:spPr>
            <a:xfrm>
              <a:off x="490584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rc2131"/>
            <p:cNvSpPr/>
            <p:nvPr/>
          </p:nvSpPr>
          <p:spPr>
            <a:xfrm>
              <a:off x="490584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rc2132"/>
            <p:cNvSpPr/>
            <p:nvPr/>
          </p:nvSpPr>
          <p:spPr>
            <a:xfrm>
              <a:off x="490584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rc2133"/>
            <p:cNvSpPr/>
            <p:nvPr/>
          </p:nvSpPr>
          <p:spPr>
            <a:xfrm>
              <a:off x="490584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rc2134"/>
            <p:cNvSpPr/>
            <p:nvPr/>
          </p:nvSpPr>
          <p:spPr>
            <a:xfrm>
              <a:off x="490584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rc2135"/>
            <p:cNvSpPr/>
            <p:nvPr/>
          </p:nvSpPr>
          <p:spPr>
            <a:xfrm>
              <a:off x="490584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rc2136"/>
            <p:cNvSpPr/>
            <p:nvPr/>
          </p:nvSpPr>
          <p:spPr>
            <a:xfrm>
              <a:off x="490584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490584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rc2138"/>
            <p:cNvSpPr/>
            <p:nvPr/>
          </p:nvSpPr>
          <p:spPr>
            <a:xfrm>
              <a:off x="4905849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rc2139"/>
            <p:cNvSpPr/>
            <p:nvPr/>
          </p:nvSpPr>
          <p:spPr>
            <a:xfrm>
              <a:off x="490584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rc2140"/>
            <p:cNvSpPr/>
            <p:nvPr/>
          </p:nvSpPr>
          <p:spPr>
            <a:xfrm>
              <a:off x="490584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rc2141"/>
            <p:cNvSpPr/>
            <p:nvPr/>
          </p:nvSpPr>
          <p:spPr>
            <a:xfrm>
              <a:off x="490584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rc2142"/>
            <p:cNvSpPr/>
            <p:nvPr/>
          </p:nvSpPr>
          <p:spPr>
            <a:xfrm>
              <a:off x="490584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rc2143"/>
            <p:cNvSpPr/>
            <p:nvPr/>
          </p:nvSpPr>
          <p:spPr>
            <a:xfrm>
              <a:off x="557595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rc2144"/>
            <p:cNvSpPr/>
            <p:nvPr/>
          </p:nvSpPr>
          <p:spPr>
            <a:xfrm>
              <a:off x="557595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rc2145"/>
            <p:cNvSpPr/>
            <p:nvPr/>
          </p:nvSpPr>
          <p:spPr>
            <a:xfrm>
              <a:off x="557595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rc2146"/>
            <p:cNvSpPr/>
            <p:nvPr/>
          </p:nvSpPr>
          <p:spPr>
            <a:xfrm>
              <a:off x="557595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rc2147"/>
            <p:cNvSpPr/>
            <p:nvPr/>
          </p:nvSpPr>
          <p:spPr>
            <a:xfrm>
              <a:off x="557595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rc2148"/>
            <p:cNvSpPr/>
            <p:nvPr/>
          </p:nvSpPr>
          <p:spPr>
            <a:xfrm>
              <a:off x="557595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rc2149"/>
            <p:cNvSpPr/>
            <p:nvPr/>
          </p:nvSpPr>
          <p:spPr>
            <a:xfrm>
              <a:off x="557595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rc2150"/>
            <p:cNvSpPr/>
            <p:nvPr/>
          </p:nvSpPr>
          <p:spPr>
            <a:xfrm>
              <a:off x="557595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rc2151"/>
            <p:cNvSpPr/>
            <p:nvPr/>
          </p:nvSpPr>
          <p:spPr>
            <a:xfrm>
              <a:off x="557595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rc2152"/>
            <p:cNvSpPr/>
            <p:nvPr/>
          </p:nvSpPr>
          <p:spPr>
            <a:xfrm>
              <a:off x="557595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rc2153"/>
            <p:cNvSpPr/>
            <p:nvPr/>
          </p:nvSpPr>
          <p:spPr>
            <a:xfrm>
              <a:off x="557595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rc2154"/>
            <p:cNvSpPr/>
            <p:nvPr/>
          </p:nvSpPr>
          <p:spPr>
            <a:xfrm>
              <a:off x="5575951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rc2155"/>
            <p:cNvSpPr/>
            <p:nvPr/>
          </p:nvSpPr>
          <p:spPr>
            <a:xfrm>
              <a:off x="557595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rc2156"/>
            <p:cNvSpPr/>
            <p:nvPr/>
          </p:nvSpPr>
          <p:spPr>
            <a:xfrm>
              <a:off x="5575951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rc2157"/>
            <p:cNvSpPr/>
            <p:nvPr/>
          </p:nvSpPr>
          <p:spPr>
            <a:xfrm>
              <a:off x="519562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rc2158"/>
            <p:cNvSpPr/>
            <p:nvPr/>
          </p:nvSpPr>
          <p:spPr>
            <a:xfrm>
              <a:off x="519562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rc2159"/>
            <p:cNvSpPr/>
            <p:nvPr/>
          </p:nvSpPr>
          <p:spPr>
            <a:xfrm>
              <a:off x="519562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rc2160"/>
            <p:cNvSpPr/>
            <p:nvPr/>
          </p:nvSpPr>
          <p:spPr>
            <a:xfrm>
              <a:off x="519562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rc2161"/>
            <p:cNvSpPr/>
            <p:nvPr/>
          </p:nvSpPr>
          <p:spPr>
            <a:xfrm>
              <a:off x="519562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rc2162"/>
            <p:cNvSpPr/>
            <p:nvPr/>
          </p:nvSpPr>
          <p:spPr>
            <a:xfrm>
              <a:off x="519562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rc2163"/>
            <p:cNvSpPr/>
            <p:nvPr/>
          </p:nvSpPr>
          <p:spPr>
            <a:xfrm>
              <a:off x="519562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rc2164"/>
            <p:cNvSpPr/>
            <p:nvPr/>
          </p:nvSpPr>
          <p:spPr>
            <a:xfrm>
              <a:off x="519562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rc2165"/>
            <p:cNvSpPr/>
            <p:nvPr/>
          </p:nvSpPr>
          <p:spPr>
            <a:xfrm>
              <a:off x="519562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rc2166"/>
            <p:cNvSpPr/>
            <p:nvPr/>
          </p:nvSpPr>
          <p:spPr>
            <a:xfrm>
              <a:off x="519562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rc2167"/>
            <p:cNvSpPr/>
            <p:nvPr/>
          </p:nvSpPr>
          <p:spPr>
            <a:xfrm>
              <a:off x="519562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rc2168"/>
            <p:cNvSpPr/>
            <p:nvPr/>
          </p:nvSpPr>
          <p:spPr>
            <a:xfrm>
              <a:off x="519562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rc2169"/>
            <p:cNvSpPr/>
            <p:nvPr/>
          </p:nvSpPr>
          <p:spPr>
            <a:xfrm>
              <a:off x="519562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rc2170"/>
            <p:cNvSpPr/>
            <p:nvPr/>
          </p:nvSpPr>
          <p:spPr>
            <a:xfrm>
              <a:off x="519562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rc2171"/>
            <p:cNvSpPr/>
            <p:nvPr/>
          </p:nvSpPr>
          <p:spPr>
            <a:xfrm>
              <a:off x="550350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rc2172"/>
            <p:cNvSpPr/>
            <p:nvPr/>
          </p:nvSpPr>
          <p:spPr>
            <a:xfrm>
              <a:off x="550350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rc2173"/>
            <p:cNvSpPr/>
            <p:nvPr/>
          </p:nvSpPr>
          <p:spPr>
            <a:xfrm>
              <a:off x="550350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rc2174"/>
            <p:cNvSpPr/>
            <p:nvPr/>
          </p:nvSpPr>
          <p:spPr>
            <a:xfrm>
              <a:off x="550350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rc2175"/>
            <p:cNvSpPr/>
            <p:nvPr/>
          </p:nvSpPr>
          <p:spPr>
            <a:xfrm>
              <a:off x="550350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rc2176"/>
            <p:cNvSpPr/>
            <p:nvPr/>
          </p:nvSpPr>
          <p:spPr>
            <a:xfrm>
              <a:off x="550350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rc2177"/>
            <p:cNvSpPr/>
            <p:nvPr/>
          </p:nvSpPr>
          <p:spPr>
            <a:xfrm>
              <a:off x="550350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rc2178"/>
            <p:cNvSpPr/>
            <p:nvPr/>
          </p:nvSpPr>
          <p:spPr>
            <a:xfrm>
              <a:off x="550350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rc2179"/>
            <p:cNvSpPr/>
            <p:nvPr/>
          </p:nvSpPr>
          <p:spPr>
            <a:xfrm>
              <a:off x="550350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rc2180"/>
            <p:cNvSpPr/>
            <p:nvPr/>
          </p:nvSpPr>
          <p:spPr>
            <a:xfrm>
              <a:off x="5503507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rc2181"/>
            <p:cNvSpPr/>
            <p:nvPr/>
          </p:nvSpPr>
          <p:spPr>
            <a:xfrm>
              <a:off x="550350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rc2182"/>
            <p:cNvSpPr/>
            <p:nvPr/>
          </p:nvSpPr>
          <p:spPr>
            <a:xfrm>
              <a:off x="550350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rc2183"/>
            <p:cNvSpPr/>
            <p:nvPr/>
          </p:nvSpPr>
          <p:spPr>
            <a:xfrm>
              <a:off x="550350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rc2184"/>
            <p:cNvSpPr/>
            <p:nvPr/>
          </p:nvSpPr>
          <p:spPr>
            <a:xfrm>
              <a:off x="550350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rc2185"/>
            <p:cNvSpPr/>
            <p:nvPr/>
          </p:nvSpPr>
          <p:spPr>
            <a:xfrm>
              <a:off x="501451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rc2186"/>
            <p:cNvSpPr/>
            <p:nvPr/>
          </p:nvSpPr>
          <p:spPr>
            <a:xfrm>
              <a:off x="501451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rc2187"/>
            <p:cNvSpPr/>
            <p:nvPr/>
          </p:nvSpPr>
          <p:spPr>
            <a:xfrm>
              <a:off x="501451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rc2188"/>
            <p:cNvSpPr/>
            <p:nvPr/>
          </p:nvSpPr>
          <p:spPr>
            <a:xfrm>
              <a:off x="501451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rc2189"/>
            <p:cNvSpPr/>
            <p:nvPr/>
          </p:nvSpPr>
          <p:spPr>
            <a:xfrm>
              <a:off x="501451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rc2190"/>
            <p:cNvSpPr/>
            <p:nvPr/>
          </p:nvSpPr>
          <p:spPr>
            <a:xfrm>
              <a:off x="501451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rc2191"/>
            <p:cNvSpPr/>
            <p:nvPr/>
          </p:nvSpPr>
          <p:spPr>
            <a:xfrm>
              <a:off x="501451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rc2192"/>
            <p:cNvSpPr/>
            <p:nvPr/>
          </p:nvSpPr>
          <p:spPr>
            <a:xfrm>
              <a:off x="501451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rc2193"/>
            <p:cNvSpPr/>
            <p:nvPr/>
          </p:nvSpPr>
          <p:spPr>
            <a:xfrm>
              <a:off x="501451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rc2194"/>
            <p:cNvSpPr/>
            <p:nvPr/>
          </p:nvSpPr>
          <p:spPr>
            <a:xfrm>
              <a:off x="501451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rc2195"/>
            <p:cNvSpPr/>
            <p:nvPr/>
          </p:nvSpPr>
          <p:spPr>
            <a:xfrm>
              <a:off x="501451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rc2196"/>
            <p:cNvSpPr/>
            <p:nvPr/>
          </p:nvSpPr>
          <p:spPr>
            <a:xfrm>
              <a:off x="5014514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rc2197"/>
            <p:cNvSpPr/>
            <p:nvPr/>
          </p:nvSpPr>
          <p:spPr>
            <a:xfrm>
              <a:off x="501451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rc2198"/>
            <p:cNvSpPr/>
            <p:nvPr/>
          </p:nvSpPr>
          <p:spPr>
            <a:xfrm>
              <a:off x="501451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rc2199"/>
            <p:cNvSpPr/>
            <p:nvPr/>
          </p:nvSpPr>
          <p:spPr>
            <a:xfrm>
              <a:off x="505073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rc2200"/>
            <p:cNvSpPr/>
            <p:nvPr/>
          </p:nvSpPr>
          <p:spPr>
            <a:xfrm>
              <a:off x="505073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rc2201"/>
            <p:cNvSpPr/>
            <p:nvPr/>
          </p:nvSpPr>
          <p:spPr>
            <a:xfrm>
              <a:off x="505073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rc2202"/>
            <p:cNvSpPr/>
            <p:nvPr/>
          </p:nvSpPr>
          <p:spPr>
            <a:xfrm>
              <a:off x="505073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rc2203"/>
            <p:cNvSpPr/>
            <p:nvPr/>
          </p:nvSpPr>
          <p:spPr>
            <a:xfrm>
              <a:off x="505073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rc2204"/>
            <p:cNvSpPr/>
            <p:nvPr/>
          </p:nvSpPr>
          <p:spPr>
            <a:xfrm>
              <a:off x="505073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rc2205"/>
            <p:cNvSpPr/>
            <p:nvPr/>
          </p:nvSpPr>
          <p:spPr>
            <a:xfrm>
              <a:off x="505073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rc2206"/>
            <p:cNvSpPr/>
            <p:nvPr/>
          </p:nvSpPr>
          <p:spPr>
            <a:xfrm>
              <a:off x="505073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rc2207"/>
            <p:cNvSpPr/>
            <p:nvPr/>
          </p:nvSpPr>
          <p:spPr>
            <a:xfrm>
              <a:off x="505073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rc2208"/>
            <p:cNvSpPr/>
            <p:nvPr/>
          </p:nvSpPr>
          <p:spPr>
            <a:xfrm>
              <a:off x="505073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rc2209"/>
            <p:cNvSpPr/>
            <p:nvPr/>
          </p:nvSpPr>
          <p:spPr>
            <a:xfrm>
              <a:off x="505073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rc2210"/>
            <p:cNvSpPr/>
            <p:nvPr/>
          </p:nvSpPr>
          <p:spPr>
            <a:xfrm>
              <a:off x="505073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rc2211"/>
            <p:cNvSpPr/>
            <p:nvPr/>
          </p:nvSpPr>
          <p:spPr>
            <a:xfrm>
              <a:off x="505073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rc2212"/>
            <p:cNvSpPr/>
            <p:nvPr/>
          </p:nvSpPr>
          <p:spPr>
            <a:xfrm>
              <a:off x="505073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rc2213"/>
            <p:cNvSpPr/>
            <p:nvPr/>
          </p:nvSpPr>
          <p:spPr>
            <a:xfrm>
              <a:off x="535862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rc2214"/>
            <p:cNvSpPr/>
            <p:nvPr/>
          </p:nvSpPr>
          <p:spPr>
            <a:xfrm>
              <a:off x="535862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rc2215"/>
            <p:cNvSpPr/>
            <p:nvPr/>
          </p:nvSpPr>
          <p:spPr>
            <a:xfrm>
              <a:off x="535862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rc2216"/>
            <p:cNvSpPr/>
            <p:nvPr/>
          </p:nvSpPr>
          <p:spPr>
            <a:xfrm>
              <a:off x="535862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rc2217"/>
            <p:cNvSpPr/>
            <p:nvPr/>
          </p:nvSpPr>
          <p:spPr>
            <a:xfrm>
              <a:off x="535862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rc2218"/>
            <p:cNvSpPr/>
            <p:nvPr/>
          </p:nvSpPr>
          <p:spPr>
            <a:xfrm>
              <a:off x="535862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rc2219"/>
            <p:cNvSpPr/>
            <p:nvPr/>
          </p:nvSpPr>
          <p:spPr>
            <a:xfrm>
              <a:off x="535862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rc2220"/>
            <p:cNvSpPr/>
            <p:nvPr/>
          </p:nvSpPr>
          <p:spPr>
            <a:xfrm>
              <a:off x="535862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rc2221"/>
            <p:cNvSpPr/>
            <p:nvPr/>
          </p:nvSpPr>
          <p:spPr>
            <a:xfrm>
              <a:off x="535862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rc2222"/>
            <p:cNvSpPr/>
            <p:nvPr/>
          </p:nvSpPr>
          <p:spPr>
            <a:xfrm>
              <a:off x="535862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rc2223"/>
            <p:cNvSpPr/>
            <p:nvPr/>
          </p:nvSpPr>
          <p:spPr>
            <a:xfrm>
              <a:off x="535862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rc2224"/>
            <p:cNvSpPr/>
            <p:nvPr/>
          </p:nvSpPr>
          <p:spPr>
            <a:xfrm>
              <a:off x="535862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rc2225"/>
            <p:cNvSpPr/>
            <p:nvPr/>
          </p:nvSpPr>
          <p:spPr>
            <a:xfrm>
              <a:off x="535862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rc2226"/>
            <p:cNvSpPr/>
            <p:nvPr/>
          </p:nvSpPr>
          <p:spPr>
            <a:xfrm>
              <a:off x="535862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rc2227"/>
            <p:cNvSpPr/>
            <p:nvPr/>
          </p:nvSpPr>
          <p:spPr>
            <a:xfrm>
              <a:off x="331209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rc2228"/>
            <p:cNvSpPr/>
            <p:nvPr/>
          </p:nvSpPr>
          <p:spPr>
            <a:xfrm>
              <a:off x="331209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rc2229"/>
            <p:cNvSpPr/>
            <p:nvPr/>
          </p:nvSpPr>
          <p:spPr>
            <a:xfrm>
              <a:off x="331209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rc2230"/>
            <p:cNvSpPr/>
            <p:nvPr/>
          </p:nvSpPr>
          <p:spPr>
            <a:xfrm>
              <a:off x="331209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rc2231"/>
            <p:cNvSpPr/>
            <p:nvPr/>
          </p:nvSpPr>
          <p:spPr>
            <a:xfrm>
              <a:off x="331209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rc2232"/>
            <p:cNvSpPr/>
            <p:nvPr/>
          </p:nvSpPr>
          <p:spPr>
            <a:xfrm>
              <a:off x="3312093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rc2233"/>
            <p:cNvSpPr/>
            <p:nvPr/>
          </p:nvSpPr>
          <p:spPr>
            <a:xfrm>
              <a:off x="331209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rc2234"/>
            <p:cNvSpPr/>
            <p:nvPr/>
          </p:nvSpPr>
          <p:spPr>
            <a:xfrm>
              <a:off x="331209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rc2235"/>
            <p:cNvSpPr/>
            <p:nvPr/>
          </p:nvSpPr>
          <p:spPr>
            <a:xfrm>
              <a:off x="331209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rc2236"/>
            <p:cNvSpPr/>
            <p:nvPr/>
          </p:nvSpPr>
          <p:spPr>
            <a:xfrm>
              <a:off x="331209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rc2237"/>
            <p:cNvSpPr/>
            <p:nvPr/>
          </p:nvSpPr>
          <p:spPr>
            <a:xfrm>
              <a:off x="331209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rc2238"/>
            <p:cNvSpPr/>
            <p:nvPr/>
          </p:nvSpPr>
          <p:spPr>
            <a:xfrm>
              <a:off x="331209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rc2239"/>
            <p:cNvSpPr/>
            <p:nvPr/>
          </p:nvSpPr>
          <p:spPr>
            <a:xfrm>
              <a:off x="331209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rc2240"/>
            <p:cNvSpPr/>
            <p:nvPr/>
          </p:nvSpPr>
          <p:spPr>
            <a:xfrm>
              <a:off x="331209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rc2241"/>
            <p:cNvSpPr/>
            <p:nvPr/>
          </p:nvSpPr>
          <p:spPr>
            <a:xfrm>
              <a:off x="523184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rc2242"/>
            <p:cNvSpPr/>
            <p:nvPr/>
          </p:nvSpPr>
          <p:spPr>
            <a:xfrm>
              <a:off x="523184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rc2243"/>
            <p:cNvSpPr/>
            <p:nvPr/>
          </p:nvSpPr>
          <p:spPr>
            <a:xfrm>
              <a:off x="523184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rc2244"/>
            <p:cNvSpPr/>
            <p:nvPr/>
          </p:nvSpPr>
          <p:spPr>
            <a:xfrm>
              <a:off x="523184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rc2245"/>
            <p:cNvSpPr/>
            <p:nvPr/>
          </p:nvSpPr>
          <p:spPr>
            <a:xfrm>
              <a:off x="523184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rc2246"/>
            <p:cNvSpPr/>
            <p:nvPr/>
          </p:nvSpPr>
          <p:spPr>
            <a:xfrm>
              <a:off x="523184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rc2247"/>
            <p:cNvSpPr/>
            <p:nvPr/>
          </p:nvSpPr>
          <p:spPr>
            <a:xfrm>
              <a:off x="523184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rc2248"/>
            <p:cNvSpPr/>
            <p:nvPr/>
          </p:nvSpPr>
          <p:spPr>
            <a:xfrm>
              <a:off x="523184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rc2249"/>
            <p:cNvSpPr/>
            <p:nvPr/>
          </p:nvSpPr>
          <p:spPr>
            <a:xfrm>
              <a:off x="5231844" y="157430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rc2250"/>
            <p:cNvSpPr/>
            <p:nvPr/>
          </p:nvSpPr>
          <p:spPr>
            <a:xfrm>
              <a:off x="5231844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rc2251"/>
            <p:cNvSpPr/>
            <p:nvPr/>
          </p:nvSpPr>
          <p:spPr>
            <a:xfrm>
              <a:off x="523184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rc2252"/>
            <p:cNvSpPr/>
            <p:nvPr/>
          </p:nvSpPr>
          <p:spPr>
            <a:xfrm>
              <a:off x="523184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rc2253"/>
            <p:cNvSpPr/>
            <p:nvPr/>
          </p:nvSpPr>
          <p:spPr>
            <a:xfrm>
              <a:off x="523184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rc2254"/>
            <p:cNvSpPr/>
            <p:nvPr/>
          </p:nvSpPr>
          <p:spPr>
            <a:xfrm>
              <a:off x="523184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rc2255"/>
            <p:cNvSpPr/>
            <p:nvPr/>
          </p:nvSpPr>
          <p:spPr>
            <a:xfrm>
              <a:off x="537673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rc2256"/>
            <p:cNvSpPr/>
            <p:nvPr/>
          </p:nvSpPr>
          <p:spPr>
            <a:xfrm>
              <a:off x="537673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rc2257"/>
            <p:cNvSpPr/>
            <p:nvPr/>
          </p:nvSpPr>
          <p:spPr>
            <a:xfrm>
              <a:off x="537673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rc2258"/>
            <p:cNvSpPr/>
            <p:nvPr/>
          </p:nvSpPr>
          <p:spPr>
            <a:xfrm>
              <a:off x="537673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rc2259"/>
            <p:cNvSpPr/>
            <p:nvPr/>
          </p:nvSpPr>
          <p:spPr>
            <a:xfrm>
              <a:off x="537673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rc2260"/>
            <p:cNvSpPr/>
            <p:nvPr/>
          </p:nvSpPr>
          <p:spPr>
            <a:xfrm>
              <a:off x="537673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rc2261"/>
            <p:cNvSpPr/>
            <p:nvPr/>
          </p:nvSpPr>
          <p:spPr>
            <a:xfrm>
              <a:off x="537673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rc2262"/>
            <p:cNvSpPr/>
            <p:nvPr/>
          </p:nvSpPr>
          <p:spPr>
            <a:xfrm>
              <a:off x="537673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rc2263"/>
            <p:cNvSpPr/>
            <p:nvPr/>
          </p:nvSpPr>
          <p:spPr>
            <a:xfrm>
              <a:off x="537673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rc2264"/>
            <p:cNvSpPr/>
            <p:nvPr/>
          </p:nvSpPr>
          <p:spPr>
            <a:xfrm>
              <a:off x="537673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rc2265"/>
            <p:cNvSpPr/>
            <p:nvPr/>
          </p:nvSpPr>
          <p:spPr>
            <a:xfrm>
              <a:off x="537673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rc2266"/>
            <p:cNvSpPr/>
            <p:nvPr/>
          </p:nvSpPr>
          <p:spPr>
            <a:xfrm>
              <a:off x="5376731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rc2267"/>
            <p:cNvSpPr/>
            <p:nvPr/>
          </p:nvSpPr>
          <p:spPr>
            <a:xfrm>
              <a:off x="537673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rc2268"/>
            <p:cNvSpPr/>
            <p:nvPr/>
          </p:nvSpPr>
          <p:spPr>
            <a:xfrm>
              <a:off x="5376731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rc2269"/>
            <p:cNvSpPr/>
            <p:nvPr/>
          </p:nvSpPr>
          <p:spPr>
            <a:xfrm>
              <a:off x="521373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rc2270"/>
            <p:cNvSpPr/>
            <p:nvPr/>
          </p:nvSpPr>
          <p:spPr>
            <a:xfrm>
              <a:off x="521373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rc2271"/>
            <p:cNvSpPr/>
            <p:nvPr/>
          </p:nvSpPr>
          <p:spPr>
            <a:xfrm>
              <a:off x="521373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rc2272"/>
            <p:cNvSpPr/>
            <p:nvPr/>
          </p:nvSpPr>
          <p:spPr>
            <a:xfrm>
              <a:off x="521373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rc2273"/>
            <p:cNvSpPr/>
            <p:nvPr/>
          </p:nvSpPr>
          <p:spPr>
            <a:xfrm>
              <a:off x="5213734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rc2274"/>
            <p:cNvSpPr/>
            <p:nvPr/>
          </p:nvSpPr>
          <p:spPr>
            <a:xfrm>
              <a:off x="521373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rc2275"/>
            <p:cNvSpPr/>
            <p:nvPr/>
          </p:nvSpPr>
          <p:spPr>
            <a:xfrm>
              <a:off x="521373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rc2276"/>
            <p:cNvSpPr/>
            <p:nvPr/>
          </p:nvSpPr>
          <p:spPr>
            <a:xfrm>
              <a:off x="521373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rc2277"/>
            <p:cNvSpPr/>
            <p:nvPr/>
          </p:nvSpPr>
          <p:spPr>
            <a:xfrm>
              <a:off x="521373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rc2278"/>
            <p:cNvSpPr/>
            <p:nvPr/>
          </p:nvSpPr>
          <p:spPr>
            <a:xfrm>
              <a:off x="5213734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rc2279"/>
            <p:cNvSpPr/>
            <p:nvPr/>
          </p:nvSpPr>
          <p:spPr>
            <a:xfrm>
              <a:off x="521373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rc2280"/>
            <p:cNvSpPr/>
            <p:nvPr/>
          </p:nvSpPr>
          <p:spPr>
            <a:xfrm>
              <a:off x="5213734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rc2281"/>
            <p:cNvSpPr/>
            <p:nvPr/>
          </p:nvSpPr>
          <p:spPr>
            <a:xfrm>
              <a:off x="521373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rc2282"/>
            <p:cNvSpPr/>
            <p:nvPr/>
          </p:nvSpPr>
          <p:spPr>
            <a:xfrm>
              <a:off x="5213734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rc2283"/>
            <p:cNvSpPr/>
            <p:nvPr/>
          </p:nvSpPr>
          <p:spPr>
            <a:xfrm>
              <a:off x="541295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rc2284"/>
            <p:cNvSpPr/>
            <p:nvPr/>
          </p:nvSpPr>
          <p:spPr>
            <a:xfrm>
              <a:off x="541295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rc2285"/>
            <p:cNvSpPr/>
            <p:nvPr/>
          </p:nvSpPr>
          <p:spPr>
            <a:xfrm>
              <a:off x="541295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rc2286"/>
            <p:cNvSpPr/>
            <p:nvPr/>
          </p:nvSpPr>
          <p:spPr>
            <a:xfrm>
              <a:off x="541295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rc2287"/>
            <p:cNvSpPr/>
            <p:nvPr/>
          </p:nvSpPr>
          <p:spPr>
            <a:xfrm>
              <a:off x="541295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rc2288"/>
            <p:cNvSpPr/>
            <p:nvPr/>
          </p:nvSpPr>
          <p:spPr>
            <a:xfrm>
              <a:off x="541295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rc2289"/>
            <p:cNvSpPr/>
            <p:nvPr/>
          </p:nvSpPr>
          <p:spPr>
            <a:xfrm>
              <a:off x="541295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rc2290"/>
            <p:cNvSpPr/>
            <p:nvPr/>
          </p:nvSpPr>
          <p:spPr>
            <a:xfrm>
              <a:off x="541295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rc2291"/>
            <p:cNvSpPr/>
            <p:nvPr/>
          </p:nvSpPr>
          <p:spPr>
            <a:xfrm>
              <a:off x="541295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rc2292"/>
            <p:cNvSpPr/>
            <p:nvPr/>
          </p:nvSpPr>
          <p:spPr>
            <a:xfrm>
              <a:off x="541295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rc2293"/>
            <p:cNvSpPr/>
            <p:nvPr/>
          </p:nvSpPr>
          <p:spPr>
            <a:xfrm>
              <a:off x="541295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rc2294"/>
            <p:cNvSpPr/>
            <p:nvPr/>
          </p:nvSpPr>
          <p:spPr>
            <a:xfrm>
              <a:off x="5412953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rc2295"/>
            <p:cNvSpPr/>
            <p:nvPr/>
          </p:nvSpPr>
          <p:spPr>
            <a:xfrm>
              <a:off x="541295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rc2296"/>
            <p:cNvSpPr/>
            <p:nvPr/>
          </p:nvSpPr>
          <p:spPr>
            <a:xfrm>
              <a:off x="541295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rc2297"/>
            <p:cNvSpPr/>
            <p:nvPr/>
          </p:nvSpPr>
          <p:spPr>
            <a:xfrm>
              <a:off x="534051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rc2298"/>
            <p:cNvSpPr/>
            <p:nvPr/>
          </p:nvSpPr>
          <p:spPr>
            <a:xfrm>
              <a:off x="534051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rc2299"/>
            <p:cNvSpPr/>
            <p:nvPr/>
          </p:nvSpPr>
          <p:spPr>
            <a:xfrm>
              <a:off x="534051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rc2300"/>
            <p:cNvSpPr/>
            <p:nvPr/>
          </p:nvSpPr>
          <p:spPr>
            <a:xfrm>
              <a:off x="534051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rc2301"/>
            <p:cNvSpPr/>
            <p:nvPr/>
          </p:nvSpPr>
          <p:spPr>
            <a:xfrm>
              <a:off x="5340510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rc2302"/>
            <p:cNvSpPr/>
            <p:nvPr/>
          </p:nvSpPr>
          <p:spPr>
            <a:xfrm>
              <a:off x="534051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rc2303"/>
            <p:cNvSpPr/>
            <p:nvPr/>
          </p:nvSpPr>
          <p:spPr>
            <a:xfrm>
              <a:off x="534051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rc2304"/>
            <p:cNvSpPr/>
            <p:nvPr/>
          </p:nvSpPr>
          <p:spPr>
            <a:xfrm>
              <a:off x="534051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rc2305"/>
            <p:cNvSpPr/>
            <p:nvPr/>
          </p:nvSpPr>
          <p:spPr>
            <a:xfrm>
              <a:off x="534051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rc2306"/>
            <p:cNvSpPr/>
            <p:nvPr/>
          </p:nvSpPr>
          <p:spPr>
            <a:xfrm>
              <a:off x="5340510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rc2307"/>
            <p:cNvSpPr/>
            <p:nvPr/>
          </p:nvSpPr>
          <p:spPr>
            <a:xfrm>
              <a:off x="534051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rc2308"/>
            <p:cNvSpPr/>
            <p:nvPr/>
          </p:nvSpPr>
          <p:spPr>
            <a:xfrm>
              <a:off x="534051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rc2309"/>
            <p:cNvSpPr/>
            <p:nvPr/>
          </p:nvSpPr>
          <p:spPr>
            <a:xfrm>
              <a:off x="534051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rc2310"/>
            <p:cNvSpPr/>
            <p:nvPr/>
          </p:nvSpPr>
          <p:spPr>
            <a:xfrm>
              <a:off x="534051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rc2311"/>
            <p:cNvSpPr/>
            <p:nvPr/>
          </p:nvSpPr>
          <p:spPr>
            <a:xfrm>
              <a:off x="497829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rc2312"/>
            <p:cNvSpPr/>
            <p:nvPr/>
          </p:nvSpPr>
          <p:spPr>
            <a:xfrm>
              <a:off x="497829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rc2313"/>
            <p:cNvSpPr/>
            <p:nvPr/>
          </p:nvSpPr>
          <p:spPr>
            <a:xfrm>
              <a:off x="497829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rc2314"/>
            <p:cNvSpPr/>
            <p:nvPr/>
          </p:nvSpPr>
          <p:spPr>
            <a:xfrm>
              <a:off x="497829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rc2315"/>
            <p:cNvSpPr/>
            <p:nvPr/>
          </p:nvSpPr>
          <p:spPr>
            <a:xfrm>
              <a:off x="497829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rc2316"/>
            <p:cNvSpPr/>
            <p:nvPr/>
          </p:nvSpPr>
          <p:spPr>
            <a:xfrm>
              <a:off x="497829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rc2317"/>
            <p:cNvSpPr/>
            <p:nvPr/>
          </p:nvSpPr>
          <p:spPr>
            <a:xfrm>
              <a:off x="497829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rc2318"/>
            <p:cNvSpPr/>
            <p:nvPr/>
          </p:nvSpPr>
          <p:spPr>
            <a:xfrm>
              <a:off x="497829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rc2319"/>
            <p:cNvSpPr/>
            <p:nvPr/>
          </p:nvSpPr>
          <p:spPr>
            <a:xfrm>
              <a:off x="497829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4978292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497829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4978292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497829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497829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5286177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5286177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5286177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5286177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5286177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5286177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5286177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5286177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5286177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5286177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5286177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5286177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5286177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5286177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544917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544917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544917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544917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544917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544917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544917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544917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544917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544917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544917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544917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544917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544917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552161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552161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552161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552161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552161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552161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552161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552161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552161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552161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552161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552161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552161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552161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530428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530428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530428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530428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530428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530428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530428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530428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530428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530428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530428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530428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530428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530428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512317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512317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512317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512317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512317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512317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512317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512317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512317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5123179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512317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512317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512317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512317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532239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532239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532239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532239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5322399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532239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532239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532239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532239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5322399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532239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532239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532239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532239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524995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524995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524995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524995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5249955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524995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524995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524995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524995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524995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524995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5249955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524995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rc2422"/>
            <p:cNvSpPr/>
            <p:nvPr/>
          </p:nvSpPr>
          <p:spPr>
            <a:xfrm>
              <a:off x="524995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rc2423"/>
            <p:cNvSpPr/>
            <p:nvPr/>
          </p:nvSpPr>
          <p:spPr>
            <a:xfrm>
              <a:off x="561217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rc2424"/>
            <p:cNvSpPr/>
            <p:nvPr/>
          </p:nvSpPr>
          <p:spPr>
            <a:xfrm>
              <a:off x="561217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rc2425"/>
            <p:cNvSpPr/>
            <p:nvPr/>
          </p:nvSpPr>
          <p:spPr>
            <a:xfrm>
              <a:off x="561217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rc2426"/>
            <p:cNvSpPr/>
            <p:nvPr/>
          </p:nvSpPr>
          <p:spPr>
            <a:xfrm>
              <a:off x="561217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rc2427"/>
            <p:cNvSpPr/>
            <p:nvPr/>
          </p:nvSpPr>
          <p:spPr>
            <a:xfrm>
              <a:off x="561217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rc2428"/>
            <p:cNvSpPr/>
            <p:nvPr/>
          </p:nvSpPr>
          <p:spPr>
            <a:xfrm>
              <a:off x="561217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rc2429"/>
            <p:cNvSpPr/>
            <p:nvPr/>
          </p:nvSpPr>
          <p:spPr>
            <a:xfrm>
              <a:off x="561217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rc2430"/>
            <p:cNvSpPr/>
            <p:nvPr/>
          </p:nvSpPr>
          <p:spPr>
            <a:xfrm>
              <a:off x="561217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rc2431"/>
            <p:cNvSpPr/>
            <p:nvPr/>
          </p:nvSpPr>
          <p:spPr>
            <a:xfrm>
              <a:off x="561217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rc2432"/>
            <p:cNvSpPr/>
            <p:nvPr/>
          </p:nvSpPr>
          <p:spPr>
            <a:xfrm>
              <a:off x="561217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rc2433"/>
            <p:cNvSpPr/>
            <p:nvPr/>
          </p:nvSpPr>
          <p:spPr>
            <a:xfrm>
              <a:off x="561217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rc2434"/>
            <p:cNvSpPr/>
            <p:nvPr/>
          </p:nvSpPr>
          <p:spPr>
            <a:xfrm>
              <a:off x="561217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561217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561217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488773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488773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488773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488773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488773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488773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488773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488773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488773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488773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488773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488773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488773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488773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499640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499640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499640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499640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4996403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499640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499640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499640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499640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499640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499640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499640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499640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499640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510506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510506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510506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510506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5105068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510506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510506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510506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510506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510506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510506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510506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510506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510506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515940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515940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515940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515940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515940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515940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515940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515940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515940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515940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515940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515940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515940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515940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517751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517751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517751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517751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517751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rc2498"/>
            <p:cNvSpPr/>
            <p:nvPr/>
          </p:nvSpPr>
          <p:spPr>
            <a:xfrm>
              <a:off x="517751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rc2499"/>
            <p:cNvSpPr/>
            <p:nvPr/>
          </p:nvSpPr>
          <p:spPr>
            <a:xfrm>
              <a:off x="517751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rc2500"/>
            <p:cNvSpPr/>
            <p:nvPr/>
          </p:nvSpPr>
          <p:spPr>
            <a:xfrm>
              <a:off x="517751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rc2501"/>
            <p:cNvSpPr/>
            <p:nvPr/>
          </p:nvSpPr>
          <p:spPr>
            <a:xfrm>
              <a:off x="517751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rc2502"/>
            <p:cNvSpPr/>
            <p:nvPr/>
          </p:nvSpPr>
          <p:spPr>
            <a:xfrm>
              <a:off x="517751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rc2503"/>
            <p:cNvSpPr/>
            <p:nvPr/>
          </p:nvSpPr>
          <p:spPr>
            <a:xfrm>
              <a:off x="517751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rc2504"/>
            <p:cNvSpPr/>
            <p:nvPr/>
          </p:nvSpPr>
          <p:spPr>
            <a:xfrm>
              <a:off x="517751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rc2505"/>
            <p:cNvSpPr/>
            <p:nvPr/>
          </p:nvSpPr>
          <p:spPr>
            <a:xfrm>
              <a:off x="517751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rc2506"/>
            <p:cNvSpPr/>
            <p:nvPr/>
          </p:nvSpPr>
          <p:spPr>
            <a:xfrm>
              <a:off x="517751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548539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548539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548539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548539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548539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548539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548539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548539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548539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548539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548539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rc2518"/>
            <p:cNvSpPr/>
            <p:nvPr/>
          </p:nvSpPr>
          <p:spPr>
            <a:xfrm>
              <a:off x="548539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rc2519"/>
            <p:cNvSpPr/>
            <p:nvPr/>
          </p:nvSpPr>
          <p:spPr>
            <a:xfrm>
              <a:off x="548539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rc2520"/>
            <p:cNvSpPr/>
            <p:nvPr/>
          </p:nvSpPr>
          <p:spPr>
            <a:xfrm>
              <a:off x="548539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rc2521"/>
            <p:cNvSpPr/>
            <p:nvPr/>
          </p:nvSpPr>
          <p:spPr>
            <a:xfrm>
              <a:off x="559406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rc2522"/>
            <p:cNvSpPr/>
            <p:nvPr/>
          </p:nvSpPr>
          <p:spPr>
            <a:xfrm>
              <a:off x="559406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rc2523"/>
            <p:cNvSpPr/>
            <p:nvPr/>
          </p:nvSpPr>
          <p:spPr>
            <a:xfrm>
              <a:off x="559406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rc2524"/>
            <p:cNvSpPr/>
            <p:nvPr/>
          </p:nvSpPr>
          <p:spPr>
            <a:xfrm>
              <a:off x="559406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rc2525"/>
            <p:cNvSpPr/>
            <p:nvPr/>
          </p:nvSpPr>
          <p:spPr>
            <a:xfrm>
              <a:off x="5594062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rc2526"/>
            <p:cNvSpPr/>
            <p:nvPr/>
          </p:nvSpPr>
          <p:spPr>
            <a:xfrm>
              <a:off x="559406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rc2527"/>
            <p:cNvSpPr/>
            <p:nvPr/>
          </p:nvSpPr>
          <p:spPr>
            <a:xfrm>
              <a:off x="559406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rc2528"/>
            <p:cNvSpPr/>
            <p:nvPr/>
          </p:nvSpPr>
          <p:spPr>
            <a:xfrm>
              <a:off x="559406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rc2529"/>
            <p:cNvSpPr/>
            <p:nvPr/>
          </p:nvSpPr>
          <p:spPr>
            <a:xfrm>
              <a:off x="559406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rc2530"/>
            <p:cNvSpPr/>
            <p:nvPr/>
          </p:nvSpPr>
          <p:spPr>
            <a:xfrm>
              <a:off x="559406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rc2531"/>
            <p:cNvSpPr/>
            <p:nvPr/>
          </p:nvSpPr>
          <p:spPr>
            <a:xfrm>
              <a:off x="559406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rc2532"/>
            <p:cNvSpPr/>
            <p:nvPr/>
          </p:nvSpPr>
          <p:spPr>
            <a:xfrm>
              <a:off x="559406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rc2533"/>
            <p:cNvSpPr/>
            <p:nvPr/>
          </p:nvSpPr>
          <p:spPr>
            <a:xfrm>
              <a:off x="559406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rc2534"/>
            <p:cNvSpPr/>
            <p:nvPr/>
          </p:nvSpPr>
          <p:spPr>
            <a:xfrm>
              <a:off x="559406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rc2535"/>
            <p:cNvSpPr/>
            <p:nvPr/>
          </p:nvSpPr>
          <p:spPr>
            <a:xfrm>
              <a:off x="494207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rc2536"/>
            <p:cNvSpPr/>
            <p:nvPr/>
          </p:nvSpPr>
          <p:spPr>
            <a:xfrm>
              <a:off x="494207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rc2537"/>
            <p:cNvSpPr/>
            <p:nvPr/>
          </p:nvSpPr>
          <p:spPr>
            <a:xfrm>
              <a:off x="494207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rc2538"/>
            <p:cNvSpPr/>
            <p:nvPr/>
          </p:nvSpPr>
          <p:spPr>
            <a:xfrm>
              <a:off x="494207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rc2539"/>
            <p:cNvSpPr/>
            <p:nvPr/>
          </p:nvSpPr>
          <p:spPr>
            <a:xfrm>
              <a:off x="4942071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rc2540"/>
            <p:cNvSpPr/>
            <p:nvPr/>
          </p:nvSpPr>
          <p:spPr>
            <a:xfrm>
              <a:off x="494207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rc2541"/>
            <p:cNvSpPr/>
            <p:nvPr/>
          </p:nvSpPr>
          <p:spPr>
            <a:xfrm>
              <a:off x="494207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rc2542"/>
            <p:cNvSpPr/>
            <p:nvPr/>
          </p:nvSpPr>
          <p:spPr>
            <a:xfrm>
              <a:off x="494207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rc2543"/>
            <p:cNvSpPr/>
            <p:nvPr/>
          </p:nvSpPr>
          <p:spPr>
            <a:xfrm>
              <a:off x="494207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rc2544"/>
            <p:cNvSpPr/>
            <p:nvPr/>
          </p:nvSpPr>
          <p:spPr>
            <a:xfrm>
              <a:off x="494207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rc2545"/>
            <p:cNvSpPr/>
            <p:nvPr/>
          </p:nvSpPr>
          <p:spPr>
            <a:xfrm>
              <a:off x="494207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rc2546"/>
            <p:cNvSpPr/>
            <p:nvPr/>
          </p:nvSpPr>
          <p:spPr>
            <a:xfrm>
              <a:off x="494207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rc2547"/>
            <p:cNvSpPr/>
            <p:nvPr/>
          </p:nvSpPr>
          <p:spPr>
            <a:xfrm>
              <a:off x="494207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rc2548"/>
            <p:cNvSpPr/>
            <p:nvPr/>
          </p:nvSpPr>
          <p:spPr>
            <a:xfrm>
              <a:off x="494207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rc2549"/>
            <p:cNvSpPr/>
            <p:nvPr/>
          </p:nvSpPr>
          <p:spPr>
            <a:xfrm>
              <a:off x="526806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rc2550"/>
            <p:cNvSpPr/>
            <p:nvPr/>
          </p:nvSpPr>
          <p:spPr>
            <a:xfrm>
              <a:off x="526806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rc2551"/>
            <p:cNvSpPr/>
            <p:nvPr/>
          </p:nvSpPr>
          <p:spPr>
            <a:xfrm>
              <a:off x="526806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rc2552"/>
            <p:cNvSpPr/>
            <p:nvPr/>
          </p:nvSpPr>
          <p:spPr>
            <a:xfrm>
              <a:off x="526806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rc2553"/>
            <p:cNvSpPr/>
            <p:nvPr/>
          </p:nvSpPr>
          <p:spPr>
            <a:xfrm>
              <a:off x="526806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rc2554"/>
            <p:cNvSpPr/>
            <p:nvPr/>
          </p:nvSpPr>
          <p:spPr>
            <a:xfrm>
              <a:off x="526806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rc2555"/>
            <p:cNvSpPr/>
            <p:nvPr/>
          </p:nvSpPr>
          <p:spPr>
            <a:xfrm>
              <a:off x="526806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rc2556"/>
            <p:cNvSpPr/>
            <p:nvPr/>
          </p:nvSpPr>
          <p:spPr>
            <a:xfrm>
              <a:off x="526806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rc2557"/>
            <p:cNvSpPr/>
            <p:nvPr/>
          </p:nvSpPr>
          <p:spPr>
            <a:xfrm>
              <a:off x="526806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rc2558"/>
            <p:cNvSpPr/>
            <p:nvPr/>
          </p:nvSpPr>
          <p:spPr>
            <a:xfrm>
              <a:off x="526806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rc2559"/>
            <p:cNvSpPr/>
            <p:nvPr/>
          </p:nvSpPr>
          <p:spPr>
            <a:xfrm>
              <a:off x="526806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rc2560"/>
            <p:cNvSpPr/>
            <p:nvPr/>
          </p:nvSpPr>
          <p:spPr>
            <a:xfrm>
              <a:off x="526806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rc2561"/>
            <p:cNvSpPr/>
            <p:nvPr/>
          </p:nvSpPr>
          <p:spPr>
            <a:xfrm>
              <a:off x="526806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rc2562"/>
            <p:cNvSpPr/>
            <p:nvPr/>
          </p:nvSpPr>
          <p:spPr>
            <a:xfrm>
              <a:off x="526806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rc2563"/>
            <p:cNvSpPr/>
            <p:nvPr/>
          </p:nvSpPr>
          <p:spPr>
            <a:xfrm>
              <a:off x="546728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rc2564"/>
            <p:cNvSpPr/>
            <p:nvPr/>
          </p:nvSpPr>
          <p:spPr>
            <a:xfrm>
              <a:off x="546728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rc2565"/>
            <p:cNvSpPr/>
            <p:nvPr/>
          </p:nvSpPr>
          <p:spPr>
            <a:xfrm>
              <a:off x="546728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rc2566"/>
            <p:cNvSpPr/>
            <p:nvPr/>
          </p:nvSpPr>
          <p:spPr>
            <a:xfrm>
              <a:off x="546728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rc2567"/>
            <p:cNvSpPr/>
            <p:nvPr/>
          </p:nvSpPr>
          <p:spPr>
            <a:xfrm>
              <a:off x="5467286" y="197095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rc2568"/>
            <p:cNvSpPr/>
            <p:nvPr/>
          </p:nvSpPr>
          <p:spPr>
            <a:xfrm>
              <a:off x="546728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rc2569"/>
            <p:cNvSpPr/>
            <p:nvPr/>
          </p:nvSpPr>
          <p:spPr>
            <a:xfrm>
              <a:off x="546728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rc2570"/>
            <p:cNvSpPr/>
            <p:nvPr/>
          </p:nvSpPr>
          <p:spPr>
            <a:xfrm>
              <a:off x="546728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rc2571"/>
            <p:cNvSpPr/>
            <p:nvPr/>
          </p:nvSpPr>
          <p:spPr>
            <a:xfrm>
              <a:off x="546728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rc2572"/>
            <p:cNvSpPr/>
            <p:nvPr/>
          </p:nvSpPr>
          <p:spPr>
            <a:xfrm>
              <a:off x="546728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rc2573"/>
            <p:cNvSpPr/>
            <p:nvPr/>
          </p:nvSpPr>
          <p:spPr>
            <a:xfrm>
              <a:off x="546728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rc2574"/>
            <p:cNvSpPr/>
            <p:nvPr/>
          </p:nvSpPr>
          <p:spPr>
            <a:xfrm>
              <a:off x="546728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rc2575"/>
            <p:cNvSpPr/>
            <p:nvPr/>
          </p:nvSpPr>
          <p:spPr>
            <a:xfrm>
              <a:off x="546728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rc2576"/>
            <p:cNvSpPr/>
            <p:nvPr/>
          </p:nvSpPr>
          <p:spPr>
            <a:xfrm>
              <a:off x="546728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rc2577"/>
            <p:cNvSpPr/>
            <p:nvPr/>
          </p:nvSpPr>
          <p:spPr>
            <a:xfrm>
              <a:off x="459796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rc2578"/>
            <p:cNvSpPr/>
            <p:nvPr/>
          </p:nvSpPr>
          <p:spPr>
            <a:xfrm>
              <a:off x="459796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rc2579"/>
            <p:cNvSpPr/>
            <p:nvPr/>
          </p:nvSpPr>
          <p:spPr>
            <a:xfrm>
              <a:off x="459796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rc2580"/>
            <p:cNvSpPr/>
            <p:nvPr/>
          </p:nvSpPr>
          <p:spPr>
            <a:xfrm>
              <a:off x="459796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rc2581"/>
            <p:cNvSpPr/>
            <p:nvPr/>
          </p:nvSpPr>
          <p:spPr>
            <a:xfrm>
              <a:off x="459796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rc2582"/>
            <p:cNvSpPr/>
            <p:nvPr/>
          </p:nvSpPr>
          <p:spPr>
            <a:xfrm>
              <a:off x="4597964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rc2583"/>
            <p:cNvSpPr/>
            <p:nvPr/>
          </p:nvSpPr>
          <p:spPr>
            <a:xfrm>
              <a:off x="459796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rc2584"/>
            <p:cNvSpPr/>
            <p:nvPr/>
          </p:nvSpPr>
          <p:spPr>
            <a:xfrm>
              <a:off x="459796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rc2585"/>
            <p:cNvSpPr/>
            <p:nvPr/>
          </p:nvSpPr>
          <p:spPr>
            <a:xfrm>
              <a:off x="459796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rc2586"/>
            <p:cNvSpPr/>
            <p:nvPr/>
          </p:nvSpPr>
          <p:spPr>
            <a:xfrm>
              <a:off x="459796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rc2587"/>
            <p:cNvSpPr/>
            <p:nvPr/>
          </p:nvSpPr>
          <p:spPr>
            <a:xfrm>
              <a:off x="459796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rc2588"/>
            <p:cNvSpPr/>
            <p:nvPr/>
          </p:nvSpPr>
          <p:spPr>
            <a:xfrm>
              <a:off x="4597964" y="236759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rc2589"/>
            <p:cNvSpPr/>
            <p:nvPr/>
          </p:nvSpPr>
          <p:spPr>
            <a:xfrm>
              <a:off x="459796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rc2590"/>
            <p:cNvSpPr/>
            <p:nvPr/>
          </p:nvSpPr>
          <p:spPr>
            <a:xfrm>
              <a:off x="459796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rc2591"/>
            <p:cNvSpPr/>
            <p:nvPr/>
          </p:nvSpPr>
          <p:spPr>
            <a:xfrm>
              <a:off x="432630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rc2592"/>
            <p:cNvSpPr/>
            <p:nvPr/>
          </p:nvSpPr>
          <p:spPr>
            <a:xfrm>
              <a:off x="432630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rc2593"/>
            <p:cNvSpPr/>
            <p:nvPr/>
          </p:nvSpPr>
          <p:spPr>
            <a:xfrm>
              <a:off x="432630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rc2594"/>
            <p:cNvSpPr/>
            <p:nvPr/>
          </p:nvSpPr>
          <p:spPr>
            <a:xfrm>
              <a:off x="432630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rc2595"/>
            <p:cNvSpPr/>
            <p:nvPr/>
          </p:nvSpPr>
          <p:spPr>
            <a:xfrm>
              <a:off x="432630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rc2596"/>
            <p:cNvSpPr/>
            <p:nvPr/>
          </p:nvSpPr>
          <p:spPr>
            <a:xfrm>
              <a:off x="4326301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rc2597"/>
            <p:cNvSpPr/>
            <p:nvPr/>
          </p:nvSpPr>
          <p:spPr>
            <a:xfrm>
              <a:off x="432630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rc2598"/>
            <p:cNvSpPr/>
            <p:nvPr/>
          </p:nvSpPr>
          <p:spPr>
            <a:xfrm>
              <a:off x="432630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rc2599"/>
            <p:cNvSpPr/>
            <p:nvPr/>
          </p:nvSpPr>
          <p:spPr>
            <a:xfrm>
              <a:off x="432630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rc2600"/>
            <p:cNvSpPr/>
            <p:nvPr/>
          </p:nvSpPr>
          <p:spPr>
            <a:xfrm>
              <a:off x="432630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rc2601"/>
            <p:cNvSpPr/>
            <p:nvPr/>
          </p:nvSpPr>
          <p:spPr>
            <a:xfrm>
              <a:off x="432630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rc2602"/>
            <p:cNvSpPr/>
            <p:nvPr/>
          </p:nvSpPr>
          <p:spPr>
            <a:xfrm>
              <a:off x="432630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rc2603"/>
            <p:cNvSpPr/>
            <p:nvPr/>
          </p:nvSpPr>
          <p:spPr>
            <a:xfrm>
              <a:off x="432630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rc2604"/>
            <p:cNvSpPr/>
            <p:nvPr/>
          </p:nvSpPr>
          <p:spPr>
            <a:xfrm>
              <a:off x="4326301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rc2605"/>
            <p:cNvSpPr/>
            <p:nvPr/>
          </p:nvSpPr>
          <p:spPr>
            <a:xfrm>
              <a:off x="416330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rc2606"/>
            <p:cNvSpPr/>
            <p:nvPr/>
          </p:nvSpPr>
          <p:spPr>
            <a:xfrm>
              <a:off x="416330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rc2607"/>
            <p:cNvSpPr/>
            <p:nvPr/>
          </p:nvSpPr>
          <p:spPr>
            <a:xfrm>
              <a:off x="416330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rc2608"/>
            <p:cNvSpPr/>
            <p:nvPr/>
          </p:nvSpPr>
          <p:spPr>
            <a:xfrm>
              <a:off x="416330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rc2609"/>
            <p:cNvSpPr/>
            <p:nvPr/>
          </p:nvSpPr>
          <p:spPr>
            <a:xfrm>
              <a:off x="416330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rc2610"/>
            <p:cNvSpPr/>
            <p:nvPr/>
          </p:nvSpPr>
          <p:spPr>
            <a:xfrm>
              <a:off x="4163303" y="2962562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rc2611"/>
            <p:cNvSpPr/>
            <p:nvPr/>
          </p:nvSpPr>
          <p:spPr>
            <a:xfrm>
              <a:off x="416330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rc2612"/>
            <p:cNvSpPr/>
            <p:nvPr/>
          </p:nvSpPr>
          <p:spPr>
            <a:xfrm>
              <a:off x="416330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rc2613"/>
            <p:cNvSpPr/>
            <p:nvPr/>
          </p:nvSpPr>
          <p:spPr>
            <a:xfrm>
              <a:off x="416330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rc2614"/>
            <p:cNvSpPr/>
            <p:nvPr/>
          </p:nvSpPr>
          <p:spPr>
            <a:xfrm>
              <a:off x="416330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rc2615"/>
            <p:cNvSpPr/>
            <p:nvPr/>
          </p:nvSpPr>
          <p:spPr>
            <a:xfrm>
              <a:off x="416330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rc2616"/>
            <p:cNvSpPr/>
            <p:nvPr/>
          </p:nvSpPr>
          <p:spPr>
            <a:xfrm>
              <a:off x="416330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rc2617"/>
            <p:cNvSpPr/>
            <p:nvPr/>
          </p:nvSpPr>
          <p:spPr>
            <a:xfrm>
              <a:off x="416330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rc2618"/>
            <p:cNvSpPr/>
            <p:nvPr/>
          </p:nvSpPr>
          <p:spPr>
            <a:xfrm>
              <a:off x="416330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rc2619"/>
            <p:cNvSpPr/>
            <p:nvPr/>
          </p:nvSpPr>
          <p:spPr>
            <a:xfrm>
              <a:off x="485151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rc2620"/>
            <p:cNvSpPr/>
            <p:nvPr/>
          </p:nvSpPr>
          <p:spPr>
            <a:xfrm>
              <a:off x="485151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rc2621"/>
            <p:cNvSpPr/>
            <p:nvPr/>
          </p:nvSpPr>
          <p:spPr>
            <a:xfrm>
              <a:off x="485151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rc2622"/>
            <p:cNvSpPr/>
            <p:nvPr/>
          </p:nvSpPr>
          <p:spPr>
            <a:xfrm>
              <a:off x="485151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rc2623"/>
            <p:cNvSpPr/>
            <p:nvPr/>
          </p:nvSpPr>
          <p:spPr>
            <a:xfrm>
              <a:off x="485151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rc2624"/>
            <p:cNvSpPr/>
            <p:nvPr/>
          </p:nvSpPr>
          <p:spPr>
            <a:xfrm>
              <a:off x="485151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rc2625"/>
            <p:cNvSpPr/>
            <p:nvPr/>
          </p:nvSpPr>
          <p:spPr>
            <a:xfrm>
              <a:off x="485151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rc2626"/>
            <p:cNvSpPr/>
            <p:nvPr/>
          </p:nvSpPr>
          <p:spPr>
            <a:xfrm>
              <a:off x="485151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rc2627"/>
            <p:cNvSpPr/>
            <p:nvPr/>
          </p:nvSpPr>
          <p:spPr>
            <a:xfrm>
              <a:off x="485151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rc2628"/>
            <p:cNvSpPr/>
            <p:nvPr/>
          </p:nvSpPr>
          <p:spPr>
            <a:xfrm>
              <a:off x="4851516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rc2629"/>
            <p:cNvSpPr/>
            <p:nvPr/>
          </p:nvSpPr>
          <p:spPr>
            <a:xfrm>
              <a:off x="4851516" y="355752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rc2630"/>
            <p:cNvSpPr/>
            <p:nvPr/>
          </p:nvSpPr>
          <p:spPr>
            <a:xfrm>
              <a:off x="485151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rc2631"/>
            <p:cNvSpPr/>
            <p:nvPr/>
          </p:nvSpPr>
          <p:spPr>
            <a:xfrm>
              <a:off x="485151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rc2632"/>
            <p:cNvSpPr/>
            <p:nvPr/>
          </p:nvSpPr>
          <p:spPr>
            <a:xfrm>
              <a:off x="4851516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rc2633"/>
            <p:cNvSpPr/>
            <p:nvPr/>
          </p:nvSpPr>
          <p:spPr>
            <a:xfrm>
              <a:off x="266010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rc2634"/>
            <p:cNvSpPr/>
            <p:nvPr/>
          </p:nvSpPr>
          <p:spPr>
            <a:xfrm>
              <a:off x="266010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rc2635"/>
            <p:cNvSpPr/>
            <p:nvPr/>
          </p:nvSpPr>
          <p:spPr>
            <a:xfrm>
              <a:off x="266010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rc2636"/>
            <p:cNvSpPr/>
            <p:nvPr/>
          </p:nvSpPr>
          <p:spPr>
            <a:xfrm>
              <a:off x="266010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rc2637"/>
            <p:cNvSpPr/>
            <p:nvPr/>
          </p:nvSpPr>
          <p:spPr>
            <a:xfrm>
              <a:off x="266010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rc2638"/>
            <p:cNvSpPr/>
            <p:nvPr/>
          </p:nvSpPr>
          <p:spPr>
            <a:xfrm>
              <a:off x="266010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rc2639"/>
            <p:cNvSpPr/>
            <p:nvPr/>
          </p:nvSpPr>
          <p:spPr>
            <a:xfrm>
              <a:off x="266010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rc2640"/>
            <p:cNvSpPr/>
            <p:nvPr/>
          </p:nvSpPr>
          <p:spPr>
            <a:xfrm>
              <a:off x="266010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rc2641"/>
            <p:cNvSpPr/>
            <p:nvPr/>
          </p:nvSpPr>
          <p:spPr>
            <a:xfrm>
              <a:off x="266010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rc2642"/>
            <p:cNvSpPr/>
            <p:nvPr/>
          </p:nvSpPr>
          <p:spPr>
            <a:xfrm>
              <a:off x="2660102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rc2643"/>
            <p:cNvSpPr/>
            <p:nvPr/>
          </p:nvSpPr>
          <p:spPr>
            <a:xfrm>
              <a:off x="266010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rc2644"/>
            <p:cNvSpPr/>
            <p:nvPr/>
          </p:nvSpPr>
          <p:spPr>
            <a:xfrm>
              <a:off x="266010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rc2645"/>
            <p:cNvSpPr/>
            <p:nvPr/>
          </p:nvSpPr>
          <p:spPr>
            <a:xfrm>
              <a:off x="266010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rc2646"/>
            <p:cNvSpPr/>
            <p:nvPr/>
          </p:nvSpPr>
          <p:spPr>
            <a:xfrm>
              <a:off x="266010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rc2647"/>
            <p:cNvSpPr/>
            <p:nvPr/>
          </p:nvSpPr>
          <p:spPr>
            <a:xfrm>
              <a:off x="309476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rc2648"/>
            <p:cNvSpPr/>
            <p:nvPr/>
          </p:nvSpPr>
          <p:spPr>
            <a:xfrm>
              <a:off x="309476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rc2649"/>
            <p:cNvSpPr/>
            <p:nvPr/>
          </p:nvSpPr>
          <p:spPr>
            <a:xfrm>
              <a:off x="309476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rc2650"/>
            <p:cNvSpPr/>
            <p:nvPr/>
          </p:nvSpPr>
          <p:spPr>
            <a:xfrm>
              <a:off x="309476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rc2651"/>
            <p:cNvSpPr/>
            <p:nvPr/>
          </p:nvSpPr>
          <p:spPr>
            <a:xfrm>
              <a:off x="309476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rc2652"/>
            <p:cNvSpPr/>
            <p:nvPr/>
          </p:nvSpPr>
          <p:spPr>
            <a:xfrm>
              <a:off x="309476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rc2653"/>
            <p:cNvSpPr/>
            <p:nvPr/>
          </p:nvSpPr>
          <p:spPr>
            <a:xfrm>
              <a:off x="309476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rc2654"/>
            <p:cNvSpPr/>
            <p:nvPr/>
          </p:nvSpPr>
          <p:spPr>
            <a:xfrm>
              <a:off x="309476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rc2655"/>
            <p:cNvSpPr/>
            <p:nvPr/>
          </p:nvSpPr>
          <p:spPr>
            <a:xfrm>
              <a:off x="309476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rc2656"/>
            <p:cNvSpPr/>
            <p:nvPr/>
          </p:nvSpPr>
          <p:spPr>
            <a:xfrm>
              <a:off x="3094763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rc2657"/>
            <p:cNvSpPr/>
            <p:nvPr/>
          </p:nvSpPr>
          <p:spPr>
            <a:xfrm>
              <a:off x="309476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rc2658"/>
            <p:cNvSpPr/>
            <p:nvPr/>
          </p:nvSpPr>
          <p:spPr>
            <a:xfrm>
              <a:off x="309476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rc2659"/>
            <p:cNvSpPr/>
            <p:nvPr/>
          </p:nvSpPr>
          <p:spPr>
            <a:xfrm>
              <a:off x="309476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rc2660"/>
            <p:cNvSpPr/>
            <p:nvPr/>
          </p:nvSpPr>
          <p:spPr>
            <a:xfrm>
              <a:off x="3094763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rc2661"/>
            <p:cNvSpPr/>
            <p:nvPr/>
          </p:nvSpPr>
          <p:spPr>
            <a:xfrm>
              <a:off x="2804989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rc2662"/>
            <p:cNvSpPr/>
            <p:nvPr/>
          </p:nvSpPr>
          <p:spPr>
            <a:xfrm>
              <a:off x="2804989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rc2663"/>
            <p:cNvSpPr/>
            <p:nvPr/>
          </p:nvSpPr>
          <p:spPr>
            <a:xfrm>
              <a:off x="2804989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rc2664"/>
            <p:cNvSpPr/>
            <p:nvPr/>
          </p:nvSpPr>
          <p:spPr>
            <a:xfrm>
              <a:off x="2804989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rc2665"/>
            <p:cNvSpPr/>
            <p:nvPr/>
          </p:nvSpPr>
          <p:spPr>
            <a:xfrm>
              <a:off x="2804989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rc2666"/>
            <p:cNvSpPr/>
            <p:nvPr/>
          </p:nvSpPr>
          <p:spPr>
            <a:xfrm>
              <a:off x="2804989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rc2667"/>
            <p:cNvSpPr/>
            <p:nvPr/>
          </p:nvSpPr>
          <p:spPr>
            <a:xfrm>
              <a:off x="2804989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rc2668"/>
            <p:cNvSpPr/>
            <p:nvPr/>
          </p:nvSpPr>
          <p:spPr>
            <a:xfrm>
              <a:off x="2804989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rc2669"/>
            <p:cNvSpPr/>
            <p:nvPr/>
          </p:nvSpPr>
          <p:spPr>
            <a:xfrm>
              <a:off x="2804989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rc2670"/>
            <p:cNvSpPr/>
            <p:nvPr/>
          </p:nvSpPr>
          <p:spPr>
            <a:xfrm>
              <a:off x="2804989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rc2671"/>
            <p:cNvSpPr/>
            <p:nvPr/>
          </p:nvSpPr>
          <p:spPr>
            <a:xfrm>
              <a:off x="2804989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rc2672"/>
            <p:cNvSpPr/>
            <p:nvPr/>
          </p:nvSpPr>
          <p:spPr>
            <a:xfrm>
              <a:off x="2804989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rc2673"/>
            <p:cNvSpPr/>
            <p:nvPr/>
          </p:nvSpPr>
          <p:spPr>
            <a:xfrm>
              <a:off x="2804989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rc2674"/>
            <p:cNvSpPr/>
            <p:nvPr/>
          </p:nvSpPr>
          <p:spPr>
            <a:xfrm>
              <a:off x="2804989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rc2675"/>
            <p:cNvSpPr/>
            <p:nvPr/>
          </p:nvSpPr>
          <p:spPr>
            <a:xfrm>
              <a:off x="300420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rc2676"/>
            <p:cNvSpPr/>
            <p:nvPr/>
          </p:nvSpPr>
          <p:spPr>
            <a:xfrm>
              <a:off x="300420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rc2677"/>
            <p:cNvSpPr/>
            <p:nvPr/>
          </p:nvSpPr>
          <p:spPr>
            <a:xfrm>
              <a:off x="300420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rc2678"/>
            <p:cNvSpPr/>
            <p:nvPr/>
          </p:nvSpPr>
          <p:spPr>
            <a:xfrm>
              <a:off x="300420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rc2679"/>
            <p:cNvSpPr/>
            <p:nvPr/>
          </p:nvSpPr>
          <p:spPr>
            <a:xfrm>
              <a:off x="300420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rc2680"/>
            <p:cNvSpPr/>
            <p:nvPr/>
          </p:nvSpPr>
          <p:spPr>
            <a:xfrm>
              <a:off x="300420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rc2681"/>
            <p:cNvSpPr/>
            <p:nvPr/>
          </p:nvSpPr>
          <p:spPr>
            <a:xfrm>
              <a:off x="300420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rc2682"/>
            <p:cNvSpPr/>
            <p:nvPr/>
          </p:nvSpPr>
          <p:spPr>
            <a:xfrm>
              <a:off x="300420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rc2683"/>
            <p:cNvSpPr/>
            <p:nvPr/>
          </p:nvSpPr>
          <p:spPr>
            <a:xfrm>
              <a:off x="300420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rc2684"/>
            <p:cNvSpPr/>
            <p:nvPr/>
          </p:nvSpPr>
          <p:spPr>
            <a:xfrm>
              <a:off x="300420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rc2685"/>
            <p:cNvSpPr/>
            <p:nvPr/>
          </p:nvSpPr>
          <p:spPr>
            <a:xfrm>
              <a:off x="300420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rc2686"/>
            <p:cNvSpPr/>
            <p:nvPr/>
          </p:nvSpPr>
          <p:spPr>
            <a:xfrm>
              <a:off x="300420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rc2687"/>
            <p:cNvSpPr/>
            <p:nvPr/>
          </p:nvSpPr>
          <p:spPr>
            <a:xfrm>
              <a:off x="300420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rc2688"/>
            <p:cNvSpPr/>
            <p:nvPr/>
          </p:nvSpPr>
          <p:spPr>
            <a:xfrm>
              <a:off x="3004208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256954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rc2690"/>
            <p:cNvSpPr/>
            <p:nvPr/>
          </p:nvSpPr>
          <p:spPr>
            <a:xfrm>
              <a:off x="256954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rc2691"/>
            <p:cNvSpPr/>
            <p:nvPr/>
          </p:nvSpPr>
          <p:spPr>
            <a:xfrm>
              <a:off x="256954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rc2692"/>
            <p:cNvSpPr/>
            <p:nvPr/>
          </p:nvSpPr>
          <p:spPr>
            <a:xfrm>
              <a:off x="256954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rc2693"/>
            <p:cNvSpPr/>
            <p:nvPr/>
          </p:nvSpPr>
          <p:spPr>
            <a:xfrm>
              <a:off x="256954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rc2694"/>
            <p:cNvSpPr/>
            <p:nvPr/>
          </p:nvSpPr>
          <p:spPr>
            <a:xfrm>
              <a:off x="256954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rc2695"/>
            <p:cNvSpPr/>
            <p:nvPr/>
          </p:nvSpPr>
          <p:spPr>
            <a:xfrm>
              <a:off x="256954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rc2696"/>
            <p:cNvSpPr/>
            <p:nvPr/>
          </p:nvSpPr>
          <p:spPr>
            <a:xfrm>
              <a:off x="256954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rc2697"/>
            <p:cNvSpPr/>
            <p:nvPr/>
          </p:nvSpPr>
          <p:spPr>
            <a:xfrm>
              <a:off x="256954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rc2698"/>
            <p:cNvSpPr/>
            <p:nvPr/>
          </p:nvSpPr>
          <p:spPr>
            <a:xfrm>
              <a:off x="2569548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rc2699"/>
            <p:cNvSpPr/>
            <p:nvPr/>
          </p:nvSpPr>
          <p:spPr>
            <a:xfrm>
              <a:off x="256954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rc2700"/>
            <p:cNvSpPr/>
            <p:nvPr/>
          </p:nvSpPr>
          <p:spPr>
            <a:xfrm>
              <a:off x="256954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rc2701"/>
            <p:cNvSpPr/>
            <p:nvPr/>
          </p:nvSpPr>
          <p:spPr>
            <a:xfrm>
              <a:off x="256954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rc2702"/>
            <p:cNvSpPr/>
            <p:nvPr/>
          </p:nvSpPr>
          <p:spPr>
            <a:xfrm>
              <a:off x="2569548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rc2703"/>
            <p:cNvSpPr/>
            <p:nvPr/>
          </p:nvSpPr>
          <p:spPr>
            <a:xfrm>
              <a:off x="229788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rc2704"/>
            <p:cNvSpPr/>
            <p:nvPr/>
          </p:nvSpPr>
          <p:spPr>
            <a:xfrm>
              <a:off x="229788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rc2705"/>
            <p:cNvSpPr/>
            <p:nvPr/>
          </p:nvSpPr>
          <p:spPr>
            <a:xfrm>
              <a:off x="229788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rc2706"/>
            <p:cNvSpPr/>
            <p:nvPr/>
          </p:nvSpPr>
          <p:spPr>
            <a:xfrm>
              <a:off x="229788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rc2707"/>
            <p:cNvSpPr/>
            <p:nvPr/>
          </p:nvSpPr>
          <p:spPr>
            <a:xfrm>
              <a:off x="229788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rc2708"/>
            <p:cNvSpPr/>
            <p:nvPr/>
          </p:nvSpPr>
          <p:spPr>
            <a:xfrm>
              <a:off x="229788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rc2709"/>
            <p:cNvSpPr/>
            <p:nvPr/>
          </p:nvSpPr>
          <p:spPr>
            <a:xfrm>
              <a:off x="229788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rc2710"/>
            <p:cNvSpPr/>
            <p:nvPr/>
          </p:nvSpPr>
          <p:spPr>
            <a:xfrm>
              <a:off x="229788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rc2711"/>
            <p:cNvSpPr/>
            <p:nvPr/>
          </p:nvSpPr>
          <p:spPr>
            <a:xfrm>
              <a:off x="229788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rc2712"/>
            <p:cNvSpPr/>
            <p:nvPr/>
          </p:nvSpPr>
          <p:spPr>
            <a:xfrm>
              <a:off x="2297885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rc2713"/>
            <p:cNvSpPr/>
            <p:nvPr/>
          </p:nvSpPr>
          <p:spPr>
            <a:xfrm>
              <a:off x="229788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rc2714"/>
            <p:cNvSpPr/>
            <p:nvPr/>
          </p:nvSpPr>
          <p:spPr>
            <a:xfrm>
              <a:off x="229788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rc2715"/>
            <p:cNvSpPr/>
            <p:nvPr/>
          </p:nvSpPr>
          <p:spPr>
            <a:xfrm>
              <a:off x="229788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rc2716"/>
            <p:cNvSpPr/>
            <p:nvPr/>
          </p:nvSpPr>
          <p:spPr>
            <a:xfrm>
              <a:off x="2297885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rc2717"/>
            <p:cNvSpPr/>
            <p:nvPr/>
          </p:nvSpPr>
          <p:spPr>
            <a:xfrm>
              <a:off x="240655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rc2718"/>
            <p:cNvSpPr/>
            <p:nvPr/>
          </p:nvSpPr>
          <p:spPr>
            <a:xfrm>
              <a:off x="240655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rc2719"/>
            <p:cNvSpPr/>
            <p:nvPr/>
          </p:nvSpPr>
          <p:spPr>
            <a:xfrm>
              <a:off x="240655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rc2720"/>
            <p:cNvSpPr/>
            <p:nvPr/>
          </p:nvSpPr>
          <p:spPr>
            <a:xfrm>
              <a:off x="240655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rc2721"/>
            <p:cNvSpPr/>
            <p:nvPr/>
          </p:nvSpPr>
          <p:spPr>
            <a:xfrm>
              <a:off x="240655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rc2722"/>
            <p:cNvSpPr/>
            <p:nvPr/>
          </p:nvSpPr>
          <p:spPr>
            <a:xfrm>
              <a:off x="240655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rc2723"/>
            <p:cNvSpPr/>
            <p:nvPr/>
          </p:nvSpPr>
          <p:spPr>
            <a:xfrm>
              <a:off x="240655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rc2724"/>
            <p:cNvSpPr/>
            <p:nvPr/>
          </p:nvSpPr>
          <p:spPr>
            <a:xfrm>
              <a:off x="240655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rc2725"/>
            <p:cNvSpPr/>
            <p:nvPr/>
          </p:nvSpPr>
          <p:spPr>
            <a:xfrm>
              <a:off x="240655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rc2726"/>
            <p:cNvSpPr/>
            <p:nvPr/>
          </p:nvSpPr>
          <p:spPr>
            <a:xfrm>
              <a:off x="2406550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rc2727"/>
            <p:cNvSpPr/>
            <p:nvPr/>
          </p:nvSpPr>
          <p:spPr>
            <a:xfrm>
              <a:off x="240655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rc2728"/>
            <p:cNvSpPr/>
            <p:nvPr/>
          </p:nvSpPr>
          <p:spPr>
            <a:xfrm>
              <a:off x="240655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rc2729"/>
            <p:cNvSpPr/>
            <p:nvPr/>
          </p:nvSpPr>
          <p:spPr>
            <a:xfrm>
              <a:off x="240655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rc2730"/>
            <p:cNvSpPr/>
            <p:nvPr/>
          </p:nvSpPr>
          <p:spPr>
            <a:xfrm>
              <a:off x="2406550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rc2731"/>
            <p:cNvSpPr/>
            <p:nvPr/>
          </p:nvSpPr>
          <p:spPr>
            <a:xfrm>
              <a:off x="2841210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rc2732"/>
            <p:cNvSpPr/>
            <p:nvPr/>
          </p:nvSpPr>
          <p:spPr>
            <a:xfrm>
              <a:off x="2841210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rc2733"/>
            <p:cNvSpPr/>
            <p:nvPr/>
          </p:nvSpPr>
          <p:spPr>
            <a:xfrm>
              <a:off x="2841210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rc2734"/>
            <p:cNvSpPr/>
            <p:nvPr/>
          </p:nvSpPr>
          <p:spPr>
            <a:xfrm>
              <a:off x="2841210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rc2735"/>
            <p:cNvSpPr/>
            <p:nvPr/>
          </p:nvSpPr>
          <p:spPr>
            <a:xfrm>
              <a:off x="2841210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rc2736"/>
            <p:cNvSpPr/>
            <p:nvPr/>
          </p:nvSpPr>
          <p:spPr>
            <a:xfrm>
              <a:off x="2841210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rc2737"/>
            <p:cNvSpPr/>
            <p:nvPr/>
          </p:nvSpPr>
          <p:spPr>
            <a:xfrm>
              <a:off x="2841210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rc2738"/>
            <p:cNvSpPr/>
            <p:nvPr/>
          </p:nvSpPr>
          <p:spPr>
            <a:xfrm>
              <a:off x="2841210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rc2739"/>
            <p:cNvSpPr/>
            <p:nvPr/>
          </p:nvSpPr>
          <p:spPr>
            <a:xfrm>
              <a:off x="2841210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rc2740"/>
            <p:cNvSpPr/>
            <p:nvPr/>
          </p:nvSpPr>
          <p:spPr>
            <a:xfrm>
              <a:off x="2841210" y="2565918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rc2741"/>
            <p:cNvSpPr/>
            <p:nvPr/>
          </p:nvSpPr>
          <p:spPr>
            <a:xfrm>
              <a:off x="2841210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rc2742"/>
            <p:cNvSpPr/>
            <p:nvPr/>
          </p:nvSpPr>
          <p:spPr>
            <a:xfrm>
              <a:off x="2841210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rc2743"/>
            <p:cNvSpPr/>
            <p:nvPr/>
          </p:nvSpPr>
          <p:spPr>
            <a:xfrm>
              <a:off x="2841210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rc2744"/>
            <p:cNvSpPr/>
            <p:nvPr/>
          </p:nvSpPr>
          <p:spPr>
            <a:xfrm>
              <a:off x="2841210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rc2745"/>
            <p:cNvSpPr/>
            <p:nvPr/>
          </p:nvSpPr>
          <p:spPr>
            <a:xfrm>
              <a:off x="227977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rc2746"/>
            <p:cNvSpPr/>
            <p:nvPr/>
          </p:nvSpPr>
          <p:spPr>
            <a:xfrm>
              <a:off x="227977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rc2747"/>
            <p:cNvSpPr/>
            <p:nvPr/>
          </p:nvSpPr>
          <p:spPr>
            <a:xfrm>
              <a:off x="227977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rc2748"/>
            <p:cNvSpPr/>
            <p:nvPr/>
          </p:nvSpPr>
          <p:spPr>
            <a:xfrm>
              <a:off x="227977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rc2749"/>
            <p:cNvSpPr/>
            <p:nvPr/>
          </p:nvSpPr>
          <p:spPr>
            <a:xfrm>
              <a:off x="227977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rc2750"/>
            <p:cNvSpPr/>
            <p:nvPr/>
          </p:nvSpPr>
          <p:spPr>
            <a:xfrm>
              <a:off x="227977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rc2751"/>
            <p:cNvSpPr/>
            <p:nvPr/>
          </p:nvSpPr>
          <p:spPr>
            <a:xfrm>
              <a:off x="227977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rc2752"/>
            <p:cNvSpPr/>
            <p:nvPr/>
          </p:nvSpPr>
          <p:spPr>
            <a:xfrm>
              <a:off x="227977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rc2753"/>
            <p:cNvSpPr/>
            <p:nvPr/>
          </p:nvSpPr>
          <p:spPr>
            <a:xfrm>
              <a:off x="227977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rc2754"/>
            <p:cNvSpPr/>
            <p:nvPr/>
          </p:nvSpPr>
          <p:spPr>
            <a:xfrm>
              <a:off x="227977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rc2755"/>
            <p:cNvSpPr/>
            <p:nvPr/>
          </p:nvSpPr>
          <p:spPr>
            <a:xfrm>
              <a:off x="227977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rc2756"/>
            <p:cNvSpPr/>
            <p:nvPr/>
          </p:nvSpPr>
          <p:spPr>
            <a:xfrm>
              <a:off x="227977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rc2757"/>
            <p:cNvSpPr/>
            <p:nvPr/>
          </p:nvSpPr>
          <p:spPr>
            <a:xfrm>
              <a:off x="227977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rc2758"/>
            <p:cNvSpPr/>
            <p:nvPr/>
          </p:nvSpPr>
          <p:spPr>
            <a:xfrm>
              <a:off x="227977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rc2759"/>
            <p:cNvSpPr/>
            <p:nvPr/>
          </p:nvSpPr>
          <p:spPr>
            <a:xfrm>
              <a:off x="287743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rc2760"/>
            <p:cNvSpPr/>
            <p:nvPr/>
          </p:nvSpPr>
          <p:spPr>
            <a:xfrm>
              <a:off x="287743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rc2761"/>
            <p:cNvSpPr/>
            <p:nvPr/>
          </p:nvSpPr>
          <p:spPr>
            <a:xfrm>
              <a:off x="287743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rc2762"/>
            <p:cNvSpPr/>
            <p:nvPr/>
          </p:nvSpPr>
          <p:spPr>
            <a:xfrm>
              <a:off x="287743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rc2763"/>
            <p:cNvSpPr/>
            <p:nvPr/>
          </p:nvSpPr>
          <p:spPr>
            <a:xfrm>
              <a:off x="287743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rc2764"/>
            <p:cNvSpPr/>
            <p:nvPr/>
          </p:nvSpPr>
          <p:spPr>
            <a:xfrm>
              <a:off x="287743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rc2765"/>
            <p:cNvSpPr/>
            <p:nvPr/>
          </p:nvSpPr>
          <p:spPr>
            <a:xfrm>
              <a:off x="287743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rc2766"/>
            <p:cNvSpPr/>
            <p:nvPr/>
          </p:nvSpPr>
          <p:spPr>
            <a:xfrm>
              <a:off x="287743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rc2767"/>
            <p:cNvSpPr/>
            <p:nvPr/>
          </p:nvSpPr>
          <p:spPr>
            <a:xfrm>
              <a:off x="287743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rc2768"/>
            <p:cNvSpPr/>
            <p:nvPr/>
          </p:nvSpPr>
          <p:spPr>
            <a:xfrm>
              <a:off x="287743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rc2769"/>
            <p:cNvSpPr/>
            <p:nvPr/>
          </p:nvSpPr>
          <p:spPr>
            <a:xfrm>
              <a:off x="287743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rc2770"/>
            <p:cNvSpPr/>
            <p:nvPr/>
          </p:nvSpPr>
          <p:spPr>
            <a:xfrm>
              <a:off x="287743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rc2771"/>
            <p:cNvSpPr/>
            <p:nvPr/>
          </p:nvSpPr>
          <p:spPr>
            <a:xfrm>
              <a:off x="2877432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rc2772"/>
            <p:cNvSpPr/>
            <p:nvPr/>
          </p:nvSpPr>
          <p:spPr>
            <a:xfrm>
              <a:off x="2877432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rc2773"/>
            <p:cNvSpPr/>
            <p:nvPr/>
          </p:nvSpPr>
          <p:spPr>
            <a:xfrm>
              <a:off x="4760962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rc2774"/>
            <p:cNvSpPr/>
            <p:nvPr/>
          </p:nvSpPr>
          <p:spPr>
            <a:xfrm>
              <a:off x="4760962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rc2775"/>
            <p:cNvSpPr/>
            <p:nvPr/>
          </p:nvSpPr>
          <p:spPr>
            <a:xfrm>
              <a:off x="4760962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rc2776"/>
            <p:cNvSpPr/>
            <p:nvPr/>
          </p:nvSpPr>
          <p:spPr>
            <a:xfrm>
              <a:off x="4760962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rc2777"/>
            <p:cNvSpPr/>
            <p:nvPr/>
          </p:nvSpPr>
          <p:spPr>
            <a:xfrm>
              <a:off x="4760962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rc2778"/>
            <p:cNvSpPr/>
            <p:nvPr/>
          </p:nvSpPr>
          <p:spPr>
            <a:xfrm>
              <a:off x="4760962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rc2779"/>
            <p:cNvSpPr/>
            <p:nvPr/>
          </p:nvSpPr>
          <p:spPr>
            <a:xfrm>
              <a:off x="4760962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rc2780"/>
            <p:cNvSpPr/>
            <p:nvPr/>
          </p:nvSpPr>
          <p:spPr>
            <a:xfrm>
              <a:off x="4760962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rc2781"/>
            <p:cNvSpPr/>
            <p:nvPr/>
          </p:nvSpPr>
          <p:spPr>
            <a:xfrm>
              <a:off x="4760962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rc2782"/>
            <p:cNvSpPr/>
            <p:nvPr/>
          </p:nvSpPr>
          <p:spPr>
            <a:xfrm>
              <a:off x="4760962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rc2783"/>
            <p:cNvSpPr/>
            <p:nvPr/>
          </p:nvSpPr>
          <p:spPr>
            <a:xfrm>
              <a:off x="4760962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rc2784"/>
            <p:cNvSpPr/>
            <p:nvPr/>
          </p:nvSpPr>
          <p:spPr>
            <a:xfrm>
              <a:off x="4760962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rc2785"/>
            <p:cNvSpPr/>
            <p:nvPr/>
          </p:nvSpPr>
          <p:spPr>
            <a:xfrm>
              <a:off x="4760962" y="375585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rc2786"/>
            <p:cNvSpPr/>
            <p:nvPr/>
          </p:nvSpPr>
          <p:spPr>
            <a:xfrm>
              <a:off x="4760962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rc2787"/>
            <p:cNvSpPr/>
            <p:nvPr/>
          </p:nvSpPr>
          <p:spPr>
            <a:xfrm>
              <a:off x="421763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rc2788"/>
            <p:cNvSpPr/>
            <p:nvPr/>
          </p:nvSpPr>
          <p:spPr>
            <a:xfrm>
              <a:off x="421763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rc2789"/>
            <p:cNvSpPr/>
            <p:nvPr/>
          </p:nvSpPr>
          <p:spPr>
            <a:xfrm>
              <a:off x="421763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rc2790"/>
            <p:cNvSpPr/>
            <p:nvPr/>
          </p:nvSpPr>
          <p:spPr>
            <a:xfrm>
              <a:off x="421763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rc2791"/>
            <p:cNvSpPr/>
            <p:nvPr/>
          </p:nvSpPr>
          <p:spPr>
            <a:xfrm>
              <a:off x="421763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rc2792"/>
            <p:cNvSpPr/>
            <p:nvPr/>
          </p:nvSpPr>
          <p:spPr>
            <a:xfrm>
              <a:off x="421763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rc2793"/>
            <p:cNvSpPr/>
            <p:nvPr/>
          </p:nvSpPr>
          <p:spPr>
            <a:xfrm>
              <a:off x="421763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rc2794"/>
            <p:cNvSpPr/>
            <p:nvPr/>
          </p:nvSpPr>
          <p:spPr>
            <a:xfrm>
              <a:off x="421763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rc2795"/>
            <p:cNvSpPr/>
            <p:nvPr/>
          </p:nvSpPr>
          <p:spPr>
            <a:xfrm>
              <a:off x="421763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rc2796"/>
            <p:cNvSpPr/>
            <p:nvPr/>
          </p:nvSpPr>
          <p:spPr>
            <a:xfrm>
              <a:off x="421763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rc2797"/>
            <p:cNvSpPr/>
            <p:nvPr/>
          </p:nvSpPr>
          <p:spPr>
            <a:xfrm>
              <a:off x="421763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rc2798"/>
            <p:cNvSpPr/>
            <p:nvPr/>
          </p:nvSpPr>
          <p:spPr>
            <a:xfrm>
              <a:off x="421763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rc2799"/>
            <p:cNvSpPr/>
            <p:nvPr/>
          </p:nvSpPr>
          <p:spPr>
            <a:xfrm>
              <a:off x="4217636" y="375585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rc2800"/>
            <p:cNvSpPr/>
            <p:nvPr/>
          </p:nvSpPr>
          <p:spPr>
            <a:xfrm>
              <a:off x="4217636" y="276424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rc2801"/>
            <p:cNvSpPr/>
            <p:nvPr/>
          </p:nvSpPr>
          <p:spPr>
            <a:xfrm>
              <a:off x="2714434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rc2802"/>
            <p:cNvSpPr/>
            <p:nvPr/>
          </p:nvSpPr>
          <p:spPr>
            <a:xfrm>
              <a:off x="2714434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rc2803"/>
            <p:cNvSpPr/>
            <p:nvPr/>
          </p:nvSpPr>
          <p:spPr>
            <a:xfrm>
              <a:off x="2714434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rc2804"/>
            <p:cNvSpPr/>
            <p:nvPr/>
          </p:nvSpPr>
          <p:spPr>
            <a:xfrm>
              <a:off x="2714434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rc2805"/>
            <p:cNvSpPr/>
            <p:nvPr/>
          </p:nvSpPr>
          <p:spPr>
            <a:xfrm>
              <a:off x="2714434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rc2806"/>
            <p:cNvSpPr/>
            <p:nvPr/>
          </p:nvSpPr>
          <p:spPr>
            <a:xfrm>
              <a:off x="2714434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rc2807"/>
            <p:cNvSpPr/>
            <p:nvPr/>
          </p:nvSpPr>
          <p:spPr>
            <a:xfrm>
              <a:off x="2714434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rc2808"/>
            <p:cNvSpPr/>
            <p:nvPr/>
          </p:nvSpPr>
          <p:spPr>
            <a:xfrm>
              <a:off x="2714434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rc2809"/>
            <p:cNvSpPr/>
            <p:nvPr/>
          </p:nvSpPr>
          <p:spPr>
            <a:xfrm>
              <a:off x="2714434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rc2810"/>
            <p:cNvSpPr/>
            <p:nvPr/>
          </p:nvSpPr>
          <p:spPr>
            <a:xfrm>
              <a:off x="2714434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rc2811"/>
            <p:cNvSpPr/>
            <p:nvPr/>
          </p:nvSpPr>
          <p:spPr>
            <a:xfrm>
              <a:off x="2714434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rc2812"/>
            <p:cNvSpPr/>
            <p:nvPr/>
          </p:nvSpPr>
          <p:spPr>
            <a:xfrm>
              <a:off x="2714434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rc2813"/>
            <p:cNvSpPr/>
            <p:nvPr/>
          </p:nvSpPr>
          <p:spPr>
            <a:xfrm>
              <a:off x="2714434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rc2814"/>
            <p:cNvSpPr/>
            <p:nvPr/>
          </p:nvSpPr>
          <p:spPr>
            <a:xfrm>
              <a:off x="2714434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rc2815"/>
            <p:cNvSpPr/>
            <p:nvPr/>
          </p:nvSpPr>
          <p:spPr>
            <a:xfrm>
              <a:off x="2315995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rc2816"/>
            <p:cNvSpPr/>
            <p:nvPr/>
          </p:nvSpPr>
          <p:spPr>
            <a:xfrm>
              <a:off x="2315995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rc2817"/>
            <p:cNvSpPr/>
            <p:nvPr/>
          </p:nvSpPr>
          <p:spPr>
            <a:xfrm>
              <a:off x="2315995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rc2818"/>
            <p:cNvSpPr/>
            <p:nvPr/>
          </p:nvSpPr>
          <p:spPr>
            <a:xfrm>
              <a:off x="2315995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rc2819"/>
            <p:cNvSpPr/>
            <p:nvPr/>
          </p:nvSpPr>
          <p:spPr>
            <a:xfrm>
              <a:off x="2315995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rc2820"/>
            <p:cNvSpPr/>
            <p:nvPr/>
          </p:nvSpPr>
          <p:spPr>
            <a:xfrm>
              <a:off x="2315995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rc2821"/>
            <p:cNvSpPr/>
            <p:nvPr/>
          </p:nvSpPr>
          <p:spPr>
            <a:xfrm>
              <a:off x="2315995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rc2822"/>
            <p:cNvSpPr/>
            <p:nvPr/>
          </p:nvSpPr>
          <p:spPr>
            <a:xfrm>
              <a:off x="2315995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rc2823"/>
            <p:cNvSpPr/>
            <p:nvPr/>
          </p:nvSpPr>
          <p:spPr>
            <a:xfrm>
              <a:off x="2315995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rc2824"/>
            <p:cNvSpPr/>
            <p:nvPr/>
          </p:nvSpPr>
          <p:spPr>
            <a:xfrm>
              <a:off x="2315995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rc2825"/>
            <p:cNvSpPr/>
            <p:nvPr/>
          </p:nvSpPr>
          <p:spPr>
            <a:xfrm>
              <a:off x="2315995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rc2826"/>
            <p:cNvSpPr/>
            <p:nvPr/>
          </p:nvSpPr>
          <p:spPr>
            <a:xfrm>
              <a:off x="2315995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rc2827"/>
            <p:cNvSpPr/>
            <p:nvPr/>
          </p:nvSpPr>
          <p:spPr>
            <a:xfrm>
              <a:off x="2315995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rc2828"/>
            <p:cNvSpPr/>
            <p:nvPr/>
          </p:nvSpPr>
          <p:spPr>
            <a:xfrm>
              <a:off x="2315995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rc2829"/>
            <p:cNvSpPr/>
            <p:nvPr/>
          </p:nvSpPr>
          <p:spPr>
            <a:xfrm>
              <a:off x="247899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rc2830"/>
            <p:cNvSpPr/>
            <p:nvPr/>
          </p:nvSpPr>
          <p:spPr>
            <a:xfrm>
              <a:off x="247899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rc2831"/>
            <p:cNvSpPr/>
            <p:nvPr/>
          </p:nvSpPr>
          <p:spPr>
            <a:xfrm>
              <a:off x="247899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rc2832"/>
            <p:cNvSpPr/>
            <p:nvPr/>
          </p:nvSpPr>
          <p:spPr>
            <a:xfrm>
              <a:off x="247899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rc2833"/>
            <p:cNvSpPr/>
            <p:nvPr/>
          </p:nvSpPr>
          <p:spPr>
            <a:xfrm>
              <a:off x="247899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rc2834"/>
            <p:cNvSpPr/>
            <p:nvPr/>
          </p:nvSpPr>
          <p:spPr>
            <a:xfrm>
              <a:off x="247899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rc2835"/>
            <p:cNvSpPr/>
            <p:nvPr/>
          </p:nvSpPr>
          <p:spPr>
            <a:xfrm>
              <a:off x="247899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rc2836"/>
            <p:cNvSpPr/>
            <p:nvPr/>
          </p:nvSpPr>
          <p:spPr>
            <a:xfrm>
              <a:off x="247899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rc2837"/>
            <p:cNvSpPr/>
            <p:nvPr/>
          </p:nvSpPr>
          <p:spPr>
            <a:xfrm>
              <a:off x="247899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rc2838"/>
            <p:cNvSpPr/>
            <p:nvPr/>
          </p:nvSpPr>
          <p:spPr>
            <a:xfrm>
              <a:off x="247899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rc2839"/>
            <p:cNvSpPr/>
            <p:nvPr/>
          </p:nvSpPr>
          <p:spPr>
            <a:xfrm>
              <a:off x="247899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rc2840"/>
            <p:cNvSpPr/>
            <p:nvPr/>
          </p:nvSpPr>
          <p:spPr>
            <a:xfrm>
              <a:off x="247899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rc2841"/>
            <p:cNvSpPr/>
            <p:nvPr/>
          </p:nvSpPr>
          <p:spPr>
            <a:xfrm>
              <a:off x="247899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rc2842"/>
            <p:cNvSpPr/>
            <p:nvPr/>
          </p:nvSpPr>
          <p:spPr>
            <a:xfrm>
              <a:off x="247899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rc2843"/>
            <p:cNvSpPr/>
            <p:nvPr/>
          </p:nvSpPr>
          <p:spPr>
            <a:xfrm>
              <a:off x="2786878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rc2844"/>
            <p:cNvSpPr/>
            <p:nvPr/>
          </p:nvSpPr>
          <p:spPr>
            <a:xfrm>
              <a:off x="2786878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rc2845"/>
            <p:cNvSpPr/>
            <p:nvPr/>
          </p:nvSpPr>
          <p:spPr>
            <a:xfrm>
              <a:off x="2786878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rc2846"/>
            <p:cNvSpPr/>
            <p:nvPr/>
          </p:nvSpPr>
          <p:spPr>
            <a:xfrm>
              <a:off x="2786878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rc2847"/>
            <p:cNvSpPr/>
            <p:nvPr/>
          </p:nvSpPr>
          <p:spPr>
            <a:xfrm>
              <a:off x="2786878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rc2848"/>
            <p:cNvSpPr/>
            <p:nvPr/>
          </p:nvSpPr>
          <p:spPr>
            <a:xfrm>
              <a:off x="2786878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rc2849"/>
            <p:cNvSpPr/>
            <p:nvPr/>
          </p:nvSpPr>
          <p:spPr>
            <a:xfrm>
              <a:off x="2786878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rc2850"/>
            <p:cNvSpPr/>
            <p:nvPr/>
          </p:nvSpPr>
          <p:spPr>
            <a:xfrm>
              <a:off x="2786878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rc2851"/>
            <p:cNvSpPr/>
            <p:nvPr/>
          </p:nvSpPr>
          <p:spPr>
            <a:xfrm>
              <a:off x="2786878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rc2852"/>
            <p:cNvSpPr/>
            <p:nvPr/>
          </p:nvSpPr>
          <p:spPr>
            <a:xfrm>
              <a:off x="2786878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rc2853"/>
            <p:cNvSpPr/>
            <p:nvPr/>
          </p:nvSpPr>
          <p:spPr>
            <a:xfrm>
              <a:off x="2786878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rc2854"/>
            <p:cNvSpPr/>
            <p:nvPr/>
          </p:nvSpPr>
          <p:spPr>
            <a:xfrm>
              <a:off x="2786878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rc2855"/>
            <p:cNvSpPr/>
            <p:nvPr/>
          </p:nvSpPr>
          <p:spPr>
            <a:xfrm>
              <a:off x="2786878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rc2856"/>
            <p:cNvSpPr/>
            <p:nvPr/>
          </p:nvSpPr>
          <p:spPr>
            <a:xfrm>
              <a:off x="2786878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rc2857"/>
            <p:cNvSpPr/>
            <p:nvPr/>
          </p:nvSpPr>
          <p:spPr>
            <a:xfrm>
              <a:off x="2334106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rc2858"/>
            <p:cNvSpPr/>
            <p:nvPr/>
          </p:nvSpPr>
          <p:spPr>
            <a:xfrm>
              <a:off x="2334106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rc2859"/>
            <p:cNvSpPr/>
            <p:nvPr/>
          </p:nvSpPr>
          <p:spPr>
            <a:xfrm>
              <a:off x="2334106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rc2860"/>
            <p:cNvSpPr/>
            <p:nvPr/>
          </p:nvSpPr>
          <p:spPr>
            <a:xfrm>
              <a:off x="2334106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rc2861"/>
            <p:cNvSpPr/>
            <p:nvPr/>
          </p:nvSpPr>
          <p:spPr>
            <a:xfrm>
              <a:off x="2334106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rc2862"/>
            <p:cNvSpPr/>
            <p:nvPr/>
          </p:nvSpPr>
          <p:spPr>
            <a:xfrm>
              <a:off x="2334106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rc2863"/>
            <p:cNvSpPr/>
            <p:nvPr/>
          </p:nvSpPr>
          <p:spPr>
            <a:xfrm>
              <a:off x="2334106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rc2864"/>
            <p:cNvSpPr/>
            <p:nvPr/>
          </p:nvSpPr>
          <p:spPr>
            <a:xfrm>
              <a:off x="2334106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rc2865"/>
            <p:cNvSpPr/>
            <p:nvPr/>
          </p:nvSpPr>
          <p:spPr>
            <a:xfrm>
              <a:off x="2334106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rc2866"/>
            <p:cNvSpPr/>
            <p:nvPr/>
          </p:nvSpPr>
          <p:spPr>
            <a:xfrm>
              <a:off x="2334106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rc2867"/>
            <p:cNvSpPr/>
            <p:nvPr/>
          </p:nvSpPr>
          <p:spPr>
            <a:xfrm>
              <a:off x="2334106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rc2868"/>
            <p:cNvSpPr/>
            <p:nvPr/>
          </p:nvSpPr>
          <p:spPr>
            <a:xfrm>
              <a:off x="2334106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rc2869"/>
            <p:cNvSpPr/>
            <p:nvPr/>
          </p:nvSpPr>
          <p:spPr>
            <a:xfrm>
              <a:off x="2334106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rc2870"/>
            <p:cNvSpPr/>
            <p:nvPr/>
          </p:nvSpPr>
          <p:spPr>
            <a:xfrm>
              <a:off x="2334106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rc2871"/>
            <p:cNvSpPr/>
            <p:nvPr/>
          </p:nvSpPr>
          <p:spPr>
            <a:xfrm>
              <a:off x="3112873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rc2872"/>
            <p:cNvSpPr/>
            <p:nvPr/>
          </p:nvSpPr>
          <p:spPr>
            <a:xfrm>
              <a:off x="3112873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rc2873"/>
            <p:cNvSpPr/>
            <p:nvPr/>
          </p:nvSpPr>
          <p:spPr>
            <a:xfrm>
              <a:off x="3112873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rc2874"/>
            <p:cNvSpPr/>
            <p:nvPr/>
          </p:nvSpPr>
          <p:spPr>
            <a:xfrm>
              <a:off x="3112873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rc2875"/>
            <p:cNvSpPr/>
            <p:nvPr/>
          </p:nvSpPr>
          <p:spPr>
            <a:xfrm>
              <a:off x="3112873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rc2876"/>
            <p:cNvSpPr/>
            <p:nvPr/>
          </p:nvSpPr>
          <p:spPr>
            <a:xfrm>
              <a:off x="3112873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rc2877"/>
            <p:cNvSpPr/>
            <p:nvPr/>
          </p:nvSpPr>
          <p:spPr>
            <a:xfrm>
              <a:off x="3112873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rc2878"/>
            <p:cNvSpPr/>
            <p:nvPr/>
          </p:nvSpPr>
          <p:spPr>
            <a:xfrm>
              <a:off x="3112873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rc2879"/>
            <p:cNvSpPr/>
            <p:nvPr/>
          </p:nvSpPr>
          <p:spPr>
            <a:xfrm>
              <a:off x="3112873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rc2880"/>
            <p:cNvSpPr/>
            <p:nvPr/>
          </p:nvSpPr>
          <p:spPr>
            <a:xfrm>
              <a:off x="3112873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rc2881"/>
            <p:cNvSpPr/>
            <p:nvPr/>
          </p:nvSpPr>
          <p:spPr>
            <a:xfrm>
              <a:off x="3112873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rc2882"/>
            <p:cNvSpPr/>
            <p:nvPr/>
          </p:nvSpPr>
          <p:spPr>
            <a:xfrm>
              <a:off x="3112873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rc2883"/>
            <p:cNvSpPr/>
            <p:nvPr/>
          </p:nvSpPr>
          <p:spPr>
            <a:xfrm>
              <a:off x="3112873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rc2884"/>
            <p:cNvSpPr/>
            <p:nvPr/>
          </p:nvSpPr>
          <p:spPr>
            <a:xfrm>
              <a:off x="3112873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rc2885"/>
            <p:cNvSpPr/>
            <p:nvPr/>
          </p:nvSpPr>
          <p:spPr>
            <a:xfrm>
              <a:off x="3058541" y="137598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rc2886"/>
            <p:cNvSpPr/>
            <p:nvPr/>
          </p:nvSpPr>
          <p:spPr>
            <a:xfrm>
              <a:off x="3058541" y="117766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rc2887"/>
            <p:cNvSpPr/>
            <p:nvPr/>
          </p:nvSpPr>
          <p:spPr>
            <a:xfrm>
              <a:off x="3058541" y="3359206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rc2888"/>
            <p:cNvSpPr/>
            <p:nvPr/>
          </p:nvSpPr>
          <p:spPr>
            <a:xfrm>
              <a:off x="3058541" y="316088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rc2889"/>
            <p:cNvSpPr/>
            <p:nvPr/>
          </p:nvSpPr>
          <p:spPr>
            <a:xfrm>
              <a:off x="3058541" y="197095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rc2890"/>
            <p:cNvSpPr/>
            <p:nvPr/>
          </p:nvSpPr>
          <p:spPr>
            <a:xfrm>
              <a:off x="3058541" y="2962562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rc2891"/>
            <p:cNvSpPr/>
            <p:nvPr/>
          </p:nvSpPr>
          <p:spPr>
            <a:xfrm>
              <a:off x="3058541" y="2169274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rc2892"/>
            <p:cNvSpPr/>
            <p:nvPr/>
          </p:nvSpPr>
          <p:spPr>
            <a:xfrm>
              <a:off x="3058541" y="177263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rc2893"/>
            <p:cNvSpPr/>
            <p:nvPr/>
          </p:nvSpPr>
          <p:spPr>
            <a:xfrm>
              <a:off x="3058541" y="157430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rc2894"/>
            <p:cNvSpPr/>
            <p:nvPr/>
          </p:nvSpPr>
          <p:spPr>
            <a:xfrm>
              <a:off x="3058541" y="256591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rc2895"/>
            <p:cNvSpPr/>
            <p:nvPr/>
          </p:nvSpPr>
          <p:spPr>
            <a:xfrm>
              <a:off x="3058541" y="3557528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rc2896"/>
            <p:cNvSpPr/>
            <p:nvPr/>
          </p:nvSpPr>
          <p:spPr>
            <a:xfrm>
              <a:off x="3058541" y="2367596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rc2897"/>
            <p:cNvSpPr/>
            <p:nvPr/>
          </p:nvSpPr>
          <p:spPr>
            <a:xfrm>
              <a:off x="3058541" y="3755850"/>
              <a:ext cx="18110" cy="1983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rc2898"/>
            <p:cNvSpPr/>
            <p:nvPr/>
          </p:nvSpPr>
          <p:spPr>
            <a:xfrm>
              <a:off x="3058541" y="2764240"/>
              <a:ext cx="18110" cy="19832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l2899"/>
            <p:cNvSpPr/>
            <p:nvPr/>
          </p:nvSpPr>
          <p:spPr>
            <a:xfrm>
              <a:off x="2187408" y="2962562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900"/>
            <p:cNvSpPr/>
            <p:nvPr/>
          </p:nvSpPr>
          <p:spPr>
            <a:xfrm>
              <a:off x="2187408" y="2367596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1"/>
            <p:cNvSpPr/>
            <p:nvPr/>
          </p:nvSpPr>
          <p:spPr>
            <a:xfrm>
              <a:off x="2187408" y="1574308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2"/>
            <p:cNvSpPr/>
            <p:nvPr/>
          </p:nvSpPr>
          <p:spPr>
            <a:xfrm>
              <a:off x="2187408" y="1177664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3"/>
            <p:cNvSpPr/>
            <p:nvPr/>
          </p:nvSpPr>
          <p:spPr>
            <a:xfrm>
              <a:off x="320342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4"/>
            <p:cNvSpPr/>
            <p:nvPr/>
          </p:nvSpPr>
          <p:spPr>
            <a:xfrm>
              <a:off x="4108971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5"/>
            <p:cNvSpPr/>
            <p:nvPr/>
          </p:nvSpPr>
          <p:spPr>
            <a:xfrm>
              <a:off x="4869627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6"/>
            <p:cNvSpPr/>
            <p:nvPr/>
          </p:nvSpPr>
          <p:spPr>
            <a:xfrm>
              <a:off x="5666505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7"/>
            <p:cNvSpPr/>
            <p:nvPr/>
          </p:nvSpPr>
          <p:spPr>
            <a:xfrm>
              <a:off x="2187408" y="1177664"/>
              <a:ext cx="0" cy="2776508"/>
            </a:xfrm>
            <a:custGeom>
              <a:avLst/>
              <a:pathLst>
                <a:path w="0" h="2776508">
                  <a:moveTo>
                    <a:pt x="0" y="2776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tx2908"/>
            <p:cNvSpPr/>
            <p:nvPr/>
          </p:nvSpPr>
          <p:spPr>
            <a:xfrm>
              <a:off x="1621585" y="3813319"/>
              <a:ext cx="50319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FDA.2016</a:t>
              </a:r>
            </a:p>
          </p:txBody>
        </p:sp>
        <p:sp>
          <p:nvSpPr>
            <p:cNvPr id="2909" name="tx2909"/>
            <p:cNvSpPr/>
            <p:nvPr/>
          </p:nvSpPr>
          <p:spPr>
            <a:xfrm>
              <a:off x="1540767" y="3614997"/>
              <a:ext cx="5840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PHAA.2018</a:t>
              </a:r>
            </a:p>
          </p:txBody>
        </p:sp>
        <p:sp>
          <p:nvSpPr>
            <p:cNvPr id="2910" name="tx2910"/>
            <p:cNvSpPr/>
            <p:nvPr/>
          </p:nvSpPr>
          <p:spPr>
            <a:xfrm>
              <a:off x="1615310" y="3416675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PHE.2015</a:t>
              </a:r>
            </a:p>
          </p:txBody>
        </p:sp>
        <p:sp>
          <p:nvSpPr>
            <p:cNvPr id="2911" name="tx2911"/>
            <p:cNvSpPr/>
            <p:nvPr/>
          </p:nvSpPr>
          <p:spPr>
            <a:xfrm>
              <a:off x="1615310" y="3218353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PHE.2016</a:t>
              </a:r>
            </a:p>
          </p:txBody>
        </p:sp>
        <p:sp>
          <p:nvSpPr>
            <p:cNvPr id="2912" name="tx2912"/>
            <p:cNvSpPr/>
            <p:nvPr/>
          </p:nvSpPr>
          <p:spPr>
            <a:xfrm>
              <a:off x="1615310" y="3020031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PHE.2019</a:t>
              </a:r>
            </a:p>
          </p:txBody>
        </p:sp>
        <p:sp>
          <p:nvSpPr>
            <p:cNvPr id="2913" name="tx2913"/>
            <p:cNvSpPr/>
            <p:nvPr/>
          </p:nvSpPr>
          <p:spPr>
            <a:xfrm>
              <a:off x="1540767" y="2821709"/>
              <a:ext cx="5840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APHA.2018</a:t>
              </a:r>
            </a:p>
          </p:txBody>
        </p:sp>
        <p:sp>
          <p:nvSpPr>
            <p:cNvPr id="2914" name="tx2914"/>
            <p:cNvSpPr/>
            <p:nvPr/>
          </p:nvSpPr>
          <p:spPr>
            <a:xfrm>
              <a:off x="1429170" y="2622350"/>
              <a:ext cx="6956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NHMRC.2017</a:t>
              </a:r>
            </a:p>
          </p:txBody>
        </p:sp>
        <p:sp>
          <p:nvSpPr>
            <p:cNvPr id="2915" name="tx2915"/>
            <p:cNvSpPr/>
            <p:nvPr/>
          </p:nvSpPr>
          <p:spPr>
            <a:xfrm>
              <a:off x="1602922" y="2424028"/>
              <a:ext cx="5218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SGR.2016</a:t>
              </a:r>
            </a:p>
          </p:txBody>
        </p:sp>
        <p:sp>
          <p:nvSpPr>
            <p:cNvPr id="2916" name="tx2916"/>
            <p:cNvSpPr/>
            <p:nvPr/>
          </p:nvSpPr>
          <p:spPr>
            <a:xfrm>
              <a:off x="1578093" y="2225706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NICE.2018</a:t>
              </a:r>
            </a:p>
          </p:txBody>
        </p:sp>
        <p:sp>
          <p:nvSpPr>
            <p:cNvPr id="2917" name="tx2917"/>
            <p:cNvSpPr/>
            <p:nvPr/>
          </p:nvSpPr>
          <p:spPr>
            <a:xfrm>
              <a:off x="1615310" y="2028421"/>
              <a:ext cx="50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PHE.2018</a:t>
              </a:r>
            </a:p>
          </p:txBody>
        </p:sp>
        <p:sp>
          <p:nvSpPr>
            <p:cNvPr id="2918" name="tx2918"/>
            <p:cNvSpPr/>
            <p:nvPr/>
          </p:nvSpPr>
          <p:spPr>
            <a:xfrm>
              <a:off x="1615310" y="1829062"/>
              <a:ext cx="50946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PHS.2016</a:t>
              </a:r>
            </a:p>
          </p:txBody>
        </p:sp>
        <p:sp>
          <p:nvSpPr>
            <p:cNvPr id="2919" name="tx2919"/>
            <p:cNvSpPr/>
            <p:nvPr/>
          </p:nvSpPr>
          <p:spPr>
            <a:xfrm>
              <a:off x="1584368" y="1631777"/>
              <a:ext cx="5404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PHW.2017</a:t>
              </a:r>
            </a:p>
          </p:txBody>
        </p:sp>
        <p:sp>
          <p:nvSpPr>
            <p:cNvPr id="2920" name="tx2920"/>
            <p:cNvSpPr/>
            <p:nvPr/>
          </p:nvSpPr>
          <p:spPr>
            <a:xfrm>
              <a:off x="1571981" y="1432363"/>
              <a:ext cx="55279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WHO.2014</a:t>
              </a:r>
            </a:p>
          </p:txBody>
        </p:sp>
        <p:sp>
          <p:nvSpPr>
            <p:cNvPr id="2921" name="tx2921"/>
            <p:cNvSpPr/>
            <p:nvPr/>
          </p:nvSpPr>
          <p:spPr>
            <a:xfrm>
              <a:off x="1571981" y="1234041"/>
              <a:ext cx="55279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WHO.2016</a:t>
              </a:r>
            </a:p>
          </p:txBody>
        </p:sp>
        <p:sp>
          <p:nvSpPr>
            <p:cNvPr id="2922" name="pl2922"/>
            <p:cNvSpPr/>
            <p:nvPr/>
          </p:nvSpPr>
          <p:spPr>
            <a:xfrm>
              <a:off x="2152614" y="3855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3"/>
            <p:cNvSpPr/>
            <p:nvPr/>
          </p:nvSpPr>
          <p:spPr>
            <a:xfrm>
              <a:off x="2152614" y="3656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4"/>
            <p:cNvSpPr/>
            <p:nvPr/>
          </p:nvSpPr>
          <p:spPr>
            <a:xfrm>
              <a:off x="2152614" y="3458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5"/>
            <p:cNvSpPr/>
            <p:nvPr/>
          </p:nvSpPr>
          <p:spPr>
            <a:xfrm>
              <a:off x="2152614" y="3260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6"/>
            <p:cNvSpPr/>
            <p:nvPr/>
          </p:nvSpPr>
          <p:spPr>
            <a:xfrm>
              <a:off x="2152614" y="3061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7"/>
            <p:cNvSpPr/>
            <p:nvPr/>
          </p:nvSpPr>
          <p:spPr>
            <a:xfrm>
              <a:off x="2152614" y="2863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8"/>
            <p:cNvSpPr/>
            <p:nvPr/>
          </p:nvSpPr>
          <p:spPr>
            <a:xfrm>
              <a:off x="2152614" y="2665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9"/>
            <p:cNvSpPr/>
            <p:nvPr/>
          </p:nvSpPr>
          <p:spPr>
            <a:xfrm>
              <a:off x="2152614" y="246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30"/>
            <p:cNvSpPr/>
            <p:nvPr/>
          </p:nvSpPr>
          <p:spPr>
            <a:xfrm>
              <a:off x="2152614" y="2268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1"/>
            <p:cNvSpPr/>
            <p:nvPr/>
          </p:nvSpPr>
          <p:spPr>
            <a:xfrm>
              <a:off x="2152614" y="2070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2"/>
            <p:cNvSpPr/>
            <p:nvPr/>
          </p:nvSpPr>
          <p:spPr>
            <a:xfrm>
              <a:off x="2152614" y="1871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3"/>
            <p:cNvSpPr/>
            <p:nvPr/>
          </p:nvSpPr>
          <p:spPr>
            <a:xfrm>
              <a:off x="2152614" y="1673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4"/>
            <p:cNvSpPr/>
            <p:nvPr/>
          </p:nvSpPr>
          <p:spPr>
            <a:xfrm>
              <a:off x="2152614" y="1475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5"/>
            <p:cNvSpPr/>
            <p:nvPr/>
          </p:nvSpPr>
          <p:spPr>
            <a:xfrm>
              <a:off x="2152614" y="1276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6"/>
            <p:cNvSpPr/>
            <p:nvPr/>
          </p:nvSpPr>
          <p:spPr>
            <a:xfrm>
              <a:off x="2187408" y="3954172"/>
              <a:ext cx="3480907" cy="0"/>
            </a:xfrm>
            <a:custGeom>
              <a:avLst/>
              <a:pathLst>
                <a:path w="3480907" h="0">
                  <a:moveTo>
                    <a:pt x="0" y="0"/>
                  </a:moveTo>
                  <a:lnTo>
                    <a:pt x="34809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tx2937"/>
            <p:cNvSpPr/>
            <p:nvPr/>
          </p:nvSpPr>
          <p:spPr>
            <a:xfrm>
              <a:off x="3605590" y="4020418"/>
              <a:ext cx="644543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</a:t>
              </a:r>
            </a:p>
          </p:txBody>
        </p:sp>
        <p:sp>
          <p:nvSpPr>
            <p:cNvPr id="2938" name="tx2938"/>
            <p:cNvSpPr/>
            <p:nvPr/>
          </p:nvSpPr>
          <p:spPr>
            <a:xfrm rot="-5400000">
              <a:off x="1098366" y="2501218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gldocs</a:t>
              </a:r>
            </a:p>
          </p:txBody>
        </p:sp>
        <p:sp>
          <p:nvSpPr>
            <p:cNvPr id="2939" name="rc2939"/>
            <p:cNvSpPr/>
            <p:nvPr/>
          </p:nvSpPr>
          <p:spPr>
            <a:xfrm>
              <a:off x="5807494" y="2177378"/>
              <a:ext cx="490378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tx2940"/>
            <p:cNvSpPr/>
            <p:nvPr/>
          </p:nvSpPr>
          <p:spPr>
            <a:xfrm>
              <a:off x="5877083" y="2260030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</a:t>
              </a:r>
            </a:p>
          </p:txBody>
        </p:sp>
        <p:sp>
          <p:nvSpPr>
            <p:cNvPr id="2941" name="rc2941"/>
            <p:cNvSpPr/>
            <p:nvPr/>
          </p:nvSpPr>
          <p:spPr>
            <a:xfrm>
              <a:off x="5877083" y="24459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rc2942"/>
            <p:cNvSpPr/>
            <p:nvPr/>
          </p:nvSpPr>
          <p:spPr>
            <a:xfrm>
              <a:off x="5878883" y="2447756"/>
              <a:ext cx="215856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rc2943"/>
            <p:cNvSpPr/>
            <p:nvPr/>
          </p:nvSpPr>
          <p:spPr>
            <a:xfrm>
              <a:off x="5877083" y="266541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rc2944"/>
            <p:cNvSpPr/>
            <p:nvPr/>
          </p:nvSpPr>
          <p:spPr>
            <a:xfrm>
              <a:off x="5878883" y="2667212"/>
              <a:ext cx="215856" cy="21585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tx2945"/>
            <p:cNvSpPr/>
            <p:nvPr/>
          </p:nvSpPr>
          <p:spPr>
            <a:xfrm>
              <a:off x="6166128" y="25139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46" name="tx2946"/>
            <p:cNvSpPr/>
            <p:nvPr/>
          </p:nvSpPr>
          <p:spPr>
            <a:xfrm>
              <a:off x="6166128" y="27348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2020-09-08T12:32:14Z</dcterms:modified>
</cp:coreProperties>
</file>