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E59C7-11FA-4EC7-91A0-DC22FDCCAF1B}" v="2" dt="2020-06-23T09:39:36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8" d="100"/>
          <a:sy n="138" d="100"/>
        </p:scale>
        <p:origin x="1518" y="108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 (PGR)" userId="b45e9002-b033-421d-a3d9-6d42475e9a3f" providerId="ADAL" clId="{94AE59C7-11FA-4EC7-91A0-DC22FDCCAF1B}"/>
    <pc:docChg chg="undo custSel modSld">
      <pc:chgData name="Andrew Baxter (PGR)" userId="b45e9002-b033-421d-a3d9-6d42475e9a3f" providerId="ADAL" clId="{94AE59C7-11FA-4EC7-91A0-DC22FDCCAF1B}" dt="2020-06-23T09:39:45.297" v="42" actId="478"/>
      <pc:docMkLst>
        <pc:docMk/>
      </pc:docMkLst>
      <pc:sldChg chg="addSp delSp modSp">
        <pc:chgData name="Andrew Baxter (PGR)" userId="b45e9002-b033-421d-a3d9-6d42475e9a3f" providerId="ADAL" clId="{94AE59C7-11FA-4EC7-91A0-DC22FDCCAF1B}" dt="2020-06-23T09:39:45.297" v="42" actId="478"/>
        <pc:sldMkLst>
          <pc:docMk/>
          <pc:sldMk cId="0" sldId="256"/>
        </pc:sldMkLst>
        <pc:spChg chg="del">
          <ac:chgData name="Andrew Baxter (PGR)" userId="b45e9002-b033-421d-a3d9-6d42475e9a3f" providerId="ADAL" clId="{94AE59C7-11FA-4EC7-91A0-DC22FDCCAF1B}" dt="2020-06-23T09:38:30.762" v="24" actId="478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Andrew Baxter (PGR)" userId="b45e9002-b033-421d-a3d9-6d42475e9a3f" providerId="ADAL" clId="{94AE59C7-11FA-4EC7-91A0-DC22FDCCAF1B}" dt="2020-06-23T09:39:45.297" v="42" actId="478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Andrew Baxter (PGR)" userId="b45e9002-b033-421d-a3d9-6d42475e9a3f" providerId="ADAL" clId="{94AE59C7-11FA-4EC7-91A0-DC22FDCCAF1B}" dt="2020-06-23T09:39:43.260" v="41" actId="1076"/>
          <ac:spMkLst>
            <pc:docMk/>
            <pc:sldMk cId="0" sldId="256"/>
            <ac:spMk id="21" creationId="{8EB172FE-6387-48A9-BA81-5DC0B8E654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64777" y="1931295"/>
            <a:ext cx="1425377" cy="1680698"/>
            <a:chOff x="3064777" y="1931295"/>
            <a:chExt cx="1425377" cy="1680698"/>
          </a:xfrm>
        </p:grpSpPr>
        <p:sp>
          <p:nvSpPr>
            <p:cNvPr id="5" name="pt5"/>
            <p:cNvSpPr/>
            <p:nvPr/>
          </p:nvSpPr>
          <p:spPr>
            <a:xfrm>
              <a:off x="3064777" y="1931295"/>
              <a:ext cx="144506" cy="144506"/>
            </a:xfrm>
            <a:prstGeom prst="ellipse">
              <a:avLst/>
            </a:prstGeom>
            <a:solidFill>
              <a:srgbClr val="EE11EE">
                <a:alpha val="100000"/>
              </a:srgbClr>
            </a:solidFill>
            <a:ln w="9000" cap="rnd">
              <a:solidFill>
                <a:srgbClr val="EE11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3064777" y="2150751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3064777" y="2370207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064777" y="2589663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064777" y="2809119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064777" y="3028575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064777" y="3248031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064777" y="3467487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3316347" y="1938664"/>
              <a:ext cx="76398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Toxicology (33)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316347" y="2158120"/>
              <a:ext cx="11307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Longitudinal study (19)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316347" y="2377576"/>
              <a:ext cx="105593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Literature review (14)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316347" y="2597032"/>
              <a:ext cx="99994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Cross-sectional (13)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316347" y="2816488"/>
              <a:ext cx="1173807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Systematic Review (13)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316347" y="3035944"/>
              <a:ext cx="39732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RCT (4)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316347" y="3255400"/>
              <a:ext cx="98761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Policy document (2)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316347" y="3474856"/>
              <a:ext cx="103099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Forensic analysis (1)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EB172FE-6387-48A9-BA81-5DC0B8E654D4}"/>
              </a:ext>
            </a:extLst>
          </p:cNvPr>
          <p:cNvSpPr txBox="1"/>
          <p:nvPr/>
        </p:nvSpPr>
        <p:spPr>
          <a:xfrm>
            <a:off x="2973207" y="1645743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Study design: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Andrew Baxter (PGR)</cp:lastModifiedBy>
  <cp:revision>9</cp:revision>
  <dcterms:created xsi:type="dcterms:W3CDTF">2015-07-14T21:05:00Z</dcterms:created>
  <dcterms:modified xsi:type="dcterms:W3CDTF">2020-06-23T09:39:54Z</dcterms:modified>
</cp:coreProperties>
</file>