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ADBC-2A02-497D-B8A8-D69C050C3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56F65-5BFE-4956-933F-B8EC49DA5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47CA-6044-4B8C-B90F-D85ABA6E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F6AFB-4E3C-4D98-8859-F9FEAA8A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A3A2-3547-4A1A-A9A9-95C90E90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67AE-38B0-40C2-9344-D0D913F4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71364-4600-4433-A253-47835F74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3BDE-D30A-4264-B6FF-38E30AC5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2995-0DA5-4242-8230-943FDC58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E25B-E6B6-4338-90AB-77362F50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81FA3-B09F-43BB-98CB-70307F7F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531CA-7546-494A-8C45-4F75B739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D92E-DFB1-4D5E-9322-F293B6DE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3C02-CED7-42B3-BA6D-061A50B2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679A-5581-4C7E-B182-E652489E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5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34FB-69DF-4E9F-9D0D-17F0DDE8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5B8B-0929-4307-AF16-33861F37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A32B-6466-4809-9FB7-45AF7097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8CA6-A51A-4274-8694-6A8B5A5B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5536-6EB7-421B-BD12-BFE37D0B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9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A0E2-5B17-4800-8AA7-C35B23AB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446A7-4E14-45BA-BBE0-A28FC8C9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4707-F1EA-4EE3-9B1B-8C6C0CC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9286-9E6B-4E71-AFAD-BDE2E670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3790-4E67-4731-A6ED-50D94877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536F-FEB2-4B06-A45A-CFDE33B9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125-5FD5-443B-89E9-B14ED1708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13DCB-C7CC-4A38-8F48-F5617276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F2BB-0092-48E3-BBB0-9653969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53FAB-FBE4-445E-B2AB-57884C73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1E3-2EDE-4899-9812-893C50D8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7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B22F-05CE-4FFE-9ECA-F715C010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407E-93E4-488D-9438-13192052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EDCEB-8CE2-4BBB-8181-B22C1128C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28CA8-99C7-4583-A7E3-A0EB9E8A7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98F8A-7F9F-4538-9984-6C5231E7D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8B3E0-3227-4217-BD9E-62F03661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FD0C5-9F60-4A3D-87FF-9BED6074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AC5F8-914F-4A53-AB62-F3410722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A159-F923-4685-941D-416B68A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3E05E-9ED6-4025-8B8A-C2AFBDE7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BA255-7894-4594-AC9C-5BCF2DA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AE9EB-2D3F-4317-AA24-AA498719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4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321B3-2CDC-4331-B337-9E97741F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D1DBD-AE63-4743-AF14-EA5AA9D0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D0CFE-35B1-4A92-8E70-7C54D387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6E2E-4BE3-4B92-BF4B-85531734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610E-6855-4730-82D0-B2397D74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CC1E3-DB9E-48A0-9A9C-CAA89E30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AE4C-0A8B-4446-813D-CB3723FC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47F3-99BE-4462-981B-90590D64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AA63B-7BA9-43C9-9379-ED92E730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7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42E9-0F3E-4F3C-A33A-0EDD94E8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F7384-D899-4590-9EBB-A76222BBF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5FFEC-A18C-46EC-9955-EF44310D1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B454-45EB-45F7-835C-ACDD2DD1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CE16-8471-4D7F-9D00-20E08855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61B7A-DCEA-4326-A904-28D3C90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7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BC8AA-D786-4BFC-A1C5-38B338BE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7440-78A0-45E5-8B1D-036C95E1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A3BE4-5561-4009-893C-CA9810BF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710F4-BCCD-4A53-9091-13E3DA17B71A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10E4-8AF4-4EC0-A72B-307CB1B33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5215-9F49-4AA8-A4CB-AA89D1280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5F31-0F5C-452A-A186-AECDE128F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4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B23F96C-D56B-4021-A7FD-5D4C7C8B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41" y="1028164"/>
            <a:ext cx="7504351" cy="45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Smith (PGR)</dc:creator>
  <cp:lastModifiedBy>Marissa Smith (PGR)</cp:lastModifiedBy>
  <cp:revision>1</cp:revision>
  <dcterms:created xsi:type="dcterms:W3CDTF">2020-09-18T10:18:34Z</dcterms:created>
  <dcterms:modified xsi:type="dcterms:W3CDTF">2020-09-18T10:19:06Z</dcterms:modified>
</cp:coreProperties>
</file>