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498789" y="2138295"/>
              <a:ext cx="4814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3507789" y="2341732"/>
              <a:ext cx="201456" cy="201456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507789" y="2561188"/>
              <a:ext cx="201456" cy="201456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07789" y="2780644"/>
              <a:ext cx="201456" cy="201455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07789" y="3000100"/>
              <a:ext cx="201456" cy="201456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787835" y="2399677"/>
              <a:ext cx="2731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787835" y="2620552"/>
              <a:ext cx="15525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87835" y="2838643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787835" y="3058099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2020-08-04T13:58:05Z</dcterms:modified>
</cp:coreProperties>
</file>