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3"/>
    <p:sldId id="258" r:id="rId4"/>
    <p:sldId id="260" r:id="rId5"/>
    <p:sldId id="262" r:id="rId6"/>
    <p:sldId id="263" r:id="rId7"/>
    <p:sldId id="264" r:id="rId12"/>
    <p:sldId id="265" r:id="rId13"/>
    <p:sldId id="266" r:id="rId14"/>
    <p:sldId id="267" r:id="rId15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13787" y="1580651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B968F-81AA-4E23-AFCA-11409ABFD072}"/>
              </a:ext>
            </a:extLst>
          </p:cNvPr>
          <p:cNvSpPr txBox="1"/>
          <p:nvPr/>
        </p:nvSpPr>
        <p:spPr>
          <a:xfrm>
            <a:off x="1647825" y="684212"/>
            <a:ext cx="119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2313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1048927" y="676077"/>
            <a:ext cx="5181599" cy="310515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D45384-DEB1-4F3D-893F-6343DBD6EAC4}"/>
              </a:ext>
            </a:extLst>
          </p:cNvPr>
          <p:cNvGrpSpPr/>
          <p:nvPr/>
        </p:nvGrpSpPr>
        <p:grpSpPr>
          <a:xfrm>
            <a:off x="3343275" y="1650718"/>
            <a:ext cx="1024762" cy="1743650"/>
            <a:chOff x="3343275" y="1650718"/>
            <a:chExt cx="1024762" cy="1743650"/>
          </a:xfrm>
        </p:grpSpPr>
        <p:sp>
          <p:nvSpPr>
            <p:cNvPr id="10" name="pt10"/>
            <p:cNvSpPr/>
            <p:nvPr/>
          </p:nvSpPr>
          <p:spPr>
            <a:xfrm>
              <a:off x="3375118" y="3052914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80749" y="2228652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89FA-81DF-475B-9A89-AAB6E2D2A796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743650"/>
              <a:chOff x="3343275" y="1650718"/>
              <a:chExt cx="1024762" cy="17436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9BED930-EEF8-42FA-A333-66339A377464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4" name="tx4"/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Number of times</a:t>
                  </a:r>
                </a:p>
              </p:txBody>
            </p:sp>
            <p:sp>
              <p:nvSpPr>
                <p:cNvPr id="5" name="tx5"/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cited across</a:t>
                  </a:r>
                </a:p>
              </p:txBody>
            </p:sp>
            <p:sp>
              <p:nvSpPr>
                <p:cNvPr id="6" name="tx6"/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guidelines (n):</a:t>
                  </a:r>
                </a:p>
              </p:txBody>
            </p:sp>
          </p:grpSp>
          <p:sp>
            <p:nvSpPr>
              <p:cNvPr id="9" name="pt9"/>
              <p:cNvSpPr/>
              <p:nvPr/>
            </p:nvSpPr>
            <p:spPr>
              <a:xfrm>
                <a:off x="3375118" y="3249862"/>
                <a:ext cx="144506" cy="144506"/>
              </a:xfrm>
              <a:prstGeom prst="ellipse">
                <a:avLst/>
              </a:prstGeom>
              <a:solidFill>
                <a:srgbClr val="ABDDA4">
                  <a:alpha val="100000"/>
                </a:srgbClr>
              </a:solidFill>
              <a:ln w="9000" cap="rnd">
                <a:solidFill>
                  <a:srgbClr val="ABDDA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t11"/>
              <p:cNvSpPr/>
              <p:nvPr/>
            </p:nvSpPr>
            <p:spPr>
              <a:xfrm>
                <a:off x="3375118" y="2842459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3375118" y="2637616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t13"/>
              <p:cNvSpPr/>
              <p:nvPr/>
            </p:nvSpPr>
            <p:spPr>
              <a:xfrm>
                <a:off x="3380749" y="2437538"/>
                <a:ext cx="144506" cy="144506"/>
              </a:xfrm>
              <a:prstGeom prst="ellipse">
                <a:avLst/>
              </a:prstGeom>
              <a:solidFill>
                <a:srgbClr val="F46D43">
                  <a:alpha val="100000"/>
                </a:srgbClr>
              </a:solidFill>
              <a:ln w="9000" cap="rnd">
                <a:solidFill>
                  <a:srgbClr val="F46D4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tx17"/>
              <p:cNvSpPr/>
              <p:nvPr/>
            </p:nvSpPr>
            <p:spPr>
              <a:xfrm>
                <a:off x="3625860" y="326967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 (50)</a:t>
                </a:r>
              </a:p>
            </p:txBody>
          </p:sp>
          <p:sp>
            <p:nvSpPr>
              <p:cNvPr id="18" name="tx18"/>
              <p:cNvSpPr/>
              <p:nvPr/>
            </p:nvSpPr>
            <p:spPr>
              <a:xfrm>
                <a:off x="3625860" y="3072948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 (31)</a:t>
                </a:r>
              </a:p>
            </p:txBody>
          </p:sp>
          <p:sp>
            <p:nvSpPr>
              <p:cNvPr id="19" name="tx19"/>
              <p:cNvSpPr/>
              <p:nvPr/>
            </p:nvSpPr>
            <p:spPr>
              <a:xfrm>
                <a:off x="3625859" y="286456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 (11)</a:t>
                </a:r>
              </a:p>
            </p:txBody>
          </p:sp>
          <p:sp>
            <p:nvSpPr>
              <p:cNvPr id="20" name="tx20"/>
              <p:cNvSpPr/>
              <p:nvPr/>
            </p:nvSpPr>
            <p:spPr>
              <a:xfrm>
                <a:off x="3632317" y="265699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 (6)</a:t>
                </a:r>
              </a:p>
            </p:txBody>
          </p:sp>
          <p:sp>
            <p:nvSpPr>
              <p:cNvPr id="21" name="tx21"/>
              <p:cNvSpPr/>
              <p:nvPr/>
            </p:nvSpPr>
            <p:spPr>
              <a:xfrm>
                <a:off x="3625861" y="2454423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 (2)</a:t>
                </a:r>
              </a:p>
            </p:txBody>
          </p:sp>
          <p:sp>
            <p:nvSpPr>
              <p:cNvPr id="22" name="tx22"/>
              <p:cNvSpPr/>
              <p:nvPr/>
            </p:nvSpPr>
            <p:spPr>
              <a:xfrm>
                <a:off x="3632320" y="2248934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 (1)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240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19</cp:revision>
  <dcterms:created xsi:type="dcterms:W3CDTF">2015-07-14T21:05:00Z</dcterms:created>
  <dcterms:modified xsi:type="dcterms:W3CDTF">2020-08-04T13:57:14Z</dcterms:modified>
</cp:coreProperties>
</file>