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60639" y="1781416"/>
              <a:ext cx="9861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 of citation: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3098114" y="2041023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098114" y="2260479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98114" y="2479935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98114" y="2699391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98114" y="2918847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98114" y="3138303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098114" y="3357759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349685" y="2048392"/>
              <a:ext cx="7639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Toxicology (18)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349685" y="2267848"/>
              <a:ext cx="11116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(9)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349685" y="2487304"/>
              <a:ext cx="99377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Literature review (8)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49685" y="2706760"/>
              <a:ext cx="10685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Longitudinal study (8)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49685" y="2926216"/>
              <a:ext cx="93779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Cross-sectional (6)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349685" y="3145672"/>
              <a:ext cx="3973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RCT (4)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349685" y="3365128"/>
              <a:ext cx="101227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Sytematic review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2020-08-04T13:57:34Z</dcterms:modified>
</cp:coreProperties>
</file>