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195BC-D9EF-44EF-BEC4-88DDB744448C}" v="2" dt="2020-10-09T13:46:57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90" d="100"/>
          <a:sy n="190" d="100"/>
        </p:scale>
        <p:origin x="282" y="-870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ssa Smith (PGR)" userId="c81a56e9-e737-4a0f-abb3-6a6636e79052" providerId="ADAL" clId="{D8C195BC-D9EF-44EF-BEC4-88DDB744448C}"/>
    <pc:docChg chg="undo redo custSel modSld">
      <pc:chgData name="Marissa Smith (PGR)" userId="c81a56e9-e737-4a0f-abb3-6a6636e79052" providerId="ADAL" clId="{D8C195BC-D9EF-44EF-BEC4-88DDB744448C}" dt="2020-10-09T13:54:06.983" v="416" actId="20577"/>
      <pc:docMkLst>
        <pc:docMk/>
      </pc:docMkLst>
      <pc:sldChg chg="addSp delSp modSp mod">
        <pc:chgData name="Marissa Smith (PGR)" userId="c81a56e9-e737-4a0f-abb3-6a6636e79052" providerId="ADAL" clId="{D8C195BC-D9EF-44EF-BEC4-88DDB744448C}" dt="2020-10-09T13:54:06.983" v="416" actId="20577"/>
        <pc:sldMkLst>
          <pc:docMk/>
          <pc:sldMk cId="0" sldId="256"/>
        </pc:sldMkLst>
        <pc:spChg chg="mod">
          <ac:chgData name="Marissa Smith (PGR)" userId="c81a56e9-e737-4a0f-abb3-6a6636e79052" providerId="ADAL" clId="{D8C195BC-D9EF-44EF-BEC4-88DDB744448C}" dt="2020-10-09T13:42:38.621" v="181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09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10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11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12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13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14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15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16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17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18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19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20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21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22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53:34.572" v="415" actId="1076"/>
          <ac:spMkLst>
            <pc:docMk/>
            <pc:sldMk cId="0" sldId="256"/>
            <ac:spMk id="2938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36:06.321" v="75" actId="207"/>
          <ac:spMkLst>
            <pc:docMk/>
            <pc:sldMk cId="0" sldId="256"/>
            <ac:spMk id="2939" creationId="{00000000-0000-0000-0000-000000000000}"/>
          </ac:spMkLst>
        </pc:spChg>
        <pc:spChg chg="del">
          <ac:chgData name="Marissa Smith (PGR)" userId="c81a56e9-e737-4a0f-abb3-6a6636e79052" providerId="ADAL" clId="{D8C195BC-D9EF-44EF-BEC4-88DDB744448C}" dt="2020-10-09T13:43:36.923" v="197" actId="478"/>
          <ac:spMkLst>
            <pc:docMk/>
            <pc:sldMk cId="0" sldId="256"/>
            <ac:spMk id="2940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43:29.339" v="195" actId="1076"/>
          <ac:spMkLst>
            <pc:docMk/>
            <pc:sldMk cId="0" sldId="256"/>
            <ac:spMk id="2941" creationId="{00000000-0000-0000-0000-000000000000}"/>
          </ac:spMkLst>
        </pc:spChg>
        <pc:spChg chg="del">
          <ac:chgData name="Marissa Smith (PGR)" userId="c81a56e9-e737-4a0f-abb3-6a6636e79052" providerId="ADAL" clId="{D8C195BC-D9EF-44EF-BEC4-88DDB744448C}" dt="2020-10-09T13:34:04" v="35" actId="478"/>
          <ac:spMkLst>
            <pc:docMk/>
            <pc:sldMk cId="0" sldId="256"/>
            <ac:spMk id="2942" creationId="{00000000-0000-0000-0000-000000000000}"/>
          </ac:spMkLst>
        </pc:spChg>
        <pc:spChg chg="add mod">
          <ac:chgData name="Marissa Smith (PGR)" userId="c81a56e9-e737-4a0f-abb3-6a6636e79052" providerId="ADAL" clId="{D8C195BC-D9EF-44EF-BEC4-88DDB744448C}" dt="2020-10-09T13:49:53.559" v="332" actId="14100"/>
          <ac:spMkLst>
            <pc:docMk/>
            <pc:sldMk cId="0" sldId="256"/>
            <ac:spMk id="2942" creationId="{547EE8FE-C22F-4CFA-B88B-795D3361B2BC}"/>
          </ac:spMkLst>
        </pc:spChg>
        <pc:spChg chg="del">
          <ac:chgData name="Marissa Smith (PGR)" userId="c81a56e9-e737-4a0f-abb3-6a6636e79052" providerId="ADAL" clId="{D8C195BC-D9EF-44EF-BEC4-88DDB744448C}" dt="2020-10-09T13:34:01.624" v="34" actId="478"/>
          <ac:spMkLst>
            <pc:docMk/>
            <pc:sldMk cId="0" sldId="256"/>
            <ac:spMk id="2943" creationId="{00000000-0000-0000-0000-000000000000}"/>
          </ac:spMkLst>
        </pc:spChg>
        <pc:spChg chg="add mod">
          <ac:chgData name="Marissa Smith (PGR)" userId="c81a56e9-e737-4a0f-abb3-6a6636e79052" providerId="ADAL" clId="{D8C195BC-D9EF-44EF-BEC4-88DDB744448C}" dt="2020-10-09T13:49:55.712" v="333" actId="14100"/>
          <ac:spMkLst>
            <pc:docMk/>
            <pc:sldMk cId="0" sldId="256"/>
            <ac:spMk id="2943" creationId="{DF59A59B-9CC4-497A-B8F7-4AF3FB79AAE6}"/>
          </ac:spMkLst>
        </pc:spChg>
        <pc:spChg chg="mod">
          <ac:chgData name="Marissa Smith (PGR)" userId="c81a56e9-e737-4a0f-abb3-6a6636e79052" providerId="ADAL" clId="{D8C195BC-D9EF-44EF-BEC4-88DDB744448C}" dt="2020-10-09T13:33:51.834" v="30" actId="14100"/>
          <ac:spMkLst>
            <pc:docMk/>
            <pc:sldMk cId="0" sldId="256"/>
            <ac:spMk id="2944" creationId="{00000000-0000-0000-0000-000000000000}"/>
          </ac:spMkLst>
        </pc:spChg>
        <pc:spChg chg="mod">
          <ac:chgData name="Marissa Smith (PGR)" userId="c81a56e9-e737-4a0f-abb3-6a6636e79052" providerId="ADAL" clId="{D8C195BC-D9EF-44EF-BEC4-88DDB744448C}" dt="2020-10-09T13:46:02.854" v="227" actId="14100"/>
          <ac:spMkLst>
            <pc:docMk/>
            <pc:sldMk cId="0" sldId="256"/>
            <ac:spMk id="2945" creationId="{00000000-0000-0000-0000-000000000000}"/>
          </ac:spMkLst>
        </pc:spChg>
        <pc:spChg chg="del">
          <ac:chgData name="Marissa Smith (PGR)" userId="c81a56e9-e737-4a0f-abb3-6a6636e79052" providerId="ADAL" clId="{D8C195BC-D9EF-44EF-BEC4-88DDB744448C}" dt="2020-10-09T13:33:19.018" v="26" actId="478"/>
          <ac:spMkLst>
            <pc:docMk/>
            <pc:sldMk cId="0" sldId="256"/>
            <ac:spMk id="2946" creationId="{00000000-0000-0000-0000-000000000000}"/>
          </ac:spMkLst>
        </pc:spChg>
        <pc:spChg chg="add mod">
          <ac:chgData name="Marissa Smith (PGR)" userId="c81a56e9-e737-4a0f-abb3-6a6636e79052" providerId="ADAL" clId="{D8C195BC-D9EF-44EF-BEC4-88DDB744448C}" dt="2020-10-09T13:50:03.276" v="336" actId="14100"/>
          <ac:spMkLst>
            <pc:docMk/>
            <pc:sldMk cId="0" sldId="256"/>
            <ac:spMk id="2946" creationId="{D564C050-9458-4DCD-99C9-64442FEC6603}"/>
          </ac:spMkLst>
        </pc:spChg>
        <pc:spChg chg="mod">
          <ac:chgData name="Marissa Smith (PGR)" userId="c81a56e9-e737-4a0f-abb3-6a6636e79052" providerId="ADAL" clId="{D8C195BC-D9EF-44EF-BEC4-88DDB744448C}" dt="2020-10-09T13:33:55.670" v="32" actId="6549"/>
          <ac:spMkLst>
            <pc:docMk/>
            <pc:sldMk cId="0" sldId="256"/>
            <ac:spMk id="2947" creationId="{00000000-0000-0000-0000-000000000000}"/>
          </ac:spMkLst>
        </pc:spChg>
        <pc:spChg chg="add mod">
          <ac:chgData name="Marissa Smith (PGR)" userId="c81a56e9-e737-4a0f-abb3-6a6636e79052" providerId="ADAL" clId="{D8C195BC-D9EF-44EF-BEC4-88DDB744448C}" dt="2020-10-09T13:38:49.716" v="106" actId="1076"/>
          <ac:spMkLst>
            <pc:docMk/>
            <pc:sldMk cId="0" sldId="256"/>
            <ac:spMk id="2948" creationId="{417901B8-5075-4825-851C-8CBC088593F3}"/>
          </ac:spMkLst>
        </pc:spChg>
        <pc:spChg chg="add mod">
          <ac:chgData name="Marissa Smith (PGR)" userId="c81a56e9-e737-4a0f-abb3-6a6636e79052" providerId="ADAL" clId="{D8C195BC-D9EF-44EF-BEC4-88DDB744448C}" dt="2020-10-09T13:50:16.717" v="341" actId="14100"/>
          <ac:spMkLst>
            <pc:docMk/>
            <pc:sldMk cId="0" sldId="256"/>
            <ac:spMk id="2949" creationId="{E914FEBF-587D-40D5-AAB0-6BD3D4765B8F}"/>
          </ac:spMkLst>
        </pc:spChg>
        <pc:spChg chg="add mod">
          <ac:chgData name="Marissa Smith (PGR)" userId="c81a56e9-e737-4a0f-abb3-6a6636e79052" providerId="ADAL" clId="{D8C195BC-D9EF-44EF-BEC4-88DDB744448C}" dt="2020-10-09T13:38:57.367" v="107" actId="14100"/>
          <ac:spMkLst>
            <pc:docMk/>
            <pc:sldMk cId="0" sldId="256"/>
            <ac:spMk id="2950" creationId="{1C9F3B99-3748-4911-BBF2-66FDEBAB579F}"/>
          </ac:spMkLst>
        </pc:spChg>
        <pc:spChg chg="add mod">
          <ac:chgData name="Marissa Smith (PGR)" userId="c81a56e9-e737-4a0f-abb3-6a6636e79052" providerId="ADAL" clId="{D8C195BC-D9EF-44EF-BEC4-88DDB744448C}" dt="2020-10-09T13:50:35.563" v="346" actId="1076"/>
          <ac:spMkLst>
            <pc:docMk/>
            <pc:sldMk cId="0" sldId="256"/>
            <ac:spMk id="2951" creationId="{FA285032-D829-40D3-8CDB-67FB4ECB1746}"/>
          </ac:spMkLst>
        </pc:spChg>
        <pc:spChg chg="add mod">
          <ac:chgData name="Marissa Smith (PGR)" userId="c81a56e9-e737-4a0f-abb3-6a6636e79052" providerId="ADAL" clId="{D8C195BC-D9EF-44EF-BEC4-88DDB744448C}" dt="2020-10-09T13:39:03.725" v="108" actId="14100"/>
          <ac:spMkLst>
            <pc:docMk/>
            <pc:sldMk cId="0" sldId="256"/>
            <ac:spMk id="2952" creationId="{D046F2F3-C635-4C47-B753-7289F44E0A23}"/>
          </ac:spMkLst>
        </pc:spChg>
        <pc:spChg chg="add mod">
          <ac:chgData name="Marissa Smith (PGR)" userId="c81a56e9-e737-4a0f-abb3-6a6636e79052" providerId="ADAL" clId="{D8C195BC-D9EF-44EF-BEC4-88DDB744448C}" dt="2020-10-09T13:51:34.994" v="366" actId="1076"/>
          <ac:spMkLst>
            <pc:docMk/>
            <pc:sldMk cId="0" sldId="256"/>
            <ac:spMk id="2953" creationId="{F9AE9DC6-CF2E-4CB5-87FE-A8790CF23E22}"/>
          </ac:spMkLst>
        </pc:spChg>
        <pc:spChg chg="add mod">
          <ac:chgData name="Marissa Smith (PGR)" userId="c81a56e9-e737-4a0f-abb3-6a6636e79052" providerId="ADAL" clId="{D8C195BC-D9EF-44EF-BEC4-88DDB744448C}" dt="2020-10-09T13:39:11.118" v="109" actId="1076"/>
          <ac:spMkLst>
            <pc:docMk/>
            <pc:sldMk cId="0" sldId="256"/>
            <ac:spMk id="2954" creationId="{35E748AF-C8D4-4290-904D-E16039D6D9C1}"/>
          </ac:spMkLst>
        </pc:spChg>
        <pc:spChg chg="add mod">
          <ac:chgData name="Marissa Smith (PGR)" userId="c81a56e9-e737-4a0f-abb3-6a6636e79052" providerId="ADAL" clId="{D8C195BC-D9EF-44EF-BEC4-88DDB744448C}" dt="2020-10-09T13:50:54.712" v="352" actId="14100"/>
          <ac:spMkLst>
            <pc:docMk/>
            <pc:sldMk cId="0" sldId="256"/>
            <ac:spMk id="2955" creationId="{2A1F2173-26D4-4E5A-88DC-695D7B196E36}"/>
          </ac:spMkLst>
        </pc:spChg>
        <pc:spChg chg="add mod">
          <ac:chgData name="Marissa Smith (PGR)" userId="c81a56e9-e737-4a0f-abb3-6a6636e79052" providerId="ADAL" clId="{D8C195BC-D9EF-44EF-BEC4-88DDB744448C}" dt="2020-10-09T13:40:49.888" v="135" actId="14100"/>
          <ac:spMkLst>
            <pc:docMk/>
            <pc:sldMk cId="0" sldId="256"/>
            <ac:spMk id="2956" creationId="{97853A3D-97F4-408F-A335-5AEF1BF3BCDF}"/>
          </ac:spMkLst>
        </pc:spChg>
        <pc:spChg chg="add mod">
          <ac:chgData name="Marissa Smith (PGR)" userId="c81a56e9-e737-4a0f-abb3-6a6636e79052" providerId="ADAL" clId="{D8C195BC-D9EF-44EF-BEC4-88DDB744448C}" dt="2020-10-09T13:51:23.082" v="361" actId="1076"/>
          <ac:spMkLst>
            <pc:docMk/>
            <pc:sldMk cId="0" sldId="256"/>
            <ac:spMk id="2957" creationId="{721C67EB-534E-419A-980D-53633333FD25}"/>
          </ac:spMkLst>
        </pc:spChg>
        <pc:spChg chg="add mod">
          <ac:chgData name="Marissa Smith (PGR)" userId="c81a56e9-e737-4a0f-abb3-6a6636e79052" providerId="ADAL" clId="{D8C195BC-D9EF-44EF-BEC4-88DDB744448C}" dt="2020-10-09T13:45:49.885" v="226" actId="1076"/>
          <ac:spMkLst>
            <pc:docMk/>
            <pc:sldMk cId="0" sldId="256"/>
            <ac:spMk id="2958" creationId="{521C15D6-3228-40F1-9E03-2C81A8A8D147}"/>
          </ac:spMkLst>
        </pc:spChg>
        <pc:spChg chg="add mod">
          <ac:chgData name="Marissa Smith (PGR)" userId="c81a56e9-e737-4a0f-abb3-6a6636e79052" providerId="ADAL" clId="{D8C195BC-D9EF-44EF-BEC4-88DDB744448C}" dt="2020-10-09T13:51:41.850" v="367" actId="1076"/>
          <ac:spMkLst>
            <pc:docMk/>
            <pc:sldMk cId="0" sldId="256"/>
            <ac:spMk id="2959" creationId="{23EA3811-1B02-4332-9D5B-AA67CAE4FC74}"/>
          </ac:spMkLst>
        </pc:spChg>
        <pc:spChg chg="add mod">
          <ac:chgData name="Marissa Smith (PGR)" userId="c81a56e9-e737-4a0f-abb3-6a6636e79052" providerId="ADAL" clId="{D8C195BC-D9EF-44EF-BEC4-88DDB744448C}" dt="2020-10-09T13:41:01.299" v="137" actId="14100"/>
          <ac:spMkLst>
            <pc:docMk/>
            <pc:sldMk cId="0" sldId="256"/>
            <ac:spMk id="2960" creationId="{DAECACB9-D721-4ADF-B160-47639E749F1D}"/>
          </ac:spMkLst>
        </pc:spChg>
        <pc:spChg chg="add mod">
          <ac:chgData name="Marissa Smith (PGR)" userId="c81a56e9-e737-4a0f-abb3-6a6636e79052" providerId="ADAL" clId="{D8C195BC-D9EF-44EF-BEC4-88DDB744448C}" dt="2020-10-09T13:40:26.383" v="130" actId="14100"/>
          <ac:spMkLst>
            <pc:docMk/>
            <pc:sldMk cId="0" sldId="256"/>
            <ac:spMk id="2962" creationId="{5B017B0B-216E-42A9-AB28-7815FA8153E1}"/>
          </ac:spMkLst>
        </pc:spChg>
        <pc:spChg chg="add mod">
          <ac:chgData name="Marissa Smith (PGR)" userId="c81a56e9-e737-4a0f-abb3-6a6636e79052" providerId="ADAL" clId="{D8C195BC-D9EF-44EF-BEC4-88DDB744448C}" dt="2020-10-09T13:40:40.251" v="133" actId="14100"/>
          <ac:spMkLst>
            <pc:docMk/>
            <pc:sldMk cId="0" sldId="256"/>
            <ac:spMk id="2964" creationId="{D4F88139-A799-4764-872F-C664A273F073}"/>
          </ac:spMkLst>
        </pc:spChg>
        <pc:spChg chg="add mod">
          <ac:chgData name="Marissa Smith (PGR)" userId="c81a56e9-e737-4a0f-abb3-6a6636e79052" providerId="ADAL" clId="{D8C195BC-D9EF-44EF-BEC4-88DDB744448C}" dt="2020-10-09T13:46:57.531" v="228" actId="164"/>
          <ac:spMkLst>
            <pc:docMk/>
            <pc:sldMk cId="0" sldId="256"/>
            <ac:spMk id="2965" creationId="{A104557D-9E84-4EAC-9B62-A0E5C5558D62}"/>
          </ac:spMkLst>
        </pc:spChg>
        <pc:spChg chg="add mod">
          <ac:chgData name="Marissa Smith (PGR)" userId="c81a56e9-e737-4a0f-abb3-6a6636e79052" providerId="ADAL" clId="{D8C195BC-D9EF-44EF-BEC4-88DDB744448C}" dt="2020-10-09T13:46:57.531" v="228" actId="164"/>
          <ac:spMkLst>
            <pc:docMk/>
            <pc:sldMk cId="0" sldId="256"/>
            <ac:spMk id="2967" creationId="{D0A04888-28FC-40F2-8254-8B5208A225FE}"/>
          </ac:spMkLst>
        </pc:spChg>
        <pc:spChg chg="add mod">
          <ac:chgData name="Marissa Smith (PGR)" userId="c81a56e9-e737-4a0f-abb3-6a6636e79052" providerId="ADAL" clId="{D8C195BC-D9EF-44EF-BEC4-88DDB744448C}" dt="2020-10-09T13:46:57.531" v="228" actId="164"/>
          <ac:spMkLst>
            <pc:docMk/>
            <pc:sldMk cId="0" sldId="256"/>
            <ac:spMk id="2969" creationId="{0FA479B1-09EC-441F-ACFE-69B0DC01204D}"/>
          </ac:spMkLst>
        </pc:spChg>
        <pc:spChg chg="add mod">
          <ac:chgData name="Marissa Smith (PGR)" userId="c81a56e9-e737-4a0f-abb3-6a6636e79052" providerId="ADAL" clId="{D8C195BC-D9EF-44EF-BEC4-88DDB744448C}" dt="2020-10-09T13:46:57.531" v="228" actId="164"/>
          <ac:spMkLst>
            <pc:docMk/>
            <pc:sldMk cId="0" sldId="256"/>
            <ac:spMk id="2971" creationId="{ED62E9F2-D43C-475B-83EF-3F6096CE55D6}"/>
          </ac:spMkLst>
        </pc:spChg>
        <pc:spChg chg="add mod">
          <ac:chgData name="Marissa Smith (PGR)" userId="c81a56e9-e737-4a0f-abb3-6a6636e79052" providerId="ADAL" clId="{D8C195BC-D9EF-44EF-BEC4-88DDB744448C}" dt="2020-10-09T13:54:06.983" v="416" actId="20577"/>
          <ac:spMkLst>
            <pc:docMk/>
            <pc:sldMk cId="0" sldId="256"/>
            <ac:spMk id="2973" creationId="{C5939783-7CCA-48C6-8E3C-0B483406F7F8}"/>
          </ac:spMkLst>
        </pc:spChg>
        <pc:spChg chg="add mod">
          <ac:chgData name="Marissa Smith (PGR)" userId="c81a56e9-e737-4a0f-abb3-6a6636e79052" providerId="ADAL" clId="{D8C195BC-D9EF-44EF-BEC4-88DDB744448C}" dt="2020-10-09T13:52:43.629" v="405" actId="20577"/>
          <ac:spMkLst>
            <pc:docMk/>
            <pc:sldMk cId="0" sldId="256"/>
            <ac:spMk id="2975" creationId="{0E9C86EB-611E-48E9-B442-A0B703F8EF38}"/>
          </ac:spMkLst>
        </pc:spChg>
        <pc:spChg chg="add mod">
          <ac:chgData name="Marissa Smith (PGR)" userId="c81a56e9-e737-4a0f-abb3-6a6636e79052" providerId="ADAL" clId="{D8C195BC-D9EF-44EF-BEC4-88DDB744448C}" dt="2020-10-09T13:52:27.666" v="390" actId="20577"/>
          <ac:spMkLst>
            <pc:docMk/>
            <pc:sldMk cId="0" sldId="256"/>
            <ac:spMk id="2977" creationId="{E680CBF3-A6A0-477B-8046-8B3B1E708BD2}"/>
          </ac:spMkLst>
        </pc:spChg>
        <pc:spChg chg="add mod">
          <ac:chgData name="Marissa Smith (PGR)" userId="c81a56e9-e737-4a0f-abb3-6a6636e79052" providerId="ADAL" clId="{D8C195BC-D9EF-44EF-BEC4-88DDB744448C}" dt="2020-10-09T13:53:05.440" v="412" actId="1076"/>
          <ac:spMkLst>
            <pc:docMk/>
            <pc:sldMk cId="0" sldId="256"/>
            <ac:spMk id="2979" creationId="{3F9BEC58-2F16-4DE7-ADA6-C76FE84936A8}"/>
          </ac:spMkLst>
        </pc:spChg>
        <pc:spChg chg="add mod">
          <ac:chgData name="Marissa Smith (PGR)" userId="c81a56e9-e737-4a0f-abb3-6a6636e79052" providerId="ADAL" clId="{D8C195BC-D9EF-44EF-BEC4-88DDB744448C}" dt="2020-10-09T13:52:09.263" v="376" actId="20577"/>
          <ac:spMkLst>
            <pc:docMk/>
            <pc:sldMk cId="0" sldId="256"/>
            <ac:spMk id="2981" creationId="{0400507A-73FD-436A-9DE6-CFFEF0A5D8CE}"/>
          </ac:spMkLst>
        </pc:spChg>
        <pc:grpChg chg="add del mod">
          <ac:chgData name="Marissa Smith (PGR)" userId="c81a56e9-e737-4a0f-abb3-6a6636e79052" providerId="ADAL" clId="{D8C195BC-D9EF-44EF-BEC4-88DDB744448C}" dt="2020-10-09T13:46:57.531" v="228" actId="164"/>
          <ac:grpSpMkLst>
            <pc:docMk/>
            <pc:sldMk cId="0" sldId="256"/>
            <ac:grpSpMk id="2" creationId="{00000000-0000-0000-0000-000000000000}"/>
          </ac:grpSpMkLst>
        </pc:grpChg>
        <pc:grpChg chg="add mod">
          <ac:chgData name="Marissa Smith (PGR)" userId="c81a56e9-e737-4a0f-abb3-6a6636e79052" providerId="ADAL" clId="{D8C195BC-D9EF-44EF-BEC4-88DDB744448C}" dt="2020-10-09T13:51:32.475" v="365" actId="1076"/>
          <ac:grpSpMkLst>
            <pc:docMk/>
            <pc:sldMk cId="0" sldId="256"/>
            <ac:grpSpMk id="2940" creationId="{ABE4EE37-74E2-4AAD-A84E-4780ADA4A8E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Right Brace 2947">
            <a:extLst>
              <a:ext uri="{FF2B5EF4-FFF2-40B4-BE49-F238E27FC236}">
                <a16:creationId xmlns:a16="http://schemas.microsoft.com/office/drawing/2014/main" id="{417901B8-5075-4825-851C-8CBC088593F3}"/>
              </a:ext>
            </a:extLst>
          </p:cNvPr>
          <p:cNvSpPr/>
          <p:nvPr/>
        </p:nvSpPr>
        <p:spPr>
          <a:xfrm>
            <a:off x="5677842" y="1151346"/>
            <a:ext cx="152400" cy="381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0" name="Right Brace 2949">
            <a:extLst>
              <a:ext uri="{FF2B5EF4-FFF2-40B4-BE49-F238E27FC236}">
                <a16:creationId xmlns:a16="http://schemas.microsoft.com/office/drawing/2014/main" id="{1C9F3B99-3748-4911-BBF2-66FDEBAB579F}"/>
              </a:ext>
            </a:extLst>
          </p:cNvPr>
          <p:cNvSpPr/>
          <p:nvPr/>
        </p:nvSpPr>
        <p:spPr>
          <a:xfrm>
            <a:off x="5677947" y="1547620"/>
            <a:ext cx="152400" cy="6096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2" name="Right Brace 2951">
            <a:extLst>
              <a:ext uri="{FF2B5EF4-FFF2-40B4-BE49-F238E27FC236}">
                <a16:creationId xmlns:a16="http://schemas.microsoft.com/office/drawing/2014/main" id="{D046F2F3-C635-4C47-B753-7289F44E0A23}"/>
              </a:ext>
            </a:extLst>
          </p:cNvPr>
          <p:cNvSpPr/>
          <p:nvPr/>
        </p:nvSpPr>
        <p:spPr>
          <a:xfrm>
            <a:off x="5677947" y="2157220"/>
            <a:ext cx="152400" cy="99498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4" name="Right Brace 2953">
            <a:extLst>
              <a:ext uri="{FF2B5EF4-FFF2-40B4-BE49-F238E27FC236}">
                <a16:creationId xmlns:a16="http://schemas.microsoft.com/office/drawing/2014/main" id="{35E748AF-C8D4-4290-904D-E16039D6D9C1}"/>
              </a:ext>
            </a:extLst>
          </p:cNvPr>
          <p:cNvSpPr/>
          <p:nvPr/>
        </p:nvSpPr>
        <p:spPr>
          <a:xfrm>
            <a:off x="5677842" y="3152208"/>
            <a:ext cx="152400" cy="808604"/>
          </a:xfrm>
          <a:prstGeom prst="rightBrace">
            <a:avLst>
              <a:gd name="adj1" fmla="val 8333"/>
              <a:gd name="adj2" fmla="val 485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56" name="Right Brace 2955">
            <a:extLst>
              <a:ext uri="{FF2B5EF4-FFF2-40B4-BE49-F238E27FC236}">
                <a16:creationId xmlns:a16="http://schemas.microsoft.com/office/drawing/2014/main" id="{97853A3D-97F4-408F-A335-5AEF1BF3BCDF}"/>
              </a:ext>
            </a:extLst>
          </p:cNvPr>
          <p:cNvSpPr/>
          <p:nvPr/>
        </p:nvSpPr>
        <p:spPr>
          <a:xfrm rot="5400000">
            <a:off x="2524125" y="3617912"/>
            <a:ext cx="152400" cy="838200"/>
          </a:xfrm>
          <a:prstGeom prst="rightBrace">
            <a:avLst>
              <a:gd name="adj1" fmla="val 8333"/>
              <a:gd name="adj2" fmla="val 485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58" name="Right Brace 2957">
            <a:extLst>
              <a:ext uri="{FF2B5EF4-FFF2-40B4-BE49-F238E27FC236}">
                <a16:creationId xmlns:a16="http://schemas.microsoft.com/office/drawing/2014/main" id="{521C15D6-3228-40F1-9E03-2C81A8A8D147}"/>
              </a:ext>
            </a:extLst>
          </p:cNvPr>
          <p:cNvSpPr/>
          <p:nvPr/>
        </p:nvSpPr>
        <p:spPr>
          <a:xfrm rot="5400000">
            <a:off x="3095625" y="3884611"/>
            <a:ext cx="152400" cy="304800"/>
          </a:xfrm>
          <a:prstGeom prst="rightBrace">
            <a:avLst>
              <a:gd name="adj1" fmla="val 8333"/>
              <a:gd name="adj2" fmla="val 485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0" name="Right Brace 2959">
            <a:extLst>
              <a:ext uri="{FF2B5EF4-FFF2-40B4-BE49-F238E27FC236}">
                <a16:creationId xmlns:a16="http://schemas.microsoft.com/office/drawing/2014/main" id="{DAECACB9-D721-4ADF-B160-47639E749F1D}"/>
              </a:ext>
            </a:extLst>
          </p:cNvPr>
          <p:cNvSpPr/>
          <p:nvPr/>
        </p:nvSpPr>
        <p:spPr>
          <a:xfrm rot="5400000">
            <a:off x="3598899" y="3696955"/>
            <a:ext cx="136451" cy="685800"/>
          </a:xfrm>
          <a:prstGeom prst="rightBrace">
            <a:avLst>
              <a:gd name="adj1" fmla="val 8333"/>
              <a:gd name="adj2" fmla="val 485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2" name="Right Brace 2961">
            <a:extLst>
              <a:ext uri="{FF2B5EF4-FFF2-40B4-BE49-F238E27FC236}">
                <a16:creationId xmlns:a16="http://schemas.microsoft.com/office/drawing/2014/main" id="{5B017B0B-216E-42A9-AB28-7815FA8153E1}"/>
              </a:ext>
            </a:extLst>
          </p:cNvPr>
          <p:cNvSpPr/>
          <p:nvPr/>
        </p:nvSpPr>
        <p:spPr>
          <a:xfrm rot="5400000">
            <a:off x="4398999" y="3582655"/>
            <a:ext cx="136451" cy="914399"/>
          </a:xfrm>
          <a:prstGeom prst="rightBrace">
            <a:avLst>
              <a:gd name="adj1" fmla="val 8333"/>
              <a:gd name="adj2" fmla="val 485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4" name="Right Brace 2963">
            <a:extLst>
              <a:ext uri="{FF2B5EF4-FFF2-40B4-BE49-F238E27FC236}">
                <a16:creationId xmlns:a16="http://schemas.microsoft.com/office/drawing/2014/main" id="{D4F88139-A799-4764-872F-C664A273F073}"/>
              </a:ext>
            </a:extLst>
          </p:cNvPr>
          <p:cNvSpPr/>
          <p:nvPr/>
        </p:nvSpPr>
        <p:spPr>
          <a:xfrm rot="5400000">
            <a:off x="5237226" y="3667464"/>
            <a:ext cx="136451" cy="744779"/>
          </a:xfrm>
          <a:prstGeom prst="rightBrace">
            <a:avLst>
              <a:gd name="adj1" fmla="val 8333"/>
              <a:gd name="adj2" fmla="val 485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940" name="Group 2939">
            <a:extLst>
              <a:ext uri="{FF2B5EF4-FFF2-40B4-BE49-F238E27FC236}">
                <a16:creationId xmlns:a16="http://schemas.microsoft.com/office/drawing/2014/main" id="{ABE4EE37-74E2-4AAD-A84E-4780ADA4A8EA}"/>
              </a:ext>
            </a:extLst>
          </p:cNvPr>
          <p:cNvGrpSpPr/>
          <p:nvPr/>
        </p:nvGrpSpPr>
        <p:grpSpPr>
          <a:xfrm>
            <a:off x="1190625" y="1065212"/>
            <a:ext cx="5193896" cy="3460740"/>
            <a:chOff x="1190625" y="1065212"/>
            <a:chExt cx="5193896" cy="3460740"/>
          </a:xfrm>
        </p:grpSpPr>
        <p:grpSp>
          <p:nvGrpSpPr>
            <p:cNvPr id="2" name="Group 1"/>
            <p:cNvGrpSpPr/>
            <p:nvPr/>
          </p:nvGrpSpPr>
          <p:grpSpPr>
            <a:xfrm>
              <a:off x="1190625" y="1065212"/>
              <a:ext cx="5181599" cy="3460740"/>
              <a:chOff x="1190625" y="1084262"/>
              <a:chExt cx="5181599" cy="3460740"/>
            </a:xfrm>
          </p:grpSpPr>
          <p:sp>
            <p:nvSpPr>
              <p:cNvPr id="3" name="rc3"/>
              <p:cNvSpPr/>
              <p:nvPr/>
            </p:nvSpPr>
            <p:spPr>
              <a:xfrm>
                <a:off x="1190625" y="1084262"/>
                <a:ext cx="5181599" cy="31623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1190625" y="1219152"/>
                <a:ext cx="5181599" cy="31623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dirty="0"/>
              </a:p>
            </p:txBody>
          </p:sp>
          <p:sp>
            <p:nvSpPr>
              <p:cNvPr id="5" name="pl5"/>
              <p:cNvSpPr/>
              <p:nvPr/>
            </p:nvSpPr>
            <p:spPr>
              <a:xfrm>
                <a:off x="2182646" y="3877122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pl6"/>
              <p:cNvSpPr/>
              <p:nvPr/>
            </p:nvSpPr>
            <p:spPr>
              <a:xfrm>
                <a:off x="2182646" y="3675398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pl7"/>
              <p:cNvSpPr/>
              <p:nvPr/>
            </p:nvSpPr>
            <p:spPr>
              <a:xfrm>
                <a:off x="2182646" y="3473675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8"/>
              <p:cNvSpPr/>
              <p:nvPr/>
            </p:nvSpPr>
            <p:spPr>
              <a:xfrm>
                <a:off x="2182646" y="3271951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9"/>
              <p:cNvSpPr/>
              <p:nvPr/>
            </p:nvSpPr>
            <p:spPr>
              <a:xfrm>
                <a:off x="2182646" y="3070227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l10"/>
              <p:cNvSpPr/>
              <p:nvPr/>
            </p:nvSpPr>
            <p:spPr>
              <a:xfrm>
                <a:off x="2182646" y="2868503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l11"/>
              <p:cNvSpPr/>
              <p:nvPr/>
            </p:nvSpPr>
            <p:spPr>
              <a:xfrm>
                <a:off x="2182646" y="2666779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2"/>
              <p:cNvSpPr/>
              <p:nvPr/>
            </p:nvSpPr>
            <p:spPr>
              <a:xfrm>
                <a:off x="2182646" y="2465056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l13"/>
              <p:cNvSpPr/>
              <p:nvPr/>
            </p:nvSpPr>
            <p:spPr>
              <a:xfrm>
                <a:off x="2182646" y="2263332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l14"/>
              <p:cNvSpPr/>
              <p:nvPr/>
            </p:nvSpPr>
            <p:spPr>
              <a:xfrm>
                <a:off x="2182646" y="2061608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5"/>
              <p:cNvSpPr/>
              <p:nvPr/>
            </p:nvSpPr>
            <p:spPr>
              <a:xfrm>
                <a:off x="2182646" y="1859884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6"/>
              <p:cNvSpPr/>
              <p:nvPr/>
            </p:nvSpPr>
            <p:spPr>
              <a:xfrm>
                <a:off x="2182646" y="1658161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l17"/>
              <p:cNvSpPr/>
              <p:nvPr/>
            </p:nvSpPr>
            <p:spPr>
              <a:xfrm>
                <a:off x="2182646" y="1456437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8"/>
              <p:cNvSpPr/>
              <p:nvPr/>
            </p:nvSpPr>
            <p:spPr>
              <a:xfrm>
                <a:off x="2182646" y="1254713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l19"/>
              <p:cNvSpPr/>
              <p:nvPr/>
            </p:nvSpPr>
            <p:spPr>
              <a:xfrm>
                <a:off x="219354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l20"/>
              <p:cNvSpPr/>
              <p:nvPr/>
            </p:nvSpPr>
            <p:spPr>
              <a:xfrm>
                <a:off x="221170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l21"/>
              <p:cNvSpPr/>
              <p:nvPr/>
            </p:nvSpPr>
            <p:spPr>
              <a:xfrm>
                <a:off x="222986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l22"/>
              <p:cNvSpPr/>
              <p:nvPr/>
            </p:nvSpPr>
            <p:spPr>
              <a:xfrm>
                <a:off x="224802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l23"/>
              <p:cNvSpPr/>
              <p:nvPr/>
            </p:nvSpPr>
            <p:spPr>
              <a:xfrm>
                <a:off x="226618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l24"/>
              <p:cNvSpPr/>
              <p:nvPr/>
            </p:nvSpPr>
            <p:spPr>
              <a:xfrm>
                <a:off x="228434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5"/>
              <p:cNvSpPr/>
              <p:nvPr/>
            </p:nvSpPr>
            <p:spPr>
              <a:xfrm>
                <a:off x="230250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l26"/>
              <p:cNvSpPr/>
              <p:nvPr/>
            </p:nvSpPr>
            <p:spPr>
              <a:xfrm>
                <a:off x="232066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l27"/>
              <p:cNvSpPr/>
              <p:nvPr/>
            </p:nvSpPr>
            <p:spPr>
              <a:xfrm>
                <a:off x="233882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l28"/>
              <p:cNvSpPr/>
              <p:nvPr/>
            </p:nvSpPr>
            <p:spPr>
              <a:xfrm>
                <a:off x="235698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9"/>
              <p:cNvSpPr/>
              <p:nvPr/>
            </p:nvSpPr>
            <p:spPr>
              <a:xfrm>
                <a:off x="237514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30"/>
              <p:cNvSpPr/>
              <p:nvPr/>
            </p:nvSpPr>
            <p:spPr>
              <a:xfrm>
                <a:off x="239330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1"/>
              <p:cNvSpPr/>
              <p:nvPr/>
            </p:nvSpPr>
            <p:spPr>
              <a:xfrm>
                <a:off x="241146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2"/>
              <p:cNvSpPr/>
              <p:nvPr/>
            </p:nvSpPr>
            <p:spPr>
              <a:xfrm>
                <a:off x="242962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3"/>
              <p:cNvSpPr/>
              <p:nvPr/>
            </p:nvSpPr>
            <p:spPr>
              <a:xfrm>
                <a:off x="244778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4"/>
              <p:cNvSpPr/>
              <p:nvPr/>
            </p:nvSpPr>
            <p:spPr>
              <a:xfrm>
                <a:off x="246594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5"/>
              <p:cNvSpPr/>
              <p:nvPr/>
            </p:nvSpPr>
            <p:spPr>
              <a:xfrm>
                <a:off x="248410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6"/>
              <p:cNvSpPr/>
              <p:nvPr/>
            </p:nvSpPr>
            <p:spPr>
              <a:xfrm>
                <a:off x="250226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l37"/>
              <p:cNvSpPr/>
              <p:nvPr/>
            </p:nvSpPr>
            <p:spPr>
              <a:xfrm>
                <a:off x="252043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l38"/>
              <p:cNvSpPr/>
              <p:nvPr/>
            </p:nvSpPr>
            <p:spPr>
              <a:xfrm>
                <a:off x="253859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l39"/>
              <p:cNvSpPr/>
              <p:nvPr/>
            </p:nvSpPr>
            <p:spPr>
              <a:xfrm>
                <a:off x="255675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pl40"/>
              <p:cNvSpPr/>
              <p:nvPr/>
            </p:nvSpPr>
            <p:spPr>
              <a:xfrm>
                <a:off x="257491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pl41"/>
              <p:cNvSpPr/>
              <p:nvPr/>
            </p:nvSpPr>
            <p:spPr>
              <a:xfrm>
                <a:off x="259307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pl42"/>
              <p:cNvSpPr/>
              <p:nvPr/>
            </p:nvSpPr>
            <p:spPr>
              <a:xfrm>
                <a:off x="261123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3"/>
              <p:cNvSpPr/>
              <p:nvPr/>
            </p:nvSpPr>
            <p:spPr>
              <a:xfrm>
                <a:off x="262939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4"/>
              <p:cNvSpPr/>
              <p:nvPr/>
            </p:nvSpPr>
            <p:spPr>
              <a:xfrm>
                <a:off x="264755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5"/>
              <p:cNvSpPr/>
              <p:nvPr/>
            </p:nvSpPr>
            <p:spPr>
              <a:xfrm>
                <a:off x="266571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6"/>
              <p:cNvSpPr/>
              <p:nvPr/>
            </p:nvSpPr>
            <p:spPr>
              <a:xfrm>
                <a:off x="268387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7"/>
              <p:cNvSpPr/>
              <p:nvPr/>
            </p:nvSpPr>
            <p:spPr>
              <a:xfrm>
                <a:off x="270203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8"/>
              <p:cNvSpPr/>
              <p:nvPr/>
            </p:nvSpPr>
            <p:spPr>
              <a:xfrm>
                <a:off x="272019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pl49"/>
              <p:cNvSpPr/>
              <p:nvPr/>
            </p:nvSpPr>
            <p:spPr>
              <a:xfrm>
                <a:off x="273835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pl50"/>
              <p:cNvSpPr/>
              <p:nvPr/>
            </p:nvSpPr>
            <p:spPr>
              <a:xfrm>
                <a:off x="275651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pl51"/>
              <p:cNvSpPr/>
              <p:nvPr/>
            </p:nvSpPr>
            <p:spPr>
              <a:xfrm>
                <a:off x="277467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pl52"/>
              <p:cNvSpPr/>
              <p:nvPr/>
            </p:nvSpPr>
            <p:spPr>
              <a:xfrm>
                <a:off x="279283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pl53"/>
              <p:cNvSpPr/>
              <p:nvPr/>
            </p:nvSpPr>
            <p:spPr>
              <a:xfrm>
                <a:off x="281099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pl54"/>
              <p:cNvSpPr/>
              <p:nvPr/>
            </p:nvSpPr>
            <p:spPr>
              <a:xfrm>
                <a:off x="282915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5"/>
              <p:cNvSpPr/>
              <p:nvPr/>
            </p:nvSpPr>
            <p:spPr>
              <a:xfrm>
                <a:off x="284731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6"/>
              <p:cNvSpPr/>
              <p:nvPr/>
            </p:nvSpPr>
            <p:spPr>
              <a:xfrm>
                <a:off x="286547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7"/>
              <p:cNvSpPr/>
              <p:nvPr/>
            </p:nvSpPr>
            <p:spPr>
              <a:xfrm>
                <a:off x="288363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58"/>
              <p:cNvSpPr/>
              <p:nvPr/>
            </p:nvSpPr>
            <p:spPr>
              <a:xfrm>
                <a:off x="290179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9"/>
              <p:cNvSpPr/>
              <p:nvPr/>
            </p:nvSpPr>
            <p:spPr>
              <a:xfrm>
                <a:off x="291995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60"/>
              <p:cNvSpPr/>
              <p:nvPr/>
            </p:nvSpPr>
            <p:spPr>
              <a:xfrm>
                <a:off x="293811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l61"/>
              <p:cNvSpPr/>
              <p:nvPr/>
            </p:nvSpPr>
            <p:spPr>
              <a:xfrm>
                <a:off x="295628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l62"/>
              <p:cNvSpPr/>
              <p:nvPr/>
            </p:nvSpPr>
            <p:spPr>
              <a:xfrm>
                <a:off x="297444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l63"/>
              <p:cNvSpPr/>
              <p:nvPr/>
            </p:nvSpPr>
            <p:spPr>
              <a:xfrm>
                <a:off x="299260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l64"/>
              <p:cNvSpPr/>
              <p:nvPr/>
            </p:nvSpPr>
            <p:spPr>
              <a:xfrm>
                <a:off x="301076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pl65"/>
              <p:cNvSpPr/>
              <p:nvPr/>
            </p:nvSpPr>
            <p:spPr>
              <a:xfrm>
                <a:off x="302892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l66"/>
              <p:cNvSpPr/>
              <p:nvPr/>
            </p:nvSpPr>
            <p:spPr>
              <a:xfrm>
                <a:off x="304708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l67"/>
              <p:cNvSpPr/>
              <p:nvPr/>
            </p:nvSpPr>
            <p:spPr>
              <a:xfrm>
                <a:off x="306524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l68"/>
              <p:cNvSpPr/>
              <p:nvPr/>
            </p:nvSpPr>
            <p:spPr>
              <a:xfrm>
                <a:off x="308340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l69"/>
              <p:cNvSpPr/>
              <p:nvPr/>
            </p:nvSpPr>
            <p:spPr>
              <a:xfrm>
                <a:off x="310156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l70"/>
              <p:cNvSpPr/>
              <p:nvPr/>
            </p:nvSpPr>
            <p:spPr>
              <a:xfrm>
                <a:off x="311972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pl71"/>
              <p:cNvSpPr/>
              <p:nvPr/>
            </p:nvSpPr>
            <p:spPr>
              <a:xfrm>
                <a:off x="313788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2"/>
              <p:cNvSpPr/>
              <p:nvPr/>
            </p:nvSpPr>
            <p:spPr>
              <a:xfrm>
                <a:off x="315604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3"/>
              <p:cNvSpPr/>
              <p:nvPr/>
            </p:nvSpPr>
            <p:spPr>
              <a:xfrm>
                <a:off x="317420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4"/>
              <p:cNvSpPr/>
              <p:nvPr/>
            </p:nvSpPr>
            <p:spPr>
              <a:xfrm>
                <a:off x="319236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5"/>
              <p:cNvSpPr/>
              <p:nvPr/>
            </p:nvSpPr>
            <p:spPr>
              <a:xfrm>
                <a:off x="321052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6"/>
              <p:cNvSpPr/>
              <p:nvPr/>
            </p:nvSpPr>
            <p:spPr>
              <a:xfrm>
                <a:off x="322868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7"/>
              <p:cNvSpPr/>
              <p:nvPr/>
            </p:nvSpPr>
            <p:spPr>
              <a:xfrm>
                <a:off x="324684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8"/>
              <p:cNvSpPr/>
              <p:nvPr/>
            </p:nvSpPr>
            <p:spPr>
              <a:xfrm>
                <a:off x="326500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9"/>
              <p:cNvSpPr/>
              <p:nvPr/>
            </p:nvSpPr>
            <p:spPr>
              <a:xfrm>
                <a:off x="328316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80"/>
              <p:cNvSpPr/>
              <p:nvPr/>
            </p:nvSpPr>
            <p:spPr>
              <a:xfrm>
                <a:off x="330132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1"/>
              <p:cNvSpPr/>
              <p:nvPr/>
            </p:nvSpPr>
            <p:spPr>
              <a:xfrm>
                <a:off x="331948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2"/>
              <p:cNvSpPr/>
              <p:nvPr/>
            </p:nvSpPr>
            <p:spPr>
              <a:xfrm>
                <a:off x="333764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pl83"/>
              <p:cNvSpPr/>
              <p:nvPr/>
            </p:nvSpPr>
            <p:spPr>
              <a:xfrm>
                <a:off x="335580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pl84"/>
              <p:cNvSpPr/>
              <p:nvPr/>
            </p:nvSpPr>
            <p:spPr>
              <a:xfrm>
                <a:off x="337396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pl85"/>
              <p:cNvSpPr/>
              <p:nvPr/>
            </p:nvSpPr>
            <p:spPr>
              <a:xfrm>
                <a:off x="339213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pl86"/>
              <p:cNvSpPr/>
              <p:nvPr/>
            </p:nvSpPr>
            <p:spPr>
              <a:xfrm>
                <a:off x="341029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pl87"/>
              <p:cNvSpPr/>
              <p:nvPr/>
            </p:nvSpPr>
            <p:spPr>
              <a:xfrm>
                <a:off x="342845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pl88"/>
              <p:cNvSpPr/>
              <p:nvPr/>
            </p:nvSpPr>
            <p:spPr>
              <a:xfrm>
                <a:off x="344661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pl89"/>
              <p:cNvSpPr/>
              <p:nvPr/>
            </p:nvSpPr>
            <p:spPr>
              <a:xfrm>
                <a:off x="346477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pl90"/>
              <p:cNvSpPr/>
              <p:nvPr/>
            </p:nvSpPr>
            <p:spPr>
              <a:xfrm>
                <a:off x="348293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pl91"/>
              <p:cNvSpPr/>
              <p:nvPr/>
            </p:nvSpPr>
            <p:spPr>
              <a:xfrm>
                <a:off x="350109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pl92"/>
              <p:cNvSpPr/>
              <p:nvPr/>
            </p:nvSpPr>
            <p:spPr>
              <a:xfrm>
                <a:off x="351925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pl93"/>
              <p:cNvSpPr/>
              <p:nvPr/>
            </p:nvSpPr>
            <p:spPr>
              <a:xfrm>
                <a:off x="353741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pl94"/>
              <p:cNvSpPr/>
              <p:nvPr/>
            </p:nvSpPr>
            <p:spPr>
              <a:xfrm>
                <a:off x="355557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pl95"/>
              <p:cNvSpPr/>
              <p:nvPr/>
            </p:nvSpPr>
            <p:spPr>
              <a:xfrm>
                <a:off x="357373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pl96"/>
              <p:cNvSpPr/>
              <p:nvPr/>
            </p:nvSpPr>
            <p:spPr>
              <a:xfrm>
                <a:off x="359189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pl97"/>
              <p:cNvSpPr/>
              <p:nvPr/>
            </p:nvSpPr>
            <p:spPr>
              <a:xfrm>
                <a:off x="361005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pl98"/>
              <p:cNvSpPr/>
              <p:nvPr/>
            </p:nvSpPr>
            <p:spPr>
              <a:xfrm>
                <a:off x="362821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pl99"/>
              <p:cNvSpPr/>
              <p:nvPr/>
            </p:nvSpPr>
            <p:spPr>
              <a:xfrm>
                <a:off x="364637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pl100"/>
              <p:cNvSpPr/>
              <p:nvPr/>
            </p:nvSpPr>
            <p:spPr>
              <a:xfrm>
                <a:off x="366453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pl101"/>
              <p:cNvSpPr/>
              <p:nvPr/>
            </p:nvSpPr>
            <p:spPr>
              <a:xfrm>
                <a:off x="368269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pl102"/>
              <p:cNvSpPr/>
              <p:nvPr/>
            </p:nvSpPr>
            <p:spPr>
              <a:xfrm>
                <a:off x="370085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pl103"/>
              <p:cNvSpPr/>
              <p:nvPr/>
            </p:nvSpPr>
            <p:spPr>
              <a:xfrm>
                <a:off x="371901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pl104"/>
              <p:cNvSpPr/>
              <p:nvPr/>
            </p:nvSpPr>
            <p:spPr>
              <a:xfrm>
                <a:off x="373717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pl105"/>
              <p:cNvSpPr/>
              <p:nvPr/>
            </p:nvSpPr>
            <p:spPr>
              <a:xfrm>
                <a:off x="375533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pl106"/>
              <p:cNvSpPr/>
              <p:nvPr/>
            </p:nvSpPr>
            <p:spPr>
              <a:xfrm>
                <a:off x="377349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pl107"/>
              <p:cNvSpPr/>
              <p:nvPr/>
            </p:nvSpPr>
            <p:spPr>
              <a:xfrm>
                <a:off x="379165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pl108"/>
              <p:cNvSpPr/>
              <p:nvPr/>
            </p:nvSpPr>
            <p:spPr>
              <a:xfrm>
                <a:off x="380982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pl109"/>
              <p:cNvSpPr/>
              <p:nvPr/>
            </p:nvSpPr>
            <p:spPr>
              <a:xfrm>
                <a:off x="382798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pl110"/>
              <p:cNvSpPr/>
              <p:nvPr/>
            </p:nvSpPr>
            <p:spPr>
              <a:xfrm>
                <a:off x="384614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pl111"/>
              <p:cNvSpPr/>
              <p:nvPr/>
            </p:nvSpPr>
            <p:spPr>
              <a:xfrm>
                <a:off x="386430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pl112"/>
              <p:cNvSpPr/>
              <p:nvPr/>
            </p:nvSpPr>
            <p:spPr>
              <a:xfrm>
                <a:off x="388246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pl113"/>
              <p:cNvSpPr/>
              <p:nvPr/>
            </p:nvSpPr>
            <p:spPr>
              <a:xfrm>
                <a:off x="390062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pl114"/>
              <p:cNvSpPr/>
              <p:nvPr/>
            </p:nvSpPr>
            <p:spPr>
              <a:xfrm>
                <a:off x="391878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pl115"/>
              <p:cNvSpPr/>
              <p:nvPr/>
            </p:nvSpPr>
            <p:spPr>
              <a:xfrm>
                <a:off x="393694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pl116"/>
              <p:cNvSpPr/>
              <p:nvPr/>
            </p:nvSpPr>
            <p:spPr>
              <a:xfrm>
                <a:off x="395510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pl117"/>
              <p:cNvSpPr/>
              <p:nvPr/>
            </p:nvSpPr>
            <p:spPr>
              <a:xfrm>
                <a:off x="397326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pl118"/>
              <p:cNvSpPr/>
              <p:nvPr/>
            </p:nvSpPr>
            <p:spPr>
              <a:xfrm>
                <a:off x="399142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pl119"/>
              <p:cNvSpPr/>
              <p:nvPr/>
            </p:nvSpPr>
            <p:spPr>
              <a:xfrm>
                <a:off x="400958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pl120"/>
              <p:cNvSpPr/>
              <p:nvPr/>
            </p:nvSpPr>
            <p:spPr>
              <a:xfrm>
                <a:off x="402774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pl121"/>
              <p:cNvSpPr/>
              <p:nvPr/>
            </p:nvSpPr>
            <p:spPr>
              <a:xfrm>
                <a:off x="404590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pl122"/>
              <p:cNvSpPr/>
              <p:nvPr/>
            </p:nvSpPr>
            <p:spPr>
              <a:xfrm>
                <a:off x="406406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pl123"/>
              <p:cNvSpPr/>
              <p:nvPr/>
            </p:nvSpPr>
            <p:spPr>
              <a:xfrm>
                <a:off x="408222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l124"/>
              <p:cNvSpPr/>
              <p:nvPr/>
            </p:nvSpPr>
            <p:spPr>
              <a:xfrm>
                <a:off x="410038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l125"/>
              <p:cNvSpPr/>
              <p:nvPr/>
            </p:nvSpPr>
            <p:spPr>
              <a:xfrm>
                <a:off x="411854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l126"/>
              <p:cNvSpPr/>
              <p:nvPr/>
            </p:nvSpPr>
            <p:spPr>
              <a:xfrm>
                <a:off x="413670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pl127"/>
              <p:cNvSpPr/>
              <p:nvPr/>
            </p:nvSpPr>
            <p:spPr>
              <a:xfrm>
                <a:off x="415486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pl128"/>
              <p:cNvSpPr/>
              <p:nvPr/>
            </p:nvSpPr>
            <p:spPr>
              <a:xfrm>
                <a:off x="417302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l129"/>
              <p:cNvSpPr/>
              <p:nvPr/>
            </p:nvSpPr>
            <p:spPr>
              <a:xfrm>
                <a:off x="419118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l130"/>
              <p:cNvSpPr/>
              <p:nvPr/>
            </p:nvSpPr>
            <p:spPr>
              <a:xfrm>
                <a:off x="420934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l131"/>
              <p:cNvSpPr/>
              <p:nvPr/>
            </p:nvSpPr>
            <p:spPr>
              <a:xfrm>
                <a:off x="422750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l132"/>
              <p:cNvSpPr/>
              <p:nvPr/>
            </p:nvSpPr>
            <p:spPr>
              <a:xfrm>
                <a:off x="424567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l133"/>
              <p:cNvSpPr/>
              <p:nvPr/>
            </p:nvSpPr>
            <p:spPr>
              <a:xfrm>
                <a:off x="426383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l134"/>
              <p:cNvSpPr/>
              <p:nvPr/>
            </p:nvSpPr>
            <p:spPr>
              <a:xfrm>
                <a:off x="428199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l135"/>
              <p:cNvSpPr/>
              <p:nvPr/>
            </p:nvSpPr>
            <p:spPr>
              <a:xfrm>
                <a:off x="430015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l136"/>
              <p:cNvSpPr/>
              <p:nvPr/>
            </p:nvSpPr>
            <p:spPr>
              <a:xfrm>
                <a:off x="431831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l137"/>
              <p:cNvSpPr/>
              <p:nvPr/>
            </p:nvSpPr>
            <p:spPr>
              <a:xfrm>
                <a:off x="433647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l138"/>
              <p:cNvSpPr/>
              <p:nvPr/>
            </p:nvSpPr>
            <p:spPr>
              <a:xfrm>
                <a:off x="435463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l139"/>
              <p:cNvSpPr/>
              <p:nvPr/>
            </p:nvSpPr>
            <p:spPr>
              <a:xfrm>
                <a:off x="437279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l140"/>
              <p:cNvSpPr/>
              <p:nvPr/>
            </p:nvSpPr>
            <p:spPr>
              <a:xfrm>
                <a:off x="439095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l141"/>
              <p:cNvSpPr/>
              <p:nvPr/>
            </p:nvSpPr>
            <p:spPr>
              <a:xfrm>
                <a:off x="440911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l142"/>
              <p:cNvSpPr/>
              <p:nvPr/>
            </p:nvSpPr>
            <p:spPr>
              <a:xfrm>
                <a:off x="442727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l143"/>
              <p:cNvSpPr/>
              <p:nvPr/>
            </p:nvSpPr>
            <p:spPr>
              <a:xfrm>
                <a:off x="444543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l144"/>
              <p:cNvSpPr/>
              <p:nvPr/>
            </p:nvSpPr>
            <p:spPr>
              <a:xfrm>
                <a:off x="446359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l145"/>
              <p:cNvSpPr/>
              <p:nvPr/>
            </p:nvSpPr>
            <p:spPr>
              <a:xfrm>
                <a:off x="448175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l146"/>
              <p:cNvSpPr/>
              <p:nvPr/>
            </p:nvSpPr>
            <p:spPr>
              <a:xfrm>
                <a:off x="449991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l147"/>
              <p:cNvSpPr/>
              <p:nvPr/>
            </p:nvSpPr>
            <p:spPr>
              <a:xfrm>
                <a:off x="451807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l148"/>
              <p:cNvSpPr/>
              <p:nvPr/>
            </p:nvSpPr>
            <p:spPr>
              <a:xfrm>
                <a:off x="453623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l149"/>
              <p:cNvSpPr/>
              <p:nvPr/>
            </p:nvSpPr>
            <p:spPr>
              <a:xfrm>
                <a:off x="455439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l150"/>
              <p:cNvSpPr/>
              <p:nvPr/>
            </p:nvSpPr>
            <p:spPr>
              <a:xfrm>
                <a:off x="457255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151"/>
              <p:cNvSpPr/>
              <p:nvPr/>
            </p:nvSpPr>
            <p:spPr>
              <a:xfrm>
                <a:off x="459071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152"/>
              <p:cNvSpPr/>
              <p:nvPr/>
            </p:nvSpPr>
            <p:spPr>
              <a:xfrm>
                <a:off x="460887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153"/>
              <p:cNvSpPr/>
              <p:nvPr/>
            </p:nvSpPr>
            <p:spPr>
              <a:xfrm>
                <a:off x="462703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154"/>
              <p:cNvSpPr/>
              <p:nvPr/>
            </p:nvSpPr>
            <p:spPr>
              <a:xfrm>
                <a:off x="464519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155"/>
              <p:cNvSpPr/>
              <p:nvPr/>
            </p:nvSpPr>
            <p:spPr>
              <a:xfrm>
                <a:off x="466335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156"/>
              <p:cNvSpPr/>
              <p:nvPr/>
            </p:nvSpPr>
            <p:spPr>
              <a:xfrm>
                <a:off x="468152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l157"/>
              <p:cNvSpPr/>
              <p:nvPr/>
            </p:nvSpPr>
            <p:spPr>
              <a:xfrm>
                <a:off x="469968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158"/>
              <p:cNvSpPr/>
              <p:nvPr/>
            </p:nvSpPr>
            <p:spPr>
              <a:xfrm>
                <a:off x="471784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159"/>
              <p:cNvSpPr/>
              <p:nvPr/>
            </p:nvSpPr>
            <p:spPr>
              <a:xfrm>
                <a:off x="473600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l160"/>
              <p:cNvSpPr/>
              <p:nvPr/>
            </p:nvSpPr>
            <p:spPr>
              <a:xfrm>
                <a:off x="475416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l161"/>
              <p:cNvSpPr/>
              <p:nvPr/>
            </p:nvSpPr>
            <p:spPr>
              <a:xfrm>
                <a:off x="477232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l162"/>
              <p:cNvSpPr/>
              <p:nvPr/>
            </p:nvSpPr>
            <p:spPr>
              <a:xfrm>
                <a:off x="479048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l163"/>
              <p:cNvSpPr/>
              <p:nvPr/>
            </p:nvSpPr>
            <p:spPr>
              <a:xfrm>
                <a:off x="480864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l164"/>
              <p:cNvSpPr/>
              <p:nvPr/>
            </p:nvSpPr>
            <p:spPr>
              <a:xfrm>
                <a:off x="482680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l165"/>
              <p:cNvSpPr/>
              <p:nvPr/>
            </p:nvSpPr>
            <p:spPr>
              <a:xfrm>
                <a:off x="484496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l166"/>
              <p:cNvSpPr/>
              <p:nvPr/>
            </p:nvSpPr>
            <p:spPr>
              <a:xfrm>
                <a:off x="486312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l167"/>
              <p:cNvSpPr/>
              <p:nvPr/>
            </p:nvSpPr>
            <p:spPr>
              <a:xfrm>
                <a:off x="488128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l168"/>
              <p:cNvSpPr/>
              <p:nvPr/>
            </p:nvSpPr>
            <p:spPr>
              <a:xfrm>
                <a:off x="489944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l169"/>
              <p:cNvSpPr/>
              <p:nvPr/>
            </p:nvSpPr>
            <p:spPr>
              <a:xfrm>
                <a:off x="491760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l170"/>
              <p:cNvSpPr/>
              <p:nvPr/>
            </p:nvSpPr>
            <p:spPr>
              <a:xfrm>
                <a:off x="493576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l171"/>
              <p:cNvSpPr/>
              <p:nvPr/>
            </p:nvSpPr>
            <p:spPr>
              <a:xfrm>
                <a:off x="495392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l172"/>
              <p:cNvSpPr/>
              <p:nvPr/>
            </p:nvSpPr>
            <p:spPr>
              <a:xfrm>
                <a:off x="497208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l173"/>
              <p:cNvSpPr/>
              <p:nvPr/>
            </p:nvSpPr>
            <p:spPr>
              <a:xfrm>
                <a:off x="499024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l174"/>
              <p:cNvSpPr/>
              <p:nvPr/>
            </p:nvSpPr>
            <p:spPr>
              <a:xfrm>
                <a:off x="500840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l175"/>
              <p:cNvSpPr/>
              <p:nvPr/>
            </p:nvSpPr>
            <p:spPr>
              <a:xfrm>
                <a:off x="502656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l176"/>
              <p:cNvSpPr/>
              <p:nvPr/>
            </p:nvSpPr>
            <p:spPr>
              <a:xfrm>
                <a:off x="504472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l177"/>
              <p:cNvSpPr/>
              <p:nvPr/>
            </p:nvSpPr>
            <p:spPr>
              <a:xfrm>
                <a:off x="506288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l178"/>
              <p:cNvSpPr/>
              <p:nvPr/>
            </p:nvSpPr>
            <p:spPr>
              <a:xfrm>
                <a:off x="508104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l179"/>
              <p:cNvSpPr/>
              <p:nvPr/>
            </p:nvSpPr>
            <p:spPr>
              <a:xfrm>
                <a:off x="509920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l180"/>
              <p:cNvSpPr/>
              <p:nvPr/>
            </p:nvSpPr>
            <p:spPr>
              <a:xfrm>
                <a:off x="511737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l181"/>
              <p:cNvSpPr/>
              <p:nvPr/>
            </p:nvSpPr>
            <p:spPr>
              <a:xfrm>
                <a:off x="513553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l182"/>
              <p:cNvSpPr/>
              <p:nvPr/>
            </p:nvSpPr>
            <p:spPr>
              <a:xfrm>
                <a:off x="515369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l183"/>
              <p:cNvSpPr/>
              <p:nvPr/>
            </p:nvSpPr>
            <p:spPr>
              <a:xfrm>
                <a:off x="517185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l184"/>
              <p:cNvSpPr/>
              <p:nvPr/>
            </p:nvSpPr>
            <p:spPr>
              <a:xfrm>
                <a:off x="519001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l185"/>
              <p:cNvSpPr/>
              <p:nvPr/>
            </p:nvSpPr>
            <p:spPr>
              <a:xfrm>
                <a:off x="520817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l186"/>
              <p:cNvSpPr/>
              <p:nvPr/>
            </p:nvSpPr>
            <p:spPr>
              <a:xfrm>
                <a:off x="522633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l187"/>
              <p:cNvSpPr/>
              <p:nvPr/>
            </p:nvSpPr>
            <p:spPr>
              <a:xfrm>
                <a:off x="524449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l188"/>
              <p:cNvSpPr/>
              <p:nvPr/>
            </p:nvSpPr>
            <p:spPr>
              <a:xfrm>
                <a:off x="526265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l189"/>
              <p:cNvSpPr/>
              <p:nvPr/>
            </p:nvSpPr>
            <p:spPr>
              <a:xfrm>
                <a:off x="528081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190"/>
              <p:cNvSpPr/>
              <p:nvPr/>
            </p:nvSpPr>
            <p:spPr>
              <a:xfrm>
                <a:off x="529897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191"/>
              <p:cNvSpPr/>
              <p:nvPr/>
            </p:nvSpPr>
            <p:spPr>
              <a:xfrm>
                <a:off x="531713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192"/>
              <p:cNvSpPr/>
              <p:nvPr/>
            </p:nvSpPr>
            <p:spPr>
              <a:xfrm>
                <a:off x="533529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193"/>
              <p:cNvSpPr/>
              <p:nvPr/>
            </p:nvSpPr>
            <p:spPr>
              <a:xfrm>
                <a:off x="535345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194"/>
              <p:cNvSpPr/>
              <p:nvPr/>
            </p:nvSpPr>
            <p:spPr>
              <a:xfrm>
                <a:off x="537161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195"/>
              <p:cNvSpPr/>
              <p:nvPr/>
            </p:nvSpPr>
            <p:spPr>
              <a:xfrm>
                <a:off x="538977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l196"/>
              <p:cNvSpPr/>
              <p:nvPr/>
            </p:nvSpPr>
            <p:spPr>
              <a:xfrm>
                <a:off x="540793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l197"/>
              <p:cNvSpPr/>
              <p:nvPr/>
            </p:nvSpPr>
            <p:spPr>
              <a:xfrm>
                <a:off x="542609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l198"/>
              <p:cNvSpPr/>
              <p:nvPr/>
            </p:nvSpPr>
            <p:spPr>
              <a:xfrm>
                <a:off x="5444257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l199"/>
              <p:cNvSpPr/>
              <p:nvPr/>
            </p:nvSpPr>
            <p:spPr>
              <a:xfrm>
                <a:off x="546241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l200"/>
              <p:cNvSpPr/>
              <p:nvPr/>
            </p:nvSpPr>
            <p:spPr>
              <a:xfrm>
                <a:off x="5480578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l201"/>
              <p:cNvSpPr/>
              <p:nvPr/>
            </p:nvSpPr>
            <p:spPr>
              <a:xfrm>
                <a:off x="549873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l202"/>
              <p:cNvSpPr/>
              <p:nvPr/>
            </p:nvSpPr>
            <p:spPr>
              <a:xfrm>
                <a:off x="551689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l203"/>
              <p:cNvSpPr/>
              <p:nvPr/>
            </p:nvSpPr>
            <p:spPr>
              <a:xfrm>
                <a:off x="553505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l204"/>
              <p:cNvSpPr/>
              <p:nvPr/>
            </p:nvSpPr>
            <p:spPr>
              <a:xfrm>
                <a:off x="555322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l205"/>
              <p:cNvSpPr/>
              <p:nvPr/>
            </p:nvSpPr>
            <p:spPr>
              <a:xfrm>
                <a:off x="5571380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l206"/>
              <p:cNvSpPr/>
              <p:nvPr/>
            </p:nvSpPr>
            <p:spPr>
              <a:xfrm>
                <a:off x="558954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l207"/>
              <p:cNvSpPr/>
              <p:nvPr/>
            </p:nvSpPr>
            <p:spPr>
              <a:xfrm>
                <a:off x="560770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l208"/>
              <p:cNvSpPr/>
              <p:nvPr/>
            </p:nvSpPr>
            <p:spPr>
              <a:xfrm>
                <a:off x="562586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l209"/>
              <p:cNvSpPr/>
              <p:nvPr/>
            </p:nvSpPr>
            <p:spPr>
              <a:xfrm>
                <a:off x="564402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l210"/>
              <p:cNvSpPr/>
              <p:nvPr/>
            </p:nvSpPr>
            <p:spPr>
              <a:xfrm>
                <a:off x="5662182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rc211"/>
              <p:cNvSpPr/>
              <p:nvPr/>
            </p:nvSpPr>
            <p:spPr>
              <a:xfrm>
                <a:off x="5653102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rc212"/>
              <p:cNvSpPr/>
              <p:nvPr/>
            </p:nvSpPr>
            <p:spPr>
              <a:xfrm>
                <a:off x="5653102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rc213"/>
              <p:cNvSpPr/>
              <p:nvPr/>
            </p:nvSpPr>
            <p:spPr>
              <a:xfrm>
                <a:off x="565310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rc214"/>
              <p:cNvSpPr/>
              <p:nvPr/>
            </p:nvSpPr>
            <p:spPr>
              <a:xfrm>
                <a:off x="565310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rc215"/>
              <p:cNvSpPr/>
              <p:nvPr/>
            </p:nvSpPr>
            <p:spPr>
              <a:xfrm>
                <a:off x="565310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rc216"/>
              <p:cNvSpPr/>
              <p:nvPr/>
            </p:nvSpPr>
            <p:spPr>
              <a:xfrm>
                <a:off x="565310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rc217"/>
              <p:cNvSpPr/>
              <p:nvPr/>
            </p:nvSpPr>
            <p:spPr>
              <a:xfrm>
                <a:off x="565310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rc218"/>
              <p:cNvSpPr/>
              <p:nvPr/>
            </p:nvSpPr>
            <p:spPr>
              <a:xfrm>
                <a:off x="565310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rc219"/>
              <p:cNvSpPr/>
              <p:nvPr/>
            </p:nvSpPr>
            <p:spPr>
              <a:xfrm>
                <a:off x="565310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rc220"/>
              <p:cNvSpPr/>
              <p:nvPr/>
            </p:nvSpPr>
            <p:spPr>
              <a:xfrm>
                <a:off x="565310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rc221"/>
              <p:cNvSpPr/>
              <p:nvPr/>
            </p:nvSpPr>
            <p:spPr>
              <a:xfrm>
                <a:off x="565310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rc222"/>
              <p:cNvSpPr/>
              <p:nvPr/>
            </p:nvSpPr>
            <p:spPr>
              <a:xfrm>
                <a:off x="565310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rc223"/>
              <p:cNvSpPr/>
              <p:nvPr/>
            </p:nvSpPr>
            <p:spPr>
              <a:xfrm>
                <a:off x="565310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rc224"/>
              <p:cNvSpPr/>
              <p:nvPr/>
            </p:nvSpPr>
            <p:spPr>
              <a:xfrm>
                <a:off x="565310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rc225"/>
              <p:cNvSpPr/>
              <p:nvPr/>
            </p:nvSpPr>
            <p:spPr>
              <a:xfrm>
                <a:off x="5199092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rc226"/>
              <p:cNvSpPr/>
              <p:nvPr/>
            </p:nvSpPr>
            <p:spPr>
              <a:xfrm>
                <a:off x="519909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rc227"/>
              <p:cNvSpPr/>
              <p:nvPr/>
            </p:nvSpPr>
            <p:spPr>
              <a:xfrm>
                <a:off x="519909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rc228"/>
              <p:cNvSpPr/>
              <p:nvPr/>
            </p:nvSpPr>
            <p:spPr>
              <a:xfrm>
                <a:off x="519909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rc229"/>
              <p:cNvSpPr/>
              <p:nvPr/>
            </p:nvSpPr>
            <p:spPr>
              <a:xfrm>
                <a:off x="519909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rc230"/>
              <p:cNvSpPr/>
              <p:nvPr/>
            </p:nvSpPr>
            <p:spPr>
              <a:xfrm>
                <a:off x="519909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rc231"/>
              <p:cNvSpPr/>
              <p:nvPr/>
            </p:nvSpPr>
            <p:spPr>
              <a:xfrm>
                <a:off x="519909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rc232"/>
              <p:cNvSpPr/>
              <p:nvPr/>
            </p:nvSpPr>
            <p:spPr>
              <a:xfrm>
                <a:off x="519909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rc233"/>
              <p:cNvSpPr/>
              <p:nvPr/>
            </p:nvSpPr>
            <p:spPr>
              <a:xfrm>
                <a:off x="519909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rc234"/>
              <p:cNvSpPr/>
              <p:nvPr/>
            </p:nvSpPr>
            <p:spPr>
              <a:xfrm>
                <a:off x="519909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rc235"/>
              <p:cNvSpPr/>
              <p:nvPr/>
            </p:nvSpPr>
            <p:spPr>
              <a:xfrm>
                <a:off x="519909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rc236"/>
              <p:cNvSpPr/>
              <p:nvPr/>
            </p:nvSpPr>
            <p:spPr>
              <a:xfrm>
                <a:off x="519909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rc237"/>
              <p:cNvSpPr/>
              <p:nvPr/>
            </p:nvSpPr>
            <p:spPr>
              <a:xfrm>
                <a:off x="519909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rc238"/>
              <p:cNvSpPr/>
              <p:nvPr/>
            </p:nvSpPr>
            <p:spPr>
              <a:xfrm>
                <a:off x="5199092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rc239"/>
              <p:cNvSpPr/>
              <p:nvPr/>
            </p:nvSpPr>
            <p:spPr>
              <a:xfrm>
                <a:off x="5562300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rc240"/>
              <p:cNvSpPr/>
              <p:nvPr/>
            </p:nvSpPr>
            <p:spPr>
              <a:xfrm>
                <a:off x="5562300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rc241"/>
              <p:cNvSpPr/>
              <p:nvPr/>
            </p:nvSpPr>
            <p:spPr>
              <a:xfrm>
                <a:off x="5562300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rc242"/>
              <p:cNvSpPr/>
              <p:nvPr/>
            </p:nvSpPr>
            <p:spPr>
              <a:xfrm>
                <a:off x="556230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rc243"/>
              <p:cNvSpPr/>
              <p:nvPr/>
            </p:nvSpPr>
            <p:spPr>
              <a:xfrm>
                <a:off x="5562300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rc244"/>
              <p:cNvSpPr/>
              <p:nvPr/>
            </p:nvSpPr>
            <p:spPr>
              <a:xfrm>
                <a:off x="556230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rc245"/>
              <p:cNvSpPr/>
              <p:nvPr/>
            </p:nvSpPr>
            <p:spPr>
              <a:xfrm>
                <a:off x="556230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rc246"/>
              <p:cNvSpPr/>
              <p:nvPr/>
            </p:nvSpPr>
            <p:spPr>
              <a:xfrm>
                <a:off x="556230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rc247"/>
              <p:cNvSpPr/>
              <p:nvPr/>
            </p:nvSpPr>
            <p:spPr>
              <a:xfrm>
                <a:off x="556230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rc248"/>
              <p:cNvSpPr/>
              <p:nvPr/>
            </p:nvSpPr>
            <p:spPr>
              <a:xfrm>
                <a:off x="556230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rc249"/>
              <p:cNvSpPr/>
              <p:nvPr/>
            </p:nvSpPr>
            <p:spPr>
              <a:xfrm>
                <a:off x="556230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250"/>
              <p:cNvSpPr/>
              <p:nvPr/>
            </p:nvSpPr>
            <p:spPr>
              <a:xfrm>
                <a:off x="556230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251"/>
              <p:cNvSpPr/>
              <p:nvPr/>
            </p:nvSpPr>
            <p:spPr>
              <a:xfrm>
                <a:off x="556230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252"/>
              <p:cNvSpPr/>
              <p:nvPr/>
            </p:nvSpPr>
            <p:spPr>
              <a:xfrm>
                <a:off x="5562300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253"/>
              <p:cNvSpPr/>
              <p:nvPr/>
            </p:nvSpPr>
            <p:spPr>
              <a:xfrm>
                <a:off x="4944846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254"/>
              <p:cNvSpPr/>
              <p:nvPr/>
            </p:nvSpPr>
            <p:spPr>
              <a:xfrm>
                <a:off x="4944846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255"/>
              <p:cNvSpPr/>
              <p:nvPr/>
            </p:nvSpPr>
            <p:spPr>
              <a:xfrm>
                <a:off x="4944846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256"/>
              <p:cNvSpPr/>
              <p:nvPr/>
            </p:nvSpPr>
            <p:spPr>
              <a:xfrm>
                <a:off x="494484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257"/>
              <p:cNvSpPr/>
              <p:nvPr/>
            </p:nvSpPr>
            <p:spPr>
              <a:xfrm>
                <a:off x="4944846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258"/>
              <p:cNvSpPr/>
              <p:nvPr/>
            </p:nvSpPr>
            <p:spPr>
              <a:xfrm>
                <a:off x="494484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259"/>
              <p:cNvSpPr/>
              <p:nvPr/>
            </p:nvSpPr>
            <p:spPr>
              <a:xfrm>
                <a:off x="494484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rc260"/>
              <p:cNvSpPr/>
              <p:nvPr/>
            </p:nvSpPr>
            <p:spPr>
              <a:xfrm>
                <a:off x="494484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rc261"/>
              <p:cNvSpPr/>
              <p:nvPr/>
            </p:nvSpPr>
            <p:spPr>
              <a:xfrm>
                <a:off x="494484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rc262"/>
              <p:cNvSpPr/>
              <p:nvPr/>
            </p:nvSpPr>
            <p:spPr>
              <a:xfrm>
                <a:off x="494484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rc263"/>
              <p:cNvSpPr/>
              <p:nvPr/>
            </p:nvSpPr>
            <p:spPr>
              <a:xfrm>
                <a:off x="494484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rc264"/>
              <p:cNvSpPr/>
              <p:nvPr/>
            </p:nvSpPr>
            <p:spPr>
              <a:xfrm>
                <a:off x="494484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rc265"/>
              <p:cNvSpPr/>
              <p:nvPr/>
            </p:nvSpPr>
            <p:spPr>
              <a:xfrm>
                <a:off x="494484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rc266"/>
              <p:cNvSpPr/>
              <p:nvPr/>
            </p:nvSpPr>
            <p:spPr>
              <a:xfrm>
                <a:off x="494484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rc267"/>
              <p:cNvSpPr/>
              <p:nvPr/>
            </p:nvSpPr>
            <p:spPr>
              <a:xfrm>
                <a:off x="5162771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rc268"/>
              <p:cNvSpPr/>
              <p:nvPr/>
            </p:nvSpPr>
            <p:spPr>
              <a:xfrm>
                <a:off x="5162771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rc269"/>
              <p:cNvSpPr/>
              <p:nvPr/>
            </p:nvSpPr>
            <p:spPr>
              <a:xfrm>
                <a:off x="5162771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70"/>
              <p:cNvSpPr/>
              <p:nvPr/>
            </p:nvSpPr>
            <p:spPr>
              <a:xfrm>
                <a:off x="516277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71"/>
              <p:cNvSpPr/>
              <p:nvPr/>
            </p:nvSpPr>
            <p:spPr>
              <a:xfrm>
                <a:off x="516277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72"/>
              <p:cNvSpPr/>
              <p:nvPr/>
            </p:nvSpPr>
            <p:spPr>
              <a:xfrm>
                <a:off x="516277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3"/>
              <p:cNvSpPr/>
              <p:nvPr/>
            </p:nvSpPr>
            <p:spPr>
              <a:xfrm>
                <a:off x="516277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74"/>
              <p:cNvSpPr/>
              <p:nvPr/>
            </p:nvSpPr>
            <p:spPr>
              <a:xfrm>
                <a:off x="516277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75"/>
              <p:cNvSpPr/>
              <p:nvPr/>
            </p:nvSpPr>
            <p:spPr>
              <a:xfrm>
                <a:off x="516277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rc276"/>
              <p:cNvSpPr/>
              <p:nvPr/>
            </p:nvSpPr>
            <p:spPr>
              <a:xfrm>
                <a:off x="5162771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rc277"/>
              <p:cNvSpPr/>
              <p:nvPr/>
            </p:nvSpPr>
            <p:spPr>
              <a:xfrm>
                <a:off x="516277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rc278"/>
              <p:cNvSpPr/>
              <p:nvPr/>
            </p:nvSpPr>
            <p:spPr>
              <a:xfrm>
                <a:off x="516277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rc279"/>
              <p:cNvSpPr/>
              <p:nvPr/>
            </p:nvSpPr>
            <p:spPr>
              <a:xfrm>
                <a:off x="516277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rc280"/>
              <p:cNvSpPr/>
              <p:nvPr/>
            </p:nvSpPr>
            <p:spPr>
              <a:xfrm>
                <a:off x="516277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rc281"/>
              <p:cNvSpPr/>
              <p:nvPr/>
            </p:nvSpPr>
            <p:spPr>
              <a:xfrm>
                <a:off x="5471498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282"/>
              <p:cNvSpPr/>
              <p:nvPr/>
            </p:nvSpPr>
            <p:spPr>
              <a:xfrm>
                <a:off x="5471498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283"/>
              <p:cNvSpPr/>
              <p:nvPr/>
            </p:nvSpPr>
            <p:spPr>
              <a:xfrm>
                <a:off x="547149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284"/>
              <p:cNvSpPr/>
              <p:nvPr/>
            </p:nvSpPr>
            <p:spPr>
              <a:xfrm>
                <a:off x="547149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285"/>
              <p:cNvSpPr/>
              <p:nvPr/>
            </p:nvSpPr>
            <p:spPr>
              <a:xfrm>
                <a:off x="547149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286"/>
              <p:cNvSpPr/>
              <p:nvPr/>
            </p:nvSpPr>
            <p:spPr>
              <a:xfrm>
                <a:off x="547149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287"/>
              <p:cNvSpPr/>
              <p:nvPr/>
            </p:nvSpPr>
            <p:spPr>
              <a:xfrm>
                <a:off x="547149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288"/>
              <p:cNvSpPr/>
              <p:nvPr/>
            </p:nvSpPr>
            <p:spPr>
              <a:xfrm>
                <a:off x="547149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289"/>
              <p:cNvSpPr/>
              <p:nvPr/>
            </p:nvSpPr>
            <p:spPr>
              <a:xfrm>
                <a:off x="547149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290"/>
              <p:cNvSpPr/>
              <p:nvPr/>
            </p:nvSpPr>
            <p:spPr>
              <a:xfrm>
                <a:off x="5471498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291"/>
              <p:cNvSpPr/>
              <p:nvPr/>
            </p:nvSpPr>
            <p:spPr>
              <a:xfrm>
                <a:off x="547149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292"/>
              <p:cNvSpPr/>
              <p:nvPr/>
            </p:nvSpPr>
            <p:spPr>
              <a:xfrm>
                <a:off x="5471498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293"/>
              <p:cNvSpPr/>
              <p:nvPr/>
            </p:nvSpPr>
            <p:spPr>
              <a:xfrm>
                <a:off x="547149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294"/>
              <p:cNvSpPr/>
              <p:nvPr/>
            </p:nvSpPr>
            <p:spPr>
              <a:xfrm>
                <a:off x="547149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295"/>
              <p:cNvSpPr/>
              <p:nvPr/>
            </p:nvSpPr>
            <p:spPr>
              <a:xfrm>
                <a:off x="5453338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296"/>
              <p:cNvSpPr/>
              <p:nvPr/>
            </p:nvSpPr>
            <p:spPr>
              <a:xfrm>
                <a:off x="5453338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297"/>
              <p:cNvSpPr/>
              <p:nvPr/>
            </p:nvSpPr>
            <p:spPr>
              <a:xfrm>
                <a:off x="545333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298"/>
              <p:cNvSpPr/>
              <p:nvPr/>
            </p:nvSpPr>
            <p:spPr>
              <a:xfrm>
                <a:off x="545333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299"/>
              <p:cNvSpPr/>
              <p:nvPr/>
            </p:nvSpPr>
            <p:spPr>
              <a:xfrm>
                <a:off x="545333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300"/>
              <p:cNvSpPr/>
              <p:nvPr/>
            </p:nvSpPr>
            <p:spPr>
              <a:xfrm>
                <a:off x="545333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rc301"/>
              <p:cNvSpPr/>
              <p:nvPr/>
            </p:nvSpPr>
            <p:spPr>
              <a:xfrm>
                <a:off x="545333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rc302"/>
              <p:cNvSpPr/>
              <p:nvPr/>
            </p:nvSpPr>
            <p:spPr>
              <a:xfrm>
                <a:off x="545333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rc303"/>
              <p:cNvSpPr/>
              <p:nvPr/>
            </p:nvSpPr>
            <p:spPr>
              <a:xfrm>
                <a:off x="545333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rc304"/>
              <p:cNvSpPr/>
              <p:nvPr/>
            </p:nvSpPr>
            <p:spPr>
              <a:xfrm>
                <a:off x="5453338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rc305"/>
              <p:cNvSpPr/>
              <p:nvPr/>
            </p:nvSpPr>
            <p:spPr>
              <a:xfrm>
                <a:off x="545333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rc306"/>
              <p:cNvSpPr/>
              <p:nvPr/>
            </p:nvSpPr>
            <p:spPr>
              <a:xfrm>
                <a:off x="5453338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rc307"/>
              <p:cNvSpPr/>
              <p:nvPr/>
            </p:nvSpPr>
            <p:spPr>
              <a:xfrm>
                <a:off x="545333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rc308"/>
              <p:cNvSpPr/>
              <p:nvPr/>
            </p:nvSpPr>
            <p:spPr>
              <a:xfrm>
                <a:off x="545333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rc309"/>
              <p:cNvSpPr/>
              <p:nvPr/>
            </p:nvSpPr>
            <p:spPr>
              <a:xfrm>
                <a:off x="5071969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rc310"/>
              <p:cNvSpPr/>
              <p:nvPr/>
            </p:nvSpPr>
            <p:spPr>
              <a:xfrm>
                <a:off x="5071969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rc311"/>
              <p:cNvSpPr/>
              <p:nvPr/>
            </p:nvSpPr>
            <p:spPr>
              <a:xfrm>
                <a:off x="5071969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rc312"/>
              <p:cNvSpPr/>
              <p:nvPr/>
            </p:nvSpPr>
            <p:spPr>
              <a:xfrm>
                <a:off x="507196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rc313"/>
              <p:cNvSpPr/>
              <p:nvPr/>
            </p:nvSpPr>
            <p:spPr>
              <a:xfrm>
                <a:off x="5071969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rc314"/>
              <p:cNvSpPr/>
              <p:nvPr/>
            </p:nvSpPr>
            <p:spPr>
              <a:xfrm>
                <a:off x="507196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rc315"/>
              <p:cNvSpPr/>
              <p:nvPr/>
            </p:nvSpPr>
            <p:spPr>
              <a:xfrm>
                <a:off x="507196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rc316"/>
              <p:cNvSpPr/>
              <p:nvPr/>
            </p:nvSpPr>
            <p:spPr>
              <a:xfrm>
                <a:off x="507196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rc317"/>
              <p:cNvSpPr/>
              <p:nvPr/>
            </p:nvSpPr>
            <p:spPr>
              <a:xfrm>
                <a:off x="507196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rc318"/>
              <p:cNvSpPr/>
              <p:nvPr/>
            </p:nvSpPr>
            <p:spPr>
              <a:xfrm>
                <a:off x="507196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rc319"/>
              <p:cNvSpPr/>
              <p:nvPr/>
            </p:nvSpPr>
            <p:spPr>
              <a:xfrm>
                <a:off x="507196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rc320"/>
              <p:cNvSpPr/>
              <p:nvPr/>
            </p:nvSpPr>
            <p:spPr>
              <a:xfrm>
                <a:off x="5071969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rc321"/>
              <p:cNvSpPr/>
              <p:nvPr/>
            </p:nvSpPr>
            <p:spPr>
              <a:xfrm>
                <a:off x="507196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rc322"/>
              <p:cNvSpPr/>
              <p:nvPr/>
            </p:nvSpPr>
            <p:spPr>
              <a:xfrm>
                <a:off x="507196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rc323"/>
              <p:cNvSpPr/>
              <p:nvPr/>
            </p:nvSpPr>
            <p:spPr>
              <a:xfrm>
                <a:off x="2674793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rc324"/>
              <p:cNvSpPr/>
              <p:nvPr/>
            </p:nvSpPr>
            <p:spPr>
              <a:xfrm>
                <a:off x="267479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rc325"/>
              <p:cNvSpPr/>
              <p:nvPr/>
            </p:nvSpPr>
            <p:spPr>
              <a:xfrm>
                <a:off x="2674793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rc326"/>
              <p:cNvSpPr/>
              <p:nvPr/>
            </p:nvSpPr>
            <p:spPr>
              <a:xfrm>
                <a:off x="267479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rc327"/>
              <p:cNvSpPr/>
              <p:nvPr/>
            </p:nvSpPr>
            <p:spPr>
              <a:xfrm>
                <a:off x="267479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rc328"/>
              <p:cNvSpPr/>
              <p:nvPr/>
            </p:nvSpPr>
            <p:spPr>
              <a:xfrm>
                <a:off x="267479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rc329"/>
              <p:cNvSpPr/>
              <p:nvPr/>
            </p:nvSpPr>
            <p:spPr>
              <a:xfrm>
                <a:off x="267479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rc330"/>
              <p:cNvSpPr/>
              <p:nvPr/>
            </p:nvSpPr>
            <p:spPr>
              <a:xfrm>
                <a:off x="267479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rc331"/>
              <p:cNvSpPr/>
              <p:nvPr/>
            </p:nvSpPr>
            <p:spPr>
              <a:xfrm>
                <a:off x="267479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rc332"/>
              <p:cNvSpPr/>
              <p:nvPr/>
            </p:nvSpPr>
            <p:spPr>
              <a:xfrm>
                <a:off x="267479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rc333"/>
              <p:cNvSpPr/>
              <p:nvPr/>
            </p:nvSpPr>
            <p:spPr>
              <a:xfrm>
                <a:off x="267479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rc334"/>
              <p:cNvSpPr/>
              <p:nvPr/>
            </p:nvSpPr>
            <p:spPr>
              <a:xfrm>
                <a:off x="267479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rc335"/>
              <p:cNvSpPr/>
              <p:nvPr/>
            </p:nvSpPr>
            <p:spPr>
              <a:xfrm>
                <a:off x="267479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rc336"/>
              <p:cNvSpPr/>
              <p:nvPr/>
            </p:nvSpPr>
            <p:spPr>
              <a:xfrm>
                <a:off x="267479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rc337"/>
              <p:cNvSpPr/>
              <p:nvPr/>
            </p:nvSpPr>
            <p:spPr>
              <a:xfrm>
                <a:off x="2475029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rc338"/>
              <p:cNvSpPr/>
              <p:nvPr/>
            </p:nvSpPr>
            <p:spPr>
              <a:xfrm>
                <a:off x="247502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rc339"/>
              <p:cNvSpPr/>
              <p:nvPr/>
            </p:nvSpPr>
            <p:spPr>
              <a:xfrm>
                <a:off x="2475029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rc340"/>
              <p:cNvSpPr/>
              <p:nvPr/>
            </p:nvSpPr>
            <p:spPr>
              <a:xfrm>
                <a:off x="247502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rc341"/>
              <p:cNvSpPr/>
              <p:nvPr/>
            </p:nvSpPr>
            <p:spPr>
              <a:xfrm>
                <a:off x="2475029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rc342"/>
              <p:cNvSpPr/>
              <p:nvPr/>
            </p:nvSpPr>
            <p:spPr>
              <a:xfrm>
                <a:off x="247502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rc343"/>
              <p:cNvSpPr/>
              <p:nvPr/>
            </p:nvSpPr>
            <p:spPr>
              <a:xfrm>
                <a:off x="247502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rc344"/>
              <p:cNvSpPr/>
              <p:nvPr/>
            </p:nvSpPr>
            <p:spPr>
              <a:xfrm>
                <a:off x="247502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rc345"/>
              <p:cNvSpPr/>
              <p:nvPr/>
            </p:nvSpPr>
            <p:spPr>
              <a:xfrm>
                <a:off x="247502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rc346"/>
              <p:cNvSpPr/>
              <p:nvPr/>
            </p:nvSpPr>
            <p:spPr>
              <a:xfrm>
                <a:off x="247502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rc347"/>
              <p:cNvSpPr/>
              <p:nvPr/>
            </p:nvSpPr>
            <p:spPr>
              <a:xfrm>
                <a:off x="247502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" name="rc348"/>
              <p:cNvSpPr/>
              <p:nvPr/>
            </p:nvSpPr>
            <p:spPr>
              <a:xfrm>
                <a:off x="2475029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" name="rc349"/>
              <p:cNvSpPr/>
              <p:nvPr/>
            </p:nvSpPr>
            <p:spPr>
              <a:xfrm>
                <a:off x="247502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" name="rc350"/>
              <p:cNvSpPr/>
              <p:nvPr/>
            </p:nvSpPr>
            <p:spPr>
              <a:xfrm>
                <a:off x="247502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rc351"/>
              <p:cNvSpPr/>
              <p:nvPr/>
            </p:nvSpPr>
            <p:spPr>
              <a:xfrm>
                <a:off x="5616781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rc352"/>
              <p:cNvSpPr/>
              <p:nvPr/>
            </p:nvSpPr>
            <p:spPr>
              <a:xfrm>
                <a:off x="561678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rc353"/>
              <p:cNvSpPr/>
              <p:nvPr/>
            </p:nvSpPr>
            <p:spPr>
              <a:xfrm>
                <a:off x="5616781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rc354"/>
              <p:cNvSpPr/>
              <p:nvPr/>
            </p:nvSpPr>
            <p:spPr>
              <a:xfrm>
                <a:off x="561678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rc355"/>
              <p:cNvSpPr/>
              <p:nvPr/>
            </p:nvSpPr>
            <p:spPr>
              <a:xfrm>
                <a:off x="561678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rc356"/>
              <p:cNvSpPr/>
              <p:nvPr/>
            </p:nvSpPr>
            <p:spPr>
              <a:xfrm>
                <a:off x="561678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rc357"/>
              <p:cNvSpPr/>
              <p:nvPr/>
            </p:nvSpPr>
            <p:spPr>
              <a:xfrm>
                <a:off x="561678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rc358"/>
              <p:cNvSpPr/>
              <p:nvPr/>
            </p:nvSpPr>
            <p:spPr>
              <a:xfrm>
                <a:off x="561678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rc359"/>
              <p:cNvSpPr/>
              <p:nvPr/>
            </p:nvSpPr>
            <p:spPr>
              <a:xfrm>
                <a:off x="561678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" name="rc360"/>
              <p:cNvSpPr/>
              <p:nvPr/>
            </p:nvSpPr>
            <p:spPr>
              <a:xfrm>
                <a:off x="5616781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" name="rc361"/>
              <p:cNvSpPr/>
              <p:nvPr/>
            </p:nvSpPr>
            <p:spPr>
              <a:xfrm>
                <a:off x="561678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" name="rc362"/>
              <p:cNvSpPr/>
              <p:nvPr/>
            </p:nvSpPr>
            <p:spPr>
              <a:xfrm>
                <a:off x="5616781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rc363"/>
              <p:cNvSpPr/>
              <p:nvPr/>
            </p:nvSpPr>
            <p:spPr>
              <a:xfrm>
                <a:off x="561678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rc364"/>
              <p:cNvSpPr/>
              <p:nvPr/>
            </p:nvSpPr>
            <p:spPr>
              <a:xfrm>
                <a:off x="561678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rc365"/>
              <p:cNvSpPr/>
              <p:nvPr/>
            </p:nvSpPr>
            <p:spPr>
              <a:xfrm>
                <a:off x="2366066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rc366"/>
              <p:cNvSpPr/>
              <p:nvPr/>
            </p:nvSpPr>
            <p:spPr>
              <a:xfrm>
                <a:off x="236606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rc367"/>
              <p:cNvSpPr/>
              <p:nvPr/>
            </p:nvSpPr>
            <p:spPr>
              <a:xfrm>
                <a:off x="2366066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rc368"/>
              <p:cNvSpPr/>
              <p:nvPr/>
            </p:nvSpPr>
            <p:spPr>
              <a:xfrm>
                <a:off x="236606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rc369"/>
              <p:cNvSpPr/>
              <p:nvPr/>
            </p:nvSpPr>
            <p:spPr>
              <a:xfrm>
                <a:off x="2366066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rc370"/>
              <p:cNvSpPr/>
              <p:nvPr/>
            </p:nvSpPr>
            <p:spPr>
              <a:xfrm>
                <a:off x="236606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rc371"/>
              <p:cNvSpPr/>
              <p:nvPr/>
            </p:nvSpPr>
            <p:spPr>
              <a:xfrm>
                <a:off x="236606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rc372"/>
              <p:cNvSpPr/>
              <p:nvPr/>
            </p:nvSpPr>
            <p:spPr>
              <a:xfrm>
                <a:off x="236606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rc373"/>
              <p:cNvSpPr/>
              <p:nvPr/>
            </p:nvSpPr>
            <p:spPr>
              <a:xfrm>
                <a:off x="236606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rc374"/>
              <p:cNvSpPr/>
              <p:nvPr/>
            </p:nvSpPr>
            <p:spPr>
              <a:xfrm>
                <a:off x="236606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rc375"/>
              <p:cNvSpPr/>
              <p:nvPr/>
            </p:nvSpPr>
            <p:spPr>
              <a:xfrm>
                <a:off x="236606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rc376"/>
              <p:cNvSpPr/>
              <p:nvPr/>
            </p:nvSpPr>
            <p:spPr>
              <a:xfrm>
                <a:off x="236606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rc377"/>
              <p:cNvSpPr/>
              <p:nvPr/>
            </p:nvSpPr>
            <p:spPr>
              <a:xfrm>
                <a:off x="236606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rc378"/>
              <p:cNvSpPr/>
              <p:nvPr/>
            </p:nvSpPr>
            <p:spPr>
              <a:xfrm>
                <a:off x="236606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rc379"/>
              <p:cNvSpPr/>
              <p:nvPr/>
            </p:nvSpPr>
            <p:spPr>
              <a:xfrm>
                <a:off x="2329745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rc380"/>
              <p:cNvSpPr/>
              <p:nvPr/>
            </p:nvSpPr>
            <p:spPr>
              <a:xfrm>
                <a:off x="232974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rc381"/>
              <p:cNvSpPr/>
              <p:nvPr/>
            </p:nvSpPr>
            <p:spPr>
              <a:xfrm>
                <a:off x="2329745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rc382"/>
              <p:cNvSpPr/>
              <p:nvPr/>
            </p:nvSpPr>
            <p:spPr>
              <a:xfrm>
                <a:off x="232974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rc383"/>
              <p:cNvSpPr/>
              <p:nvPr/>
            </p:nvSpPr>
            <p:spPr>
              <a:xfrm>
                <a:off x="2329745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rc384"/>
              <p:cNvSpPr/>
              <p:nvPr/>
            </p:nvSpPr>
            <p:spPr>
              <a:xfrm>
                <a:off x="232974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85"/>
              <p:cNvSpPr/>
              <p:nvPr/>
            </p:nvSpPr>
            <p:spPr>
              <a:xfrm>
                <a:off x="232974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86"/>
              <p:cNvSpPr/>
              <p:nvPr/>
            </p:nvSpPr>
            <p:spPr>
              <a:xfrm>
                <a:off x="232974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87"/>
              <p:cNvSpPr/>
              <p:nvPr/>
            </p:nvSpPr>
            <p:spPr>
              <a:xfrm>
                <a:off x="232974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8"/>
              <p:cNvSpPr/>
              <p:nvPr/>
            </p:nvSpPr>
            <p:spPr>
              <a:xfrm>
                <a:off x="232974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89"/>
              <p:cNvSpPr/>
              <p:nvPr/>
            </p:nvSpPr>
            <p:spPr>
              <a:xfrm>
                <a:off x="232974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390"/>
              <p:cNvSpPr/>
              <p:nvPr/>
            </p:nvSpPr>
            <p:spPr>
              <a:xfrm>
                <a:off x="2329745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391"/>
              <p:cNvSpPr/>
              <p:nvPr/>
            </p:nvSpPr>
            <p:spPr>
              <a:xfrm>
                <a:off x="232974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392"/>
              <p:cNvSpPr/>
              <p:nvPr/>
            </p:nvSpPr>
            <p:spPr>
              <a:xfrm>
                <a:off x="232974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393"/>
              <p:cNvSpPr/>
              <p:nvPr/>
            </p:nvSpPr>
            <p:spPr>
              <a:xfrm>
                <a:off x="5108290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394"/>
              <p:cNvSpPr/>
              <p:nvPr/>
            </p:nvSpPr>
            <p:spPr>
              <a:xfrm>
                <a:off x="510829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rc395"/>
              <p:cNvSpPr/>
              <p:nvPr/>
            </p:nvSpPr>
            <p:spPr>
              <a:xfrm>
                <a:off x="5108290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rc396"/>
              <p:cNvSpPr/>
              <p:nvPr/>
            </p:nvSpPr>
            <p:spPr>
              <a:xfrm>
                <a:off x="510829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rc397"/>
              <p:cNvSpPr/>
              <p:nvPr/>
            </p:nvSpPr>
            <p:spPr>
              <a:xfrm>
                <a:off x="5108290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rc398"/>
              <p:cNvSpPr/>
              <p:nvPr/>
            </p:nvSpPr>
            <p:spPr>
              <a:xfrm>
                <a:off x="510829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rc399"/>
              <p:cNvSpPr/>
              <p:nvPr/>
            </p:nvSpPr>
            <p:spPr>
              <a:xfrm>
                <a:off x="510829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rc400"/>
              <p:cNvSpPr/>
              <p:nvPr/>
            </p:nvSpPr>
            <p:spPr>
              <a:xfrm>
                <a:off x="510829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rc401"/>
              <p:cNvSpPr/>
              <p:nvPr/>
            </p:nvSpPr>
            <p:spPr>
              <a:xfrm>
                <a:off x="510829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rc402"/>
              <p:cNvSpPr/>
              <p:nvPr/>
            </p:nvSpPr>
            <p:spPr>
              <a:xfrm>
                <a:off x="510829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rc403"/>
              <p:cNvSpPr/>
              <p:nvPr/>
            </p:nvSpPr>
            <p:spPr>
              <a:xfrm>
                <a:off x="510829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rc404"/>
              <p:cNvSpPr/>
              <p:nvPr/>
            </p:nvSpPr>
            <p:spPr>
              <a:xfrm>
                <a:off x="510829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rc405"/>
              <p:cNvSpPr/>
              <p:nvPr/>
            </p:nvSpPr>
            <p:spPr>
              <a:xfrm>
                <a:off x="510829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rc406"/>
              <p:cNvSpPr/>
              <p:nvPr/>
            </p:nvSpPr>
            <p:spPr>
              <a:xfrm>
                <a:off x="510829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" name="rc407"/>
              <p:cNvSpPr/>
              <p:nvPr/>
            </p:nvSpPr>
            <p:spPr>
              <a:xfrm>
                <a:off x="2602152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" name="rc408"/>
              <p:cNvSpPr/>
              <p:nvPr/>
            </p:nvSpPr>
            <p:spPr>
              <a:xfrm>
                <a:off x="260215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" name="rc409"/>
              <p:cNvSpPr/>
              <p:nvPr/>
            </p:nvSpPr>
            <p:spPr>
              <a:xfrm>
                <a:off x="2602152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" name="rc410"/>
              <p:cNvSpPr/>
              <p:nvPr/>
            </p:nvSpPr>
            <p:spPr>
              <a:xfrm>
                <a:off x="260215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" name="rc411"/>
              <p:cNvSpPr/>
              <p:nvPr/>
            </p:nvSpPr>
            <p:spPr>
              <a:xfrm>
                <a:off x="260215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" name="rc412"/>
              <p:cNvSpPr/>
              <p:nvPr/>
            </p:nvSpPr>
            <p:spPr>
              <a:xfrm>
                <a:off x="260215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" name="rc413"/>
              <p:cNvSpPr/>
              <p:nvPr/>
            </p:nvSpPr>
            <p:spPr>
              <a:xfrm>
                <a:off x="260215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" name="rc414"/>
              <p:cNvSpPr/>
              <p:nvPr/>
            </p:nvSpPr>
            <p:spPr>
              <a:xfrm>
                <a:off x="260215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" name="rc415"/>
              <p:cNvSpPr/>
              <p:nvPr/>
            </p:nvSpPr>
            <p:spPr>
              <a:xfrm>
                <a:off x="260215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" name="rc416"/>
              <p:cNvSpPr/>
              <p:nvPr/>
            </p:nvSpPr>
            <p:spPr>
              <a:xfrm>
                <a:off x="2602152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" name="rc417"/>
              <p:cNvSpPr/>
              <p:nvPr/>
            </p:nvSpPr>
            <p:spPr>
              <a:xfrm>
                <a:off x="260215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" name="rc418"/>
              <p:cNvSpPr/>
              <p:nvPr/>
            </p:nvSpPr>
            <p:spPr>
              <a:xfrm>
                <a:off x="2602152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" name="rc419"/>
              <p:cNvSpPr/>
              <p:nvPr/>
            </p:nvSpPr>
            <p:spPr>
              <a:xfrm>
                <a:off x="260215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" name="rc420"/>
              <p:cNvSpPr/>
              <p:nvPr/>
            </p:nvSpPr>
            <p:spPr>
              <a:xfrm>
                <a:off x="260215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" name="rc421"/>
              <p:cNvSpPr/>
              <p:nvPr/>
            </p:nvSpPr>
            <p:spPr>
              <a:xfrm>
                <a:off x="5507819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" name="rc422"/>
              <p:cNvSpPr/>
              <p:nvPr/>
            </p:nvSpPr>
            <p:spPr>
              <a:xfrm>
                <a:off x="550781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" name="rc423"/>
              <p:cNvSpPr/>
              <p:nvPr/>
            </p:nvSpPr>
            <p:spPr>
              <a:xfrm>
                <a:off x="5507819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" name="rc424"/>
              <p:cNvSpPr/>
              <p:nvPr/>
            </p:nvSpPr>
            <p:spPr>
              <a:xfrm>
                <a:off x="550781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" name="rc425"/>
              <p:cNvSpPr/>
              <p:nvPr/>
            </p:nvSpPr>
            <p:spPr>
              <a:xfrm>
                <a:off x="5507819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" name="rc426"/>
              <p:cNvSpPr/>
              <p:nvPr/>
            </p:nvSpPr>
            <p:spPr>
              <a:xfrm>
                <a:off x="550781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" name="rc427"/>
              <p:cNvSpPr/>
              <p:nvPr/>
            </p:nvSpPr>
            <p:spPr>
              <a:xfrm>
                <a:off x="550781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" name="rc428"/>
              <p:cNvSpPr/>
              <p:nvPr/>
            </p:nvSpPr>
            <p:spPr>
              <a:xfrm>
                <a:off x="550781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" name="rc429"/>
              <p:cNvSpPr/>
              <p:nvPr/>
            </p:nvSpPr>
            <p:spPr>
              <a:xfrm>
                <a:off x="550781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" name="rc430"/>
              <p:cNvSpPr/>
              <p:nvPr/>
            </p:nvSpPr>
            <p:spPr>
              <a:xfrm>
                <a:off x="550781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" name="rc431"/>
              <p:cNvSpPr/>
              <p:nvPr/>
            </p:nvSpPr>
            <p:spPr>
              <a:xfrm>
                <a:off x="550781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" name="rc432"/>
              <p:cNvSpPr/>
              <p:nvPr/>
            </p:nvSpPr>
            <p:spPr>
              <a:xfrm>
                <a:off x="5507819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" name="rc433"/>
              <p:cNvSpPr/>
              <p:nvPr/>
            </p:nvSpPr>
            <p:spPr>
              <a:xfrm>
                <a:off x="550781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" name="rc434"/>
              <p:cNvSpPr/>
              <p:nvPr/>
            </p:nvSpPr>
            <p:spPr>
              <a:xfrm>
                <a:off x="550781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" name="rc435"/>
              <p:cNvSpPr/>
              <p:nvPr/>
            </p:nvSpPr>
            <p:spPr>
              <a:xfrm>
                <a:off x="2983520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" name="rc436"/>
              <p:cNvSpPr/>
              <p:nvPr/>
            </p:nvSpPr>
            <p:spPr>
              <a:xfrm>
                <a:off x="298352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" name="rc437"/>
              <p:cNvSpPr/>
              <p:nvPr/>
            </p:nvSpPr>
            <p:spPr>
              <a:xfrm>
                <a:off x="2983520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" name="rc438"/>
              <p:cNvSpPr/>
              <p:nvPr/>
            </p:nvSpPr>
            <p:spPr>
              <a:xfrm>
                <a:off x="298352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" name="rc439"/>
              <p:cNvSpPr/>
              <p:nvPr/>
            </p:nvSpPr>
            <p:spPr>
              <a:xfrm>
                <a:off x="2983520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" name="rc440"/>
              <p:cNvSpPr/>
              <p:nvPr/>
            </p:nvSpPr>
            <p:spPr>
              <a:xfrm>
                <a:off x="298352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" name="rc441"/>
              <p:cNvSpPr/>
              <p:nvPr/>
            </p:nvSpPr>
            <p:spPr>
              <a:xfrm>
                <a:off x="298352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" name="rc442"/>
              <p:cNvSpPr/>
              <p:nvPr/>
            </p:nvSpPr>
            <p:spPr>
              <a:xfrm>
                <a:off x="298352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" name="rc443"/>
              <p:cNvSpPr/>
              <p:nvPr/>
            </p:nvSpPr>
            <p:spPr>
              <a:xfrm>
                <a:off x="298352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" name="rc444"/>
              <p:cNvSpPr/>
              <p:nvPr/>
            </p:nvSpPr>
            <p:spPr>
              <a:xfrm>
                <a:off x="298352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" name="rc445"/>
              <p:cNvSpPr/>
              <p:nvPr/>
            </p:nvSpPr>
            <p:spPr>
              <a:xfrm>
                <a:off x="298352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" name="rc446"/>
              <p:cNvSpPr/>
              <p:nvPr/>
            </p:nvSpPr>
            <p:spPr>
              <a:xfrm>
                <a:off x="2983520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" name="rc447"/>
              <p:cNvSpPr/>
              <p:nvPr/>
            </p:nvSpPr>
            <p:spPr>
              <a:xfrm>
                <a:off x="298352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" name="rc448"/>
              <p:cNvSpPr/>
              <p:nvPr/>
            </p:nvSpPr>
            <p:spPr>
              <a:xfrm>
                <a:off x="298352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" name="rc449"/>
              <p:cNvSpPr/>
              <p:nvPr/>
            </p:nvSpPr>
            <p:spPr>
              <a:xfrm>
                <a:off x="5544140" y="1759022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" name="rc450"/>
              <p:cNvSpPr/>
              <p:nvPr/>
            </p:nvSpPr>
            <p:spPr>
              <a:xfrm>
                <a:off x="554414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" name="rc451"/>
              <p:cNvSpPr/>
              <p:nvPr/>
            </p:nvSpPr>
            <p:spPr>
              <a:xfrm>
                <a:off x="5544140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" name="rc452"/>
              <p:cNvSpPr/>
              <p:nvPr/>
            </p:nvSpPr>
            <p:spPr>
              <a:xfrm>
                <a:off x="554414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" name="rc453"/>
              <p:cNvSpPr/>
              <p:nvPr/>
            </p:nvSpPr>
            <p:spPr>
              <a:xfrm>
                <a:off x="5544140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" name="rc454"/>
              <p:cNvSpPr/>
              <p:nvPr/>
            </p:nvSpPr>
            <p:spPr>
              <a:xfrm>
                <a:off x="554414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" name="rc455"/>
              <p:cNvSpPr/>
              <p:nvPr/>
            </p:nvSpPr>
            <p:spPr>
              <a:xfrm>
                <a:off x="554414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" name="rc456"/>
              <p:cNvSpPr/>
              <p:nvPr/>
            </p:nvSpPr>
            <p:spPr>
              <a:xfrm>
                <a:off x="554414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" name="rc457"/>
              <p:cNvSpPr/>
              <p:nvPr/>
            </p:nvSpPr>
            <p:spPr>
              <a:xfrm>
                <a:off x="554414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" name="rc458"/>
              <p:cNvSpPr/>
              <p:nvPr/>
            </p:nvSpPr>
            <p:spPr>
              <a:xfrm>
                <a:off x="554414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" name="rc459"/>
              <p:cNvSpPr/>
              <p:nvPr/>
            </p:nvSpPr>
            <p:spPr>
              <a:xfrm>
                <a:off x="554414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" name="rc460"/>
              <p:cNvSpPr/>
              <p:nvPr/>
            </p:nvSpPr>
            <p:spPr>
              <a:xfrm>
                <a:off x="554414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" name="rc461"/>
              <p:cNvSpPr/>
              <p:nvPr/>
            </p:nvSpPr>
            <p:spPr>
              <a:xfrm>
                <a:off x="554414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" name="rc462"/>
              <p:cNvSpPr/>
              <p:nvPr/>
            </p:nvSpPr>
            <p:spPr>
              <a:xfrm>
                <a:off x="5544140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" name="rc463"/>
              <p:cNvSpPr/>
              <p:nvPr/>
            </p:nvSpPr>
            <p:spPr>
              <a:xfrm>
                <a:off x="243870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" name="rc464"/>
              <p:cNvSpPr/>
              <p:nvPr/>
            </p:nvSpPr>
            <p:spPr>
              <a:xfrm>
                <a:off x="2438708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" name="rc465"/>
              <p:cNvSpPr/>
              <p:nvPr/>
            </p:nvSpPr>
            <p:spPr>
              <a:xfrm>
                <a:off x="243870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" name="rc466"/>
              <p:cNvSpPr/>
              <p:nvPr/>
            </p:nvSpPr>
            <p:spPr>
              <a:xfrm>
                <a:off x="243870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" name="rc467"/>
              <p:cNvSpPr/>
              <p:nvPr/>
            </p:nvSpPr>
            <p:spPr>
              <a:xfrm>
                <a:off x="2438708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" name="rc468"/>
              <p:cNvSpPr/>
              <p:nvPr/>
            </p:nvSpPr>
            <p:spPr>
              <a:xfrm>
                <a:off x="243870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" name="rc469"/>
              <p:cNvSpPr/>
              <p:nvPr/>
            </p:nvSpPr>
            <p:spPr>
              <a:xfrm>
                <a:off x="243870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" name="rc470"/>
              <p:cNvSpPr/>
              <p:nvPr/>
            </p:nvSpPr>
            <p:spPr>
              <a:xfrm>
                <a:off x="243870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" name="rc471"/>
              <p:cNvSpPr/>
              <p:nvPr/>
            </p:nvSpPr>
            <p:spPr>
              <a:xfrm>
                <a:off x="243870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" name="rc472"/>
              <p:cNvSpPr/>
              <p:nvPr/>
            </p:nvSpPr>
            <p:spPr>
              <a:xfrm>
                <a:off x="243870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" name="rc473"/>
              <p:cNvSpPr/>
              <p:nvPr/>
            </p:nvSpPr>
            <p:spPr>
              <a:xfrm>
                <a:off x="243870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" name="rc474"/>
              <p:cNvSpPr/>
              <p:nvPr/>
            </p:nvSpPr>
            <p:spPr>
              <a:xfrm>
                <a:off x="2438708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" name="rc475"/>
              <p:cNvSpPr/>
              <p:nvPr/>
            </p:nvSpPr>
            <p:spPr>
              <a:xfrm>
                <a:off x="243870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" name="rc476"/>
              <p:cNvSpPr/>
              <p:nvPr/>
            </p:nvSpPr>
            <p:spPr>
              <a:xfrm>
                <a:off x="2438708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" name="rc477"/>
              <p:cNvSpPr/>
              <p:nvPr/>
            </p:nvSpPr>
            <p:spPr>
              <a:xfrm>
                <a:off x="558046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" name="rc478"/>
              <p:cNvSpPr/>
              <p:nvPr/>
            </p:nvSpPr>
            <p:spPr>
              <a:xfrm>
                <a:off x="5580461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" name="rc479"/>
              <p:cNvSpPr/>
              <p:nvPr/>
            </p:nvSpPr>
            <p:spPr>
              <a:xfrm>
                <a:off x="5580461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" name="rc480"/>
              <p:cNvSpPr/>
              <p:nvPr/>
            </p:nvSpPr>
            <p:spPr>
              <a:xfrm>
                <a:off x="558046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" name="rc481"/>
              <p:cNvSpPr/>
              <p:nvPr/>
            </p:nvSpPr>
            <p:spPr>
              <a:xfrm>
                <a:off x="558046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" name="rc482"/>
              <p:cNvSpPr/>
              <p:nvPr/>
            </p:nvSpPr>
            <p:spPr>
              <a:xfrm>
                <a:off x="558046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" name="rc483"/>
              <p:cNvSpPr/>
              <p:nvPr/>
            </p:nvSpPr>
            <p:spPr>
              <a:xfrm>
                <a:off x="558046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" name="rc484"/>
              <p:cNvSpPr/>
              <p:nvPr/>
            </p:nvSpPr>
            <p:spPr>
              <a:xfrm>
                <a:off x="558046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" name="rc485"/>
              <p:cNvSpPr/>
              <p:nvPr/>
            </p:nvSpPr>
            <p:spPr>
              <a:xfrm>
                <a:off x="558046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" name="rc486"/>
              <p:cNvSpPr/>
              <p:nvPr/>
            </p:nvSpPr>
            <p:spPr>
              <a:xfrm>
                <a:off x="5580461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" name="rc487"/>
              <p:cNvSpPr/>
              <p:nvPr/>
            </p:nvSpPr>
            <p:spPr>
              <a:xfrm>
                <a:off x="558046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" name="rc488"/>
              <p:cNvSpPr/>
              <p:nvPr/>
            </p:nvSpPr>
            <p:spPr>
              <a:xfrm>
                <a:off x="5580461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" name="rc489"/>
              <p:cNvSpPr/>
              <p:nvPr/>
            </p:nvSpPr>
            <p:spPr>
              <a:xfrm>
                <a:off x="558046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" name="rc490"/>
              <p:cNvSpPr/>
              <p:nvPr/>
            </p:nvSpPr>
            <p:spPr>
              <a:xfrm>
                <a:off x="558046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" name="rc491"/>
              <p:cNvSpPr/>
              <p:nvPr/>
            </p:nvSpPr>
            <p:spPr>
              <a:xfrm>
                <a:off x="563494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" name="rc492"/>
              <p:cNvSpPr/>
              <p:nvPr/>
            </p:nvSpPr>
            <p:spPr>
              <a:xfrm>
                <a:off x="5634942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" name="rc493"/>
              <p:cNvSpPr/>
              <p:nvPr/>
            </p:nvSpPr>
            <p:spPr>
              <a:xfrm>
                <a:off x="563494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" name="rc494"/>
              <p:cNvSpPr/>
              <p:nvPr/>
            </p:nvSpPr>
            <p:spPr>
              <a:xfrm>
                <a:off x="563494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" name="rc495"/>
              <p:cNvSpPr/>
              <p:nvPr/>
            </p:nvSpPr>
            <p:spPr>
              <a:xfrm>
                <a:off x="563494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" name="rc496"/>
              <p:cNvSpPr/>
              <p:nvPr/>
            </p:nvSpPr>
            <p:spPr>
              <a:xfrm>
                <a:off x="563494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" name="rc497"/>
              <p:cNvSpPr/>
              <p:nvPr/>
            </p:nvSpPr>
            <p:spPr>
              <a:xfrm>
                <a:off x="563494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" name="rc498"/>
              <p:cNvSpPr/>
              <p:nvPr/>
            </p:nvSpPr>
            <p:spPr>
              <a:xfrm>
                <a:off x="563494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" name="rc499"/>
              <p:cNvSpPr/>
              <p:nvPr/>
            </p:nvSpPr>
            <p:spPr>
              <a:xfrm>
                <a:off x="563494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" name="rc500"/>
              <p:cNvSpPr/>
              <p:nvPr/>
            </p:nvSpPr>
            <p:spPr>
              <a:xfrm>
                <a:off x="563494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" name="rc501"/>
              <p:cNvSpPr/>
              <p:nvPr/>
            </p:nvSpPr>
            <p:spPr>
              <a:xfrm>
                <a:off x="563494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" name="rc502"/>
              <p:cNvSpPr/>
              <p:nvPr/>
            </p:nvSpPr>
            <p:spPr>
              <a:xfrm>
                <a:off x="563494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" name="rc503"/>
              <p:cNvSpPr/>
              <p:nvPr/>
            </p:nvSpPr>
            <p:spPr>
              <a:xfrm>
                <a:off x="563494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" name="rc504"/>
              <p:cNvSpPr/>
              <p:nvPr/>
            </p:nvSpPr>
            <p:spPr>
              <a:xfrm>
                <a:off x="563494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" name="rc505"/>
              <p:cNvSpPr/>
              <p:nvPr/>
            </p:nvSpPr>
            <p:spPr>
              <a:xfrm>
                <a:off x="496300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" name="rc506"/>
              <p:cNvSpPr/>
              <p:nvPr/>
            </p:nvSpPr>
            <p:spPr>
              <a:xfrm>
                <a:off x="4963006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" name="rc507"/>
              <p:cNvSpPr/>
              <p:nvPr/>
            </p:nvSpPr>
            <p:spPr>
              <a:xfrm>
                <a:off x="4963006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" name="rc508"/>
              <p:cNvSpPr/>
              <p:nvPr/>
            </p:nvSpPr>
            <p:spPr>
              <a:xfrm>
                <a:off x="496300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" name="rc509"/>
              <p:cNvSpPr/>
              <p:nvPr/>
            </p:nvSpPr>
            <p:spPr>
              <a:xfrm>
                <a:off x="4963006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" name="rc510"/>
              <p:cNvSpPr/>
              <p:nvPr/>
            </p:nvSpPr>
            <p:spPr>
              <a:xfrm>
                <a:off x="496300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" name="rc511"/>
              <p:cNvSpPr/>
              <p:nvPr/>
            </p:nvSpPr>
            <p:spPr>
              <a:xfrm>
                <a:off x="496300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" name="rc512"/>
              <p:cNvSpPr/>
              <p:nvPr/>
            </p:nvSpPr>
            <p:spPr>
              <a:xfrm>
                <a:off x="496300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" name="rc513"/>
              <p:cNvSpPr/>
              <p:nvPr/>
            </p:nvSpPr>
            <p:spPr>
              <a:xfrm>
                <a:off x="496300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" name="rc514"/>
              <p:cNvSpPr/>
              <p:nvPr/>
            </p:nvSpPr>
            <p:spPr>
              <a:xfrm>
                <a:off x="496300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" name="rc515"/>
              <p:cNvSpPr/>
              <p:nvPr/>
            </p:nvSpPr>
            <p:spPr>
              <a:xfrm>
                <a:off x="496300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" name="rc516"/>
              <p:cNvSpPr/>
              <p:nvPr/>
            </p:nvSpPr>
            <p:spPr>
              <a:xfrm>
                <a:off x="496300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" name="rc517"/>
              <p:cNvSpPr/>
              <p:nvPr/>
            </p:nvSpPr>
            <p:spPr>
              <a:xfrm>
                <a:off x="496300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" name="rc518"/>
              <p:cNvSpPr/>
              <p:nvPr/>
            </p:nvSpPr>
            <p:spPr>
              <a:xfrm>
                <a:off x="496300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" name="rc519"/>
              <p:cNvSpPr/>
              <p:nvPr/>
            </p:nvSpPr>
            <p:spPr>
              <a:xfrm>
                <a:off x="534437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" name="rc520"/>
              <p:cNvSpPr/>
              <p:nvPr/>
            </p:nvSpPr>
            <p:spPr>
              <a:xfrm>
                <a:off x="5344375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" name="rc521"/>
              <p:cNvSpPr/>
              <p:nvPr/>
            </p:nvSpPr>
            <p:spPr>
              <a:xfrm>
                <a:off x="534437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" name="rc522"/>
              <p:cNvSpPr/>
              <p:nvPr/>
            </p:nvSpPr>
            <p:spPr>
              <a:xfrm>
                <a:off x="534437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" name="rc523"/>
              <p:cNvSpPr/>
              <p:nvPr/>
            </p:nvSpPr>
            <p:spPr>
              <a:xfrm>
                <a:off x="5344375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" name="rc524"/>
              <p:cNvSpPr/>
              <p:nvPr/>
            </p:nvSpPr>
            <p:spPr>
              <a:xfrm>
                <a:off x="534437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" name="rc525"/>
              <p:cNvSpPr/>
              <p:nvPr/>
            </p:nvSpPr>
            <p:spPr>
              <a:xfrm>
                <a:off x="534437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" name="rc526"/>
              <p:cNvSpPr/>
              <p:nvPr/>
            </p:nvSpPr>
            <p:spPr>
              <a:xfrm>
                <a:off x="534437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" name="rc527"/>
              <p:cNvSpPr/>
              <p:nvPr/>
            </p:nvSpPr>
            <p:spPr>
              <a:xfrm>
                <a:off x="534437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" name="rc528"/>
              <p:cNvSpPr/>
              <p:nvPr/>
            </p:nvSpPr>
            <p:spPr>
              <a:xfrm>
                <a:off x="5344375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" name="rc529"/>
              <p:cNvSpPr/>
              <p:nvPr/>
            </p:nvSpPr>
            <p:spPr>
              <a:xfrm>
                <a:off x="534437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" name="rc530"/>
              <p:cNvSpPr/>
              <p:nvPr/>
            </p:nvSpPr>
            <p:spPr>
              <a:xfrm>
                <a:off x="534437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" name="rc531"/>
              <p:cNvSpPr/>
              <p:nvPr/>
            </p:nvSpPr>
            <p:spPr>
              <a:xfrm>
                <a:off x="534437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" name="rc532"/>
              <p:cNvSpPr/>
              <p:nvPr/>
            </p:nvSpPr>
            <p:spPr>
              <a:xfrm>
                <a:off x="534437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" name="rc533"/>
              <p:cNvSpPr/>
              <p:nvPr/>
            </p:nvSpPr>
            <p:spPr>
              <a:xfrm>
                <a:off x="521725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" name="rc534"/>
              <p:cNvSpPr/>
              <p:nvPr/>
            </p:nvSpPr>
            <p:spPr>
              <a:xfrm>
                <a:off x="5217252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" name="rc535"/>
              <p:cNvSpPr/>
              <p:nvPr/>
            </p:nvSpPr>
            <p:spPr>
              <a:xfrm>
                <a:off x="521725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" name="rc536"/>
              <p:cNvSpPr/>
              <p:nvPr/>
            </p:nvSpPr>
            <p:spPr>
              <a:xfrm>
                <a:off x="521725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" name="rc537"/>
              <p:cNvSpPr/>
              <p:nvPr/>
            </p:nvSpPr>
            <p:spPr>
              <a:xfrm>
                <a:off x="521725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" name="rc538"/>
              <p:cNvSpPr/>
              <p:nvPr/>
            </p:nvSpPr>
            <p:spPr>
              <a:xfrm>
                <a:off x="521725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" name="rc539"/>
              <p:cNvSpPr/>
              <p:nvPr/>
            </p:nvSpPr>
            <p:spPr>
              <a:xfrm>
                <a:off x="521725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" name="rc540"/>
              <p:cNvSpPr/>
              <p:nvPr/>
            </p:nvSpPr>
            <p:spPr>
              <a:xfrm>
                <a:off x="521725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rc541"/>
              <p:cNvSpPr/>
              <p:nvPr/>
            </p:nvSpPr>
            <p:spPr>
              <a:xfrm>
                <a:off x="521725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" name="rc542"/>
              <p:cNvSpPr/>
              <p:nvPr/>
            </p:nvSpPr>
            <p:spPr>
              <a:xfrm>
                <a:off x="5217252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" name="rc543"/>
              <p:cNvSpPr/>
              <p:nvPr/>
            </p:nvSpPr>
            <p:spPr>
              <a:xfrm>
                <a:off x="521725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" name="rc544"/>
              <p:cNvSpPr/>
              <p:nvPr/>
            </p:nvSpPr>
            <p:spPr>
              <a:xfrm>
                <a:off x="521725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rc545"/>
              <p:cNvSpPr/>
              <p:nvPr/>
            </p:nvSpPr>
            <p:spPr>
              <a:xfrm>
                <a:off x="521725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" name="rc546"/>
              <p:cNvSpPr/>
              <p:nvPr/>
            </p:nvSpPr>
            <p:spPr>
              <a:xfrm>
                <a:off x="521725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rc547"/>
              <p:cNvSpPr/>
              <p:nvPr/>
            </p:nvSpPr>
            <p:spPr>
              <a:xfrm>
                <a:off x="499932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" name="rc548"/>
              <p:cNvSpPr/>
              <p:nvPr/>
            </p:nvSpPr>
            <p:spPr>
              <a:xfrm>
                <a:off x="4999327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" name="rc549"/>
              <p:cNvSpPr/>
              <p:nvPr/>
            </p:nvSpPr>
            <p:spPr>
              <a:xfrm>
                <a:off x="499932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" name="rc550"/>
              <p:cNvSpPr/>
              <p:nvPr/>
            </p:nvSpPr>
            <p:spPr>
              <a:xfrm>
                <a:off x="499932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rc551"/>
              <p:cNvSpPr/>
              <p:nvPr/>
            </p:nvSpPr>
            <p:spPr>
              <a:xfrm>
                <a:off x="4999327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" name="rc552"/>
              <p:cNvSpPr/>
              <p:nvPr/>
            </p:nvSpPr>
            <p:spPr>
              <a:xfrm>
                <a:off x="499932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rc553"/>
              <p:cNvSpPr/>
              <p:nvPr/>
            </p:nvSpPr>
            <p:spPr>
              <a:xfrm>
                <a:off x="499932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" name="rc554"/>
              <p:cNvSpPr/>
              <p:nvPr/>
            </p:nvSpPr>
            <p:spPr>
              <a:xfrm>
                <a:off x="499932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" name="rc555"/>
              <p:cNvSpPr/>
              <p:nvPr/>
            </p:nvSpPr>
            <p:spPr>
              <a:xfrm>
                <a:off x="499932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" name="rc556"/>
              <p:cNvSpPr/>
              <p:nvPr/>
            </p:nvSpPr>
            <p:spPr>
              <a:xfrm>
                <a:off x="4999327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" name="rc557"/>
              <p:cNvSpPr/>
              <p:nvPr/>
            </p:nvSpPr>
            <p:spPr>
              <a:xfrm>
                <a:off x="499932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" name="rc558"/>
              <p:cNvSpPr/>
              <p:nvPr/>
            </p:nvSpPr>
            <p:spPr>
              <a:xfrm>
                <a:off x="499932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" name="rc559"/>
              <p:cNvSpPr/>
              <p:nvPr/>
            </p:nvSpPr>
            <p:spPr>
              <a:xfrm>
                <a:off x="499932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" name="rc560"/>
              <p:cNvSpPr/>
              <p:nvPr/>
            </p:nvSpPr>
            <p:spPr>
              <a:xfrm>
                <a:off x="499932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" name="rc561"/>
              <p:cNvSpPr/>
              <p:nvPr/>
            </p:nvSpPr>
            <p:spPr>
              <a:xfrm>
                <a:off x="262031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" name="rc562"/>
              <p:cNvSpPr/>
              <p:nvPr/>
            </p:nvSpPr>
            <p:spPr>
              <a:xfrm>
                <a:off x="2620312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" name="rc563"/>
              <p:cNvSpPr/>
              <p:nvPr/>
            </p:nvSpPr>
            <p:spPr>
              <a:xfrm>
                <a:off x="2620312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" name="rc564"/>
              <p:cNvSpPr/>
              <p:nvPr/>
            </p:nvSpPr>
            <p:spPr>
              <a:xfrm>
                <a:off x="262031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" name="rc565"/>
              <p:cNvSpPr/>
              <p:nvPr/>
            </p:nvSpPr>
            <p:spPr>
              <a:xfrm>
                <a:off x="262031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" name="rc566"/>
              <p:cNvSpPr/>
              <p:nvPr/>
            </p:nvSpPr>
            <p:spPr>
              <a:xfrm>
                <a:off x="262031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" name="rc567"/>
              <p:cNvSpPr/>
              <p:nvPr/>
            </p:nvSpPr>
            <p:spPr>
              <a:xfrm>
                <a:off x="262031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" name="rc568"/>
              <p:cNvSpPr/>
              <p:nvPr/>
            </p:nvSpPr>
            <p:spPr>
              <a:xfrm>
                <a:off x="262031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" name="rc569"/>
              <p:cNvSpPr/>
              <p:nvPr/>
            </p:nvSpPr>
            <p:spPr>
              <a:xfrm>
                <a:off x="262031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" name="rc570"/>
              <p:cNvSpPr/>
              <p:nvPr/>
            </p:nvSpPr>
            <p:spPr>
              <a:xfrm>
                <a:off x="262031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" name="rc571"/>
              <p:cNvSpPr/>
              <p:nvPr/>
            </p:nvSpPr>
            <p:spPr>
              <a:xfrm>
                <a:off x="262031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" name="rc572"/>
              <p:cNvSpPr/>
              <p:nvPr/>
            </p:nvSpPr>
            <p:spPr>
              <a:xfrm>
                <a:off x="2620312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" name="rc573"/>
              <p:cNvSpPr/>
              <p:nvPr/>
            </p:nvSpPr>
            <p:spPr>
              <a:xfrm>
                <a:off x="262031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" name="rc574"/>
              <p:cNvSpPr/>
              <p:nvPr/>
            </p:nvSpPr>
            <p:spPr>
              <a:xfrm>
                <a:off x="262031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" name="rc575"/>
              <p:cNvSpPr/>
              <p:nvPr/>
            </p:nvSpPr>
            <p:spPr>
              <a:xfrm>
                <a:off x="269295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" name="rc576"/>
              <p:cNvSpPr/>
              <p:nvPr/>
            </p:nvSpPr>
            <p:spPr>
              <a:xfrm>
                <a:off x="2692954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" name="rc577"/>
              <p:cNvSpPr/>
              <p:nvPr/>
            </p:nvSpPr>
            <p:spPr>
              <a:xfrm>
                <a:off x="269295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" name="rc578"/>
              <p:cNvSpPr/>
              <p:nvPr/>
            </p:nvSpPr>
            <p:spPr>
              <a:xfrm>
                <a:off x="2692954" y="115385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" name="rc579"/>
              <p:cNvSpPr/>
              <p:nvPr/>
            </p:nvSpPr>
            <p:spPr>
              <a:xfrm>
                <a:off x="269295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" name="rc580"/>
              <p:cNvSpPr/>
              <p:nvPr/>
            </p:nvSpPr>
            <p:spPr>
              <a:xfrm>
                <a:off x="2692954" y="2565918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" name="rc581"/>
              <p:cNvSpPr/>
              <p:nvPr/>
            </p:nvSpPr>
            <p:spPr>
              <a:xfrm>
                <a:off x="269295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" name="rc582"/>
              <p:cNvSpPr/>
              <p:nvPr/>
            </p:nvSpPr>
            <p:spPr>
              <a:xfrm>
                <a:off x="269295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" name="rc583"/>
              <p:cNvSpPr/>
              <p:nvPr/>
            </p:nvSpPr>
            <p:spPr>
              <a:xfrm>
                <a:off x="2692954" y="216247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" name="rc584"/>
              <p:cNvSpPr/>
              <p:nvPr/>
            </p:nvSpPr>
            <p:spPr>
              <a:xfrm>
                <a:off x="269295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" name="rc585"/>
              <p:cNvSpPr/>
              <p:nvPr/>
            </p:nvSpPr>
            <p:spPr>
              <a:xfrm>
                <a:off x="269295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" name="rc586"/>
              <p:cNvSpPr/>
              <p:nvPr/>
            </p:nvSpPr>
            <p:spPr>
              <a:xfrm>
                <a:off x="269295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" name="rc587"/>
              <p:cNvSpPr/>
              <p:nvPr/>
            </p:nvSpPr>
            <p:spPr>
              <a:xfrm>
                <a:off x="269295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" name="rc588"/>
              <p:cNvSpPr/>
              <p:nvPr/>
            </p:nvSpPr>
            <p:spPr>
              <a:xfrm>
                <a:off x="269295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" name="rc589"/>
              <p:cNvSpPr/>
              <p:nvPr/>
            </p:nvSpPr>
            <p:spPr>
              <a:xfrm>
                <a:off x="528989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" name="rc590"/>
              <p:cNvSpPr/>
              <p:nvPr/>
            </p:nvSpPr>
            <p:spPr>
              <a:xfrm>
                <a:off x="5289894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" name="rc591"/>
              <p:cNvSpPr/>
              <p:nvPr/>
            </p:nvSpPr>
            <p:spPr>
              <a:xfrm>
                <a:off x="528989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" name="rc592"/>
              <p:cNvSpPr/>
              <p:nvPr/>
            </p:nvSpPr>
            <p:spPr>
              <a:xfrm>
                <a:off x="528989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" name="rc593"/>
              <p:cNvSpPr/>
              <p:nvPr/>
            </p:nvSpPr>
            <p:spPr>
              <a:xfrm>
                <a:off x="5289894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" name="rc594"/>
              <p:cNvSpPr/>
              <p:nvPr/>
            </p:nvSpPr>
            <p:spPr>
              <a:xfrm>
                <a:off x="528989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" name="rc595"/>
              <p:cNvSpPr/>
              <p:nvPr/>
            </p:nvSpPr>
            <p:spPr>
              <a:xfrm>
                <a:off x="528989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" name="rc596"/>
              <p:cNvSpPr/>
              <p:nvPr/>
            </p:nvSpPr>
            <p:spPr>
              <a:xfrm>
                <a:off x="528989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" name="rc597"/>
              <p:cNvSpPr/>
              <p:nvPr/>
            </p:nvSpPr>
            <p:spPr>
              <a:xfrm>
                <a:off x="528989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" name="rc598"/>
              <p:cNvSpPr/>
              <p:nvPr/>
            </p:nvSpPr>
            <p:spPr>
              <a:xfrm>
                <a:off x="528989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" name="rc599"/>
              <p:cNvSpPr/>
              <p:nvPr/>
            </p:nvSpPr>
            <p:spPr>
              <a:xfrm>
                <a:off x="528989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" name="rc600"/>
              <p:cNvSpPr/>
              <p:nvPr/>
            </p:nvSpPr>
            <p:spPr>
              <a:xfrm>
                <a:off x="528989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" name="rc601"/>
              <p:cNvSpPr/>
              <p:nvPr/>
            </p:nvSpPr>
            <p:spPr>
              <a:xfrm>
                <a:off x="528989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" name="rc602"/>
              <p:cNvSpPr/>
              <p:nvPr/>
            </p:nvSpPr>
            <p:spPr>
              <a:xfrm>
                <a:off x="528989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" name="rc603"/>
              <p:cNvSpPr/>
              <p:nvPr/>
            </p:nvSpPr>
            <p:spPr>
              <a:xfrm>
                <a:off x="523541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" name="rc604"/>
              <p:cNvSpPr/>
              <p:nvPr/>
            </p:nvSpPr>
            <p:spPr>
              <a:xfrm>
                <a:off x="5235413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" name="rc605"/>
              <p:cNvSpPr/>
              <p:nvPr/>
            </p:nvSpPr>
            <p:spPr>
              <a:xfrm>
                <a:off x="5235413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" name="rc606"/>
              <p:cNvSpPr/>
              <p:nvPr/>
            </p:nvSpPr>
            <p:spPr>
              <a:xfrm>
                <a:off x="523541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" name="rc607"/>
              <p:cNvSpPr/>
              <p:nvPr/>
            </p:nvSpPr>
            <p:spPr>
              <a:xfrm>
                <a:off x="523541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" name="rc608"/>
              <p:cNvSpPr/>
              <p:nvPr/>
            </p:nvSpPr>
            <p:spPr>
              <a:xfrm>
                <a:off x="523541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" name="rc609"/>
              <p:cNvSpPr/>
              <p:nvPr/>
            </p:nvSpPr>
            <p:spPr>
              <a:xfrm>
                <a:off x="523541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" name="rc610"/>
              <p:cNvSpPr/>
              <p:nvPr/>
            </p:nvSpPr>
            <p:spPr>
              <a:xfrm>
                <a:off x="523541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" name="rc611"/>
              <p:cNvSpPr/>
              <p:nvPr/>
            </p:nvSpPr>
            <p:spPr>
              <a:xfrm>
                <a:off x="523541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" name="rc612"/>
              <p:cNvSpPr/>
              <p:nvPr/>
            </p:nvSpPr>
            <p:spPr>
              <a:xfrm>
                <a:off x="5235413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" name="rc613"/>
              <p:cNvSpPr/>
              <p:nvPr/>
            </p:nvSpPr>
            <p:spPr>
              <a:xfrm>
                <a:off x="523541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" name="rc614"/>
              <p:cNvSpPr/>
              <p:nvPr/>
            </p:nvSpPr>
            <p:spPr>
              <a:xfrm>
                <a:off x="5235413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5" name="rc615"/>
              <p:cNvSpPr/>
              <p:nvPr/>
            </p:nvSpPr>
            <p:spPr>
              <a:xfrm>
                <a:off x="523541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6" name="rc616"/>
              <p:cNvSpPr/>
              <p:nvPr/>
            </p:nvSpPr>
            <p:spPr>
              <a:xfrm>
                <a:off x="5235413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7" name="rc617"/>
              <p:cNvSpPr/>
              <p:nvPr/>
            </p:nvSpPr>
            <p:spPr>
              <a:xfrm>
                <a:off x="222078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8" name="rc618"/>
              <p:cNvSpPr/>
              <p:nvPr/>
            </p:nvSpPr>
            <p:spPr>
              <a:xfrm>
                <a:off x="2220783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9" name="rc619"/>
              <p:cNvSpPr/>
              <p:nvPr/>
            </p:nvSpPr>
            <p:spPr>
              <a:xfrm>
                <a:off x="2220783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0" name="rc620"/>
              <p:cNvSpPr/>
              <p:nvPr/>
            </p:nvSpPr>
            <p:spPr>
              <a:xfrm>
                <a:off x="222078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1" name="rc621"/>
              <p:cNvSpPr/>
              <p:nvPr/>
            </p:nvSpPr>
            <p:spPr>
              <a:xfrm>
                <a:off x="222078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2" name="rc622"/>
              <p:cNvSpPr/>
              <p:nvPr/>
            </p:nvSpPr>
            <p:spPr>
              <a:xfrm>
                <a:off x="222078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3" name="rc623"/>
              <p:cNvSpPr/>
              <p:nvPr/>
            </p:nvSpPr>
            <p:spPr>
              <a:xfrm>
                <a:off x="222078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4" name="rc624"/>
              <p:cNvSpPr/>
              <p:nvPr/>
            </p:nvSpPr>
            <p:spPr>
              <a:xfrm>
                <a:off x="222078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5" name="rc625"/>
              <p:cNvSpPr/>
              <p:nvPr/>
            </p:nvSpPr>
            <p:spPr>
              <a:xfrm>
                <a:off x="222078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6" name="rc626"/>
              <p:cNvSpPr/>
              <p:nvPr/>
            </p:nvSpPr>
            <p:spPr>
              <a:xfrm>
                <a:off x="222078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7" name="rc627"/>
              <p:cNvSpPr/>
              <p:nvPr/>
            </p:nvSpPr>
            <p:spPr>
              <a:xfrm>
                <a:off x="222078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8" name="rc628"/>
              <p:cNvSpPr/>
              <p:nvPr/>
            </p:nvSpPr>
            <p:spPr>
              <a:xfrm>
                <a:off x="2220783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9" name="rc629"/>
              <p:cNvSpPr/>
              <p:nvPr/>
            </p:nvSpPr>
            <p:spPr>
              <a:xfrm>
                <a:off x="222078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0" name="rc630"/>
              <p:cNvSpPr/>
              <p:nvPr/>
            </p:nvSpPr>
            <p:spPr>
              <a:xfrm>
                <a:off x="222078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1" name="rc631"/>
              <p:cNvSpPr/>
              <p:nvPr/>
            </p:nvSpPr>
            <p:spPr>
              <a:xfrm>
                <a:off x="263847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2" name="rc632"/>
              <p:cNvSpPr/>
              <p:nvPr/>
            </p:nvSpPr>
            <p:spPr>
              <a:xfrm>
                <a:off x="2638472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3" name="rc633"/>
              <p:cNvSpPr/>
              <p:nvPr/>
            </p:nvSpPr>
            <p:spPr>
              <a:xfrm>
                <a:off x="2638472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4" name="rc634"/>
              <p:cNvSpPr/>
              <p:nvPr/>
            </p:nvSpPr>
            <p:spPr>
              <a:xfrm>
                <a:off x="263847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5" name="rc635"/>
              <p:cNvSpPr/>
              <p:nvPr/>
            </p:nvSpPr>
            <p:spPr>
              <a:xfrm>
                <a:off x="263847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6" name="rc636"/>
              <p:cNvSpPr/>
              <p:nvPr/>
            </p:nvSpPr>
            <p:spPr>
              <a:xfrm>
                <a:off x="263847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7" name="rc637"/>
              <p:cNvSpPr/>
              <p:nvPr/>
            </p:nvSpPr>
            <p:spPr>
              <a:xfrm>
                <a:off x="263847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8" name="rc638"/>
              <p:cNvSpPr/>
              <p:nvPr/>
            </p:nvSpPr>
            <p:spPr>
              <a:xfrm>
                <a:off x="263847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9" name="rc639"/>
              <p:cNvSpPr/>
              <p:nvPr/>
            </p:nvSpPr>
            <p:spPr>
              <a:xfrm>
                <a:off x="263847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0" name="rc640"/>
              <p:cNvSpPr/>
              <p:nvPr/>
            </p:nvSpPr>
            <p:spPr>
              <a:xfrm>
                <a:off x="263847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1" name="rc641"/>
              <p:cNvSpPr/>
              <p:nvPr/>
            </p:nvSpPr>
            <p:spPr>
              <a:xfrm>
                <a:off x="263847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2" name="rc642"/>
              <p:cNvSpPr/>
              <p:nvPr/>
            </p:nvSpPr>
            <p:spPr>
              <a:xfrm>
                <a:off x="2638472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3" name="rc643"/>
              <p:cNvSpPr/>
              <p:nvPr/>
            </p:nvSpPr>
            <p:spPr>
              <a:xfrm>
                <a:off x="263847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4" name="rc644"/>
              <p:cNvSpPr/>
              <p:nvPr/>
            </p:nvSpPr>
            <p:spPr>
              <a:xfrm>
                <a:off x="263847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5" name="rc645"/>
              <p:cNvSpPr/>
              <p:nvPr/>
            </p:nvSpPr>
            <p:spPr>
              <a:xfrm>
                <a:off x="543517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6" name="rc646"/>
              <p:cNvSpPr/>
              <p:nvPr/>
            </p:nvSpPr>
            <p:spPr>
              <a:xfrm>
                <a:off x="5435177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7" name="rc647"/>
              <p:cNvSpPr/>
              <p:nvPr/>
            </p:nvSpPr>
            <p:spPr>
              <a:xfrm>
                <a:off x="543517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8" name="rc648"/>
              <p:cNvSpPr/>
              <p:nvPr/>
            </p:nvSpPr>
            <p:spPr>
              <a:xfrm>
                <a:off x="543517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9" name="rc649"/>
              <p:cNvSpPr/>
              <p:nvPr/>
            </p:nvSpPr>
            <p:spPr>
              <a:xfrm>
                <a:off x="5435177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0" name="rc650"/>
              <p:cNvSpPr/>
              <p:nvPr/>
            </p:nvSpPr>
            <p:spPr>
              <a:xfrm>
                <a:off x="543517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1" name="rc651"/>
              <p:cNvSpPr/>
              <p:nvPr/>
            </p:nvSpPr>
            <p:spPr>
              <a:xfrm>
                <a:off x="543517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2" name="rc652"/>
              <p:cNvSpPr/>
              <p:nvPr/>
            </p:nvSpPr>
            <p:spPr>
              <a:xfrm>
                <a:off x="543517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3" name="rc653"/>
              <p:cNvSpPr/>
              <p:nvPr/>
            </p:nvSpPr>
            <p:spPr>
              <a:xfrm>
                <a:off x="543517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4" name="rc654"/>
              <p:cNvSpPr/>
              <p:nvPr/>
            </p:nvSpPr>
            <p:spPr>
              <a:xfrm>
                <a:off x="543517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5" name="rc655"/>
              <p:cNvSpPr/>
              <p:nvPr/>
            </p:nvSpPr>
            <p:spPr>
              <a:xfrm>
                <a:off x="543517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6" name="rc656"/>
              <p:cNvSpPr/>
              <p:nvPr/>
            </p:nvSpPr>
            <p:spPr>
              <a:xfrm>
                <a:off x="543517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7" name="rc657"/>
              <p:cNvSpPr/>
              <p:nvPr/>
            </p:nvSpPr>
            <p:spPr>
              <a:xfrm>
                <a:off x="543517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8" name="rc658"/>
              <p:cNvSpPr/>
              <p:nvPr/>
            </p:nvSpPr>
            <p:spPr>
              <a:xfrm>
                <a:off x="543517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9" name="rc659"/>
              <p:cNvSpPr/>
              <p:nvPr/>
            </p:nvSpPr>
            <p:spPr>
              <a:xfrm>
                <a:off x="538069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0" name="rc660"/>
              <p:cNvSpPr/>
              <p:nvPr/>
            </p:nvSpPr>
            <p:spPr>
              <a:xfrm>
                <a:off x="5380696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1" name="rc661"/>
              <p:cNvSpPr/>
              <p:nvPr/>
            </p:nvSpPr>
            <p:spPr>
              <a:xfrm>
                <a:off x="5380696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2" name="rc662"/>
              <p:cNvSpPr/>
              <p:nvPr/>
            </p:nvSpPr>
            <p:spPr>
              <a:xfrm>
                <a:off x="538069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3" name="rc663"/>
              <p:cNvSpPr/>
              <p:nvPr/>
            </p:nvSpPr>
            <p:spPr>
              <a:xfrm>
                <a:off x="5380696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4" name="rc664"/>
              <p:cNvSpPr/>
              <p:nvPr/>
            </p:nvSpPr>
            <p:spPr>
              <a:xfrm>
                <a:off x="538069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5" name="rc665"/>
              <p:cNvSpPr/>
              <p:nvPr/>
            </p:nvSpPr>
            <p:spPr>
              <a:xfrm>
                <a:off x="538069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6" name="rc666"/>
              <p:cNvSpPr/>
              <p:nvPr/>
            </p:nvSpPr>
            <p:spPr>
              <a:xfrm>
                <a:off x="538069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7" name="rc667"/>
              <p:cNvSpPr/>
              <p:nvPr/>
            </p:nvSpPr>
            <p:spPr>
              <a:xfrm>
                <a:off x="538069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8" name="rc668"/>
              <p:cNvSpPr/>
              <p:nvPr/>
            </p:nvSpPr>
            <p:spPr>
              <a:xfrm>
                <a:off x="538069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9" name="rc669"/>
              <p:cNvSpPr/>
              <p:nvPr/>
            </p:nvSpPr>
            <p:spPr>
              <a:xfrm>
                <a:off x="538069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0" name="rc670"/>
              <p:cNvSpPr/>
              <p:nvPr/>
            </p:nvSpPr>
            <p:spPr>
              <a:xfrm>
                <a:off x="538069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1" name="rc671"/>
              <p:cNvSpPr/>
              <p:nvPr/>
            </p:nvSpPr>
            <p:spPr>
              <a:xfrm>
                <a:off x="538069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2" name="rc672"/>
              <p:cNvSpPr/>
              <p:nvPr/>
            </p:nvSpPr>
            <p:spPr>
              <a:xfrm>
                <a:off x="538069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3" name="rc673"/>
              <p:cNvSpPr/>
              <p:nvPr/>
            </p:nvSpPr>
            <p:spPr>
              <a:xfrm>
                <a:off x="292903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4" name="rc674"/>
              <p:cNvSpPr/>
              <p:nvPr/>
            </p:nvSpPr>
            <p:spPr>
              <a:xfrm>
                <a:off x="2929039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5" name="rc675"/>
              <p:cNvSpPr/>
              <p:nvPr/>
            </p:nvSpPr>
            <p:spPr>
              <a:xfrm>
                <a:off x="2929039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6" name="rc676"/>
              <p:cNvSpPr/>
              <p:nvPr/>
            </p:nvSpPr>
            <p:spPr>
              <a:xfrm>
                <a:off x="292903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7" name="rc677"/>
              <p:cNvSpPr/>
              <p:nvPr/>
            </p:nvSpPr>
            <p:spPr>
              <a:xfrm>
                <a:off x="2929039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8" name="rc678"/>
              <p:cNvSpPr/>
              <p:nvPr/>
            </p:nvSpPr>
            <p:spPr>
              <a:xfrm>
                <a:off x="292903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9" name="rc679"/>
              <p:cNvSpPr/>
              <p:nvPr/>
            </p:nvSpPr>
            <p:spPr>
              <a:xfrm>
                <a:off x="2929039" y="296936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0" name="rc680"/>
              <p:cNvSpPr/>
              <p:nvPr/>
            </p:nvSpPr>
            <p:spPr>
              <a:xfrm>
                <a:off x="292903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1" name="rc681"/>
              <p:cNvSpPr/>
              <p:nvPr/>
            </p:nvSpPr>
            <p:spPr>
              <a:xfrm>
                <a:off x="292903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2" name="rc682"/>
              <p:cNvSpPr/>
              <p:nvPr/>
            </p:nvSpPr>
            <p:spPr>
              <a:xfrm>
                <a:off x="292903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3" name="rc683"/>
              <p:cNvSpPr/>
              <p:nvPr/>
            </p:nvSpPr>
            <p:spPr>
              <a:xfrm>
                <a:off x="292903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4" name="rc684"/>
              <p:cNvSpPr/>
              <p:nvPr/>
            </p:nvSpPr>
            <p:spPr>
              <a:xfrm>
                <a:off x="2929039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5" name="rc685"/>
              <p:cNvSpPr/>
              <p:nvPr/>
            </p:nvSpPr>
            <p:spPr>
              <a:xfrm>
                <a:off x="292903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6" name="rc686"/>
              <p:cNvSpPr/>
              <p:nvPr/>
            </p:nvSpPr>
            <p:spPr>
              <a:xfrm>
                <a:off x="2929039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7" name="rc687"/>
              <p:cNvSpPr/>
              <p:nvPr/>
            </p:nvSpPr>
            <p:spPr>
              <a:xfrm>
                <a:off x="271111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8" name="rc688"/>
              <p:cNvSpPr/>
              <p:nvPr/>
            </p:nvSpPr>
            <p:spPr>
              <a:xfrm>
                <a:off x="2711114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9" name="rc689"/>
              <p:cNvSpPr/>
              <p:nvPr/>
            </p:nvSpPr>
            <p:spPr>
              <a:xfrm>
                <a:off x="2711114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0" name="rc690"/>
              <p:cNvSpPr/>
              <p:nvPr/>
            </p:nvSpPr>
            <p:spPr>
              <a:xfrm>
                <a:off x="2711114" y="115385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1" name="rc691"/>
              <p:cNvSpPr/>
              <p:nvPr/>
            </p:nvSpPr>
            <p:spPr>
              <a:xfrm>
                <a:off x="2711114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2" name="rc692"/>
              <p:cNvSpPr/>
              <p:nvPr/>
            </p:nvSpPr>
            <p:spPr>
              <a:xfrm>
                <a:off x="271111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3" name="rc693"/>
              <p:cNvSpPr/>
              <p:nvPr/>
            </p:nvSpPr>
            <p:spPr>
              <a:xfrm>
                <a:off x="271111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4" name="rc694"/>
              <p:cNvSpPr/>
              <p:nvPr/>
            </p:nvSpPr>
            <p:spPr>
              <a:xfrm>
                <a:off x="271111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5" name="rc695"/>
              <p:cNvSpPr/>
              <p:nvPr/>
            </p:nvSpPr>
            <p:spPr>
              <a:xfrm>
                <a:off x="271111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6" name="rc696"/>
              <p:cNvSpPr/>
              <p:nvPr/>
            </p:nvSpPr>
            <p:spPr>
              <a:xfrm>
                <a:off x="271111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7" name="rc697"/>
              <p:cNvSpPr/>
              <p:nvPr/>
            </p:nvSpPr>
            <p:spPr>
              <a:xfrm>
                <a:off x="271111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8" name="rc698"/>
              <p:cNvSpPr/>
              <p:nvPr/>
            </p:nvSpPr>
            <p:spPr>
              <a:xfrm>
                <a:off x="271111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9" name="rc699"/>
              <p:cNvSpPr/>
              <p:nvPr/>
            </p:nvSpPr>
            <p:spPr>
              <a:xfrm>
                <a:off x="271111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0" name="rc700"/>
              <p:cNvSpPr/>
              <p:nvPr/>
            </p:nvSpPr>
            <p:spPr>
              <a:xfrm>
                <a:off x="271111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1" name="rc701"/>
              <p:cNvSpPr/>
              <p:nvPr/>
            </p:nvSpPr>
            <p:spPr>
              <a:xfrm>
                <a:off x="530805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2" name="rc702"/>
              <p:cNvSpPr/>
              <p:nvPr/>
            </p:nvSpPr>
            <p:spPr>
              <a:xfrm>
                <a:off x="5308054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3" name="rc703"/>
              <p:cNvSpPr/>
              <p:nvPr/>
            </p:nvSpPr>
            <p:spPr>
              <a:xfrm>
                <a:off x="530805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4" name="rc704"/>
              <p:cNvSpPr/>
              <p:nvPr/>
            </p:nvSpPr>
            <p:spPr>
              <a:xfrm>
                <a:off x="530805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5" name="rc705"/>
              <p:cNvSpPr/>
              <p:nvPr/>
            </p:nvSpPr>
            <p:spPr>
              <a:xfrm>
                <a:off x="530805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6" name="rc706"/>
              <p:cNvSpPr/>
              <p:nvPr/>
            </p:nvSpPr>
            <p:spPr>
              <a:xfrm>
                <a:off x="530805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7" name="rc707"/>
              <p:cNvSpPr/>
              <p:nvPr/>
            </p:nvSpPr>
            <p:spPr>
              <a:xfrm>
                <a:off x="530805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8" name="rc708"/>
              <p:cNvSpPr/>
              <p:nvPr/>
            </p:nvSpPr>
            <p:spPr>
              <a:xfrm>
                <a:off x="530805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9" name="rc709"/>
              <p:cNvSpPr/>
              <p:nvPr/>
            </p:nvSpPr>
            <p:spPr>
              <a:xfrm>
                <a:off x="530805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0" name="rc710"/>
              <p:cNvSpPr/>
              <p:nvPr/>
            </p:nvSpPr>
            <p:spPr>
              <a:xfrm>
                <a:off x="530805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1" name="rc711"/>
              <p:cNvSpPr/>
              <p:nvPr/>
            </p:nvSpPr>
            <p:spPr>
              <a:xfrm>
                <a:off x="530805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2" name="rc712"/>
              <p:cNvSpPr/>
              <p:nvPr/>
            </p:nvSpPr>
            <p:spPr>
              <a:xfrm>
                <a:off x="530805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rc713"/>
              <p:cNvSpPr/>
              <p:nvPr/>
            </p:nvSpPr>
            <p:spPr>
              <a:xfrm>
                <a:off x="530805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4" name="rc714"/>
              <p:cNvSpPr/>
              <p:nvPr/>
            </p:nvSpPr>
            <p:spPr>
              <a:xfrm>
                <a:off x="5308054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5" name="rc715"/>
              <p:cNvSpPr/>
              <p:nvPr/>
            </p:nvSpPr>
            <p:spPr>
              <a:xfrm>
                <a:off x="225710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6" name="rc716"/>
              <p:cNvSpPr/>
              <p:nvPr/>
            </p:nvSpPr>
            <p:spPr>
              <a:xfrm>
                <a:off x="2257104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7" name="rc717"/>
              <p:cNvSpPr/>
              <p:nvPr/>
            </p:nvSpPr>
            <p:spPr>
              <a:xfrm>
                <a:off x="2257104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8" name="rc718"/>
              <p:cNvSpPr/>
              <p:nvPr/>
            </p:nvSpPr>
            <p:spPr>
              <a:xfrm>
                <a:off x="225710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9" name="rc719"/>
              <p:cNvSpPr/>
              <p:nvPr/>
            </p:nvSpPr>
            <p:spPr>
              <a:xfrm>
                <a:off x="225710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0" name="rc720"/>
              <p:cNvSpPr/>
              <p:nvPr/>
            </p:nvSpPr>
            <p:spPr>
              <a:xfrm>
                <a:off x="225710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1" name="rc721"/>
              <p:cNvSpPr/>
              <p:nvPr/>
            </p:nvSpPr>
            <p:spPr>
              <a:xfrm>
                <a:off x="225710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2" name="rc722"/>
              <p:cNvSpPr/>
              <p:nvPr/>
            </p:nvSpPr>
            <p:spPr>
              <a:xfrm>
                <a:off x="225710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3" name="rc723"/>
              <p:cNvSpPr/>
              <p:nvPr/>
            </p:nvSpPr>
            <p:spPr>
              <a:xfrm>
                <a:off x="225710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4" name="rc724"/>
              <p:cNvSpPr/>
              <p:nvPr/>
            </p:nvSpPr>
            <p:spPr>
              <a:xfrm>
                <a:off x="225710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5" name="rc725"/>
              <p:cNvSpPr/>
              <p:nvPr/>
            </p:nvSpPr>
            <p:spPr>
              <a:xfrm>
                <a:off x="225710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6" name="rc726"/>
              <p:cNvSpPr/>
              <p:nvPr/>
            </p:nvSpPr>
            <p:spPr>
              <a:xfrm>
                <a:off x="225710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7" name="rc727"/>
              <p:cNvSpPr/>
              <p:nvPr/>
            </p:nvSpPr>
            <p:spPr>
              <a:xfrm>
                <a:off x="225710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8" name="rc728"/>
              <p:cNvSpPr/>
              <p:nvPr/>
            </p:nvSpPr>
            <p:spPr>
              <a:xfrm>
                <a:off x="225710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9" name="rc729"/>
              <p:cNvSpPr/>
              <p:nvPr/>
            </p:nvSpPr>
            <p:spPr>
              <a:xfrm>
                <a:off x="231158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0" name="rc730"/>
              <p:cNvSpPr/>
              <p:nvPr/>
            </p:nvSpPr>
            <p:spPr>
              <a:xfrm>
                <a:off x="2311585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1" name="rc731"/>
              <p:cNvSpPr/>
              <p:nvPr/>
            </p:nvSpPr>
            <p:spPr>
              <a:xfrm>
                <a:off x="2311585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2" name="rc732"/>
              <p:cNvSpPr/>
              <p:nvPr/>
            </p:nvSpPr>
            <p:spPr>
              <a:xfrm>
                <a:off x="231158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3" name="rc733"/>
              <p:cNvSpPr/>
              <p:nvPr/>
            </p:nvSpPr>
            <p:spPr>
              <a:xfrm>
                <a:off x="2311585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4" name="rc734"/>
              <p:cNvSpPr/>
              <p:nvPr/>
            </p:nvSpPr>
            <p:spPr>
              <a:xfrm>
                <a:off x="231158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5" name="rc735"/>
              <p:cNvSpPr/>
              <p:nvPr/>
            </p:nvSpPr>
            <p:spPr>
              <a:xfrm>
                <a:off x="231158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6" name="rc736"/>
              <p:cNvSpPr/>
              <p:nvPr/>
            </p:nvSpPr>
            <p:spPr>
              <a:xfrm>
                <a:off x="231158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7" name="rc737"/>
              <p:cNvSpPr/>
              <p:nvPr/>
            </p:nvSpPr>
            <p:spPr>
              <a:xfrm>
                <a:off x="231158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8" name="rc738"/>
              <p:cNvSpPr/>
              <p:nvPr/>
            </p:nvSpPr>
            <p:spPr>
              <a:xfrm>
                <a:off x="231158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9" name="rc739"/>
              <p:cNvSpPr/>
              <p:nvPr/>
            </p:nvSpPr>
            <p:spPr>
              <a:xfrm>
                <a:off x="231158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0" name="rc740"/>
              <p:cNvSpPr/>
              <p:nvPr/>
            </p:nvSpPr>
            <p:spPr>
              <a:xfrm>
                <a:off x="2311585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1" name="rc741"/>
              <p:cNvSpPr/>
              <p:nvPr/>
            </p:nvSpPr>
            <p:spPr>
              <a:xfrm>
                <a:off x="231158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2" name="rc742"/>
              <p:cNvSpPr/>
              <p:nvPr/>
            </p:nvSpPr>
            <p:spPr>
              <a:xfrm>
                <a:off x="231158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3" name="rc743"/>
              <p:cNvSpPr/>
              <p:nvPr/>
            </p:nvSpPr>
            <p:spPr>
              <a:xfrm>
                <a:off x="536253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4" name="rc744"/>
              <p:cNvSpPr/>
              <p:nvPr/>
            </p:nvSpPr>
            <p:spPr>
              <a:xfrm>
                <a:off x="5362535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5" name="rc745"/>
              <p:cNvSpPr/>
              <p:nvPr/>
            </p:nvSpPr>
            <p:spPr>
              <a:xfrm>
                <a:off x="536253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6" name="rc746"/>
              <p:cNvSpPr/>
              <p:nvPr/>
            </p:nvSpPr>
            <p:spPr>
              <a:xfrm>
                <a:off x="536253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7" name="rc747"/>
              <p:cNvSpPr/>
              <p:nvPr/>
            </p:nvSpPr>
            <p:spPr>
              <a:xfrm>
                <a:off x="5362535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8" name="rc748"/>
              <p:cNvSpPr/>
              <p:nvPr/>
            </p:nvSpPr>
            <p:spPr>
              <a:xfrm>
                <a:off x="536253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9" name="rc749"/>
              <p:cNvSpPr/>
              <p:nvPr/>
            </p:nvSpPr>
            <p:spPr>
              <a:xfrm>
                <a:off x="536253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0" name="rc750"/>
              <p:cNvSpPr/>
              <p:nvPr/>
            </p:nvSpPr>
            <p:spPr>
              <a:xfrm>
                <a:off x="536253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1" name="rc751"/>
              <p:cNvSpPr/>
              <p:nvPr/>
            </p:nvSpPr>
            <p:spPr>
              <a:xfrm>
                <a:off x="536253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2" name="rc752"/>
              <p:cNvSpPr/>
              <p:nvPr/>
            </p:nvSpPr>
            <p:spPr>
              <a:xfrm>
                <a:off x="5362535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3" name="rc753"/>
              <p:cNvSpPr/>
              <p:nvPr/>
            </p:nvSpPr>
            <p:spPr>
              <a:xfrm>
                <a:off x="536253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4" name="rc754"/>
              <p:cNvSpPr/>
              <p:nvPr/>
            </p:nvSpPr>
            <p:spPr>
              <a:xfrm>
                <a:off x="536253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5" name="rc755"/>
              <p:cNvSpPr/>
              <p:nvPr/>
            </p:nvSpPr>
            <p:spPr>
              <a:xfrm>
                <a:off x="536253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6" name="rc756"/>
              <p:cNvSpPr/>
              <p:nvPr/>
            </p:nvSpPr>
            <p:spPr>
              <a:xfrm>
                <a:off x="5362535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7" name="rc757"/>
              <p:cNvSpPr/>
              <p:nvPr/>
            </p:nvSpPr>
            <p:spPr>
              <a:xfrm>
                <a:off x="539885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8" name="rc758"/>
              <p:cNvSpPr/>
              <p:nvPr/>
            </p:nvSpPr>
            <p:spPr>
              <a:xfrm>
                <a:off x="5398856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9" name="rc759"/>
              <p:cNvSpPr/>
              <p:nvPr/>
            </p:nvSpPr>
            <p:spPr>
              <a:xfrm>
                <a:off x="5398856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0" name="rc760"/>
              <p:cNvSpPr/>
              <p:nvPr/>
            </p:nvSpPr>
            <p:spPr>
              <a:xfrm>
                <a:off x="539885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1" name="rc761"/>
              <p:cNvSpPr/>
              <p:nvPr/>
            </p:nvSpPr>
            <p:spPr>
              <a:xfrm>
                <a:off x="5398856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2" name="rc762"/>
              <p:cNvSpPr/>
              <p:nvPr/>
            </p:nvSpPr>
            <p:spPr>
              <a:xfrm>
                <a:off x="539885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3" name="rc763"/>
              <p:cNvSpPr/>
              <p:nvPr/>
            </p:nvSpPr>
            <p:spPr>
              <a:xfrm>
                <a:off x="539885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4" name="rc764"/>
              <p:cNvSpPr/>
              <p:nvPr/>
            </p:nvSpPr>
            <p:spPr>
              <a:xfrm>
                <a:off x="539885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5" name="rc765"/>
              <p:cNvSpPr/>
              <p:nvPr/>
            </p:nvSpPr>
            <p:spPr>
              <a:xfrm>
                <a:off x="539885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6" name="rc766"/>
              <p:cNvSpPr/>
              <p:nvPr/>
            </p:nvSpPr>
            <p:spPr>
              <a:xfrm>
                <a:off x="539885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7" name="rc767"/>
              <p:cNvSpPr/>
              <p:nvPr/>
            </p:nvSpPr>
            <p:spPr>
              <a:xfrm>
                <a:off x="539885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8" name="rc768"/>
              <p:cNvSpPr/>
              <p:nvPr/>
            </p:nvSpPr>
            <p:spPr>
              <a:xfrm>
                <a:off x="539885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9" name="rc769"/>
              <p:cNvSpPr/>
              <p:nvPr/>
            </p:nvSpPr>
            <p:spPr>
              <a:xfrm>
                <a:off x="539885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0" name="rc770"/>
              <p:cNvSpPr/>
              <p:nvPr/>
            </p:nvSpPr>
            <p:spPr>
              <a:xfrm>
                <a:off x="539885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1" name="rc771"/>
              <p:cNvSpPr/>
              <p:nvPr/>
            </p:nvSpPr>
            <p:spPr>
              <a:xfrm>
                <a:off x="559862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2" name="rc772"/>
              <p:cNvSpPr/>
              <p:nvPr/>
            </p:nvSpPr>
            <p:spPr>
              <a:xfrm>
                <a:off x="5598621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3" name="rc773"/>
              <p:cNvSpPr/>
              <p:nvPr/>
            </p:nvSpPr>
            <p:spPr>
              <a:xfrm>
                <a:off x="5598621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4" name="rc774"/>
              <p:cNvSpPr/>
              <p:nvPr/>
            </p:nvSpPr>
            <p:spPr>
              <a:xfrm>
                <a:off x="559862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5" name="rc775"/>
              <p:cNvSpPr/>
              <p:nvPr/>
            </p:nvSpPr>
            <p:spPr>
              <a:xfrm>
                <a:off x="559862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6" name="rc776"/>
              <p:cNvSpPr/>
              <p:nvPr/>
            </p:nvSpPr>
            <p:spPr>
              <a:xfrm>
                <a:off x="559862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7" name="rc777"/>
              <p:cNvSpPr/>
              <p:nvPr/>
            </p:nvSpPr>
            <p:spPr>
              <a:xfrm>
                <a:off x="559862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8" name="rc778"/>
              <p:cNvSpPr/>
              <p:nvPr/>
            </p:nvSpPr>
            <p:spPr>
              <a:xfrm>
                <a:off x="559862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9" name="rc779"/>
              <p:cNvSpPr/>
              <p:nvPr/>
            </p:nvSpPr>
            <p:spPr>
              <a:xfrm>
                <a:off x="559862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0" name="rc780"/>
              <p:cNvSpPr/>
              <p:nvPr/>
            </p:nvSpPr>
            <p:spPr>
              <a:xfrm>
                <a:off x="559862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1" name="rc781"/>
              <p:cNvSpPr/>
              <p:nvPr/>
            </p:nvSpPr>
            <p:spPr>
              <a:xfrm>
                <a:off x="559862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2" name="rc782"/>
              <p:cNvSpPr/>
              <p:nvPr/>
            </p:nvSpPr>
            <p:spPr>
              <a:xfrm>
                <a:off x="559862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3" name="rc783"/>
              <p:cNvSpPr/>
              <p:nvPr/>
            </p:nvSpPr>
            <p:spPr>
              <a:xfrm>
                <a:off x="559862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4" name="rc784"/>
              <p:cNvSpPr/>
              <p:nvPr/>
            </p:nvSpPr>
            <p:spPr>
              <a:xfrm>
                <a:off x="5598621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5" name="rc785"/>
              <p:cNvSpPr/>
              <p:nvPr/>
            </p:nvSpPr>
            <p:spPr>
              <a:xfrm>
                <a:off x="498116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6" name="rc786"/>
              <p:cNvSpPr/>
              <p:nvPr/>
            </p:nvSpPr>
            <p:spPr>
              <a:xfrm>
                <a:off x="4981167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7" name="rc787"/>
              <p:cNvSpPr/>
              <p:nvPr/>
            </p:nvSpPr>
            <p:spPr>
              <a:xfrm>
                <a:off x="498116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8" name="rc788"/>
              <p:cNvSpPr/>
              <p:nvPr/>
            </p:nvSpPr>
            <p:spPr>
              <a:xfrm>
                <a:off x="498116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9" name="rc789"/>
              <p:cNvSpPr/>
              <p:nvPr/>
            </p:nvSpPr>
            <p:spPr>
              <a:xfrm>
                <a:off x="4981167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0" name="rc790"/>
              <p:cNvSpPr/>
              <p:nvPr/>
            </p:nvSpPr>
            <p:spPr>
              <a:xfrm>
                <a:off x="498116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1" name="rc791"/>
              <p:cNvSpPr/>
              <p:nvPr/>
            </p:nvSpPr>
            <p:spPr>
              <a:xfrm>
                <a:off x="498116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2" name="rc792"/>
              <p:cNvSpPr/>
              <p:nvPr/>
            </p:nvSpPr>
            <p:spPr>
              <a:xfrm>
                <a:off x="498116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3" name="rc793"/>
              <p:cNvSpPr/>
              <p:nvPr/>
            </p:nvSpPr>
            <p:spPr>
              <a:xfrm>
                <a:off x="498116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4" name="rc794"/>
              <p:cNvSpPr/>
              <p:nvPr/>
            </p:nvSpPr>
            <p:spPr>
              <a:xfrm>
                <a:off x="4981167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5" name="rc795"/>
              <p:cNvSpPr/>
              <p:nvPr/>
            </p:nvSpPr>
            <p:spPr>
              <a:xfrm>
                <a:off x="498116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6" name="rc796"/>
              <p:cNvSpPr/>
              <p:nvPr/>
            </p:nvSpPr>
            <p:spPr>
              <a:xfrm>
                <a:off x="498116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7" name="rc797"/>
              <p:cNvSpPr/>
              <p:nvPr/>
            </p:nvSpPr>
            <p:spPr>
              <a:xfrm>
                <a:off x="498116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8" name="rc798"/>
              <p:cNvSpPr/>
              <p:nvPr/>
            </p:nvSpPr>
            <p:spPr>
              <a:xfrm>
                <a:off x="4981167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9" name="rc799"/>
              <p:cNvSpPr/>
              <p:nvPr/>
            </p:nvSpPr>
            <p:spPr>
              <a:xfrm>
                <a:off x="532621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0" name="rc800"/>
              <p:cNvSpPr/>
              <p:nvPr/>
            </p:nvSpPr>
            <p:spPr>
              <a:xfrm>
                <a:off x="5326215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1" name="rc801"/>
              <p:cNvSpPr/>
              <p:nvPr/>
            </p:nvSpPr>
            <p:spPr>
              <a:xfrm>
                <a:off x="532621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2" name="rc802"/>
              <p:cNvSpPr/>
              <p:nvPr/>
            </p:nvSpPr>
            <p:spPr>
              <a:xfrm>
                <a:off x="532621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3" name="rc803"/>
              <p:cNvSpPr/>
              <p:nvPr/>
            </p:nvSpPr>
            <p:spPr>
              <a:xfrm>
                <a:off x="5326215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4" name="rc804"/>
              <p:cNvSpPr/>
              <p:nvPr/>
            </p:nvSpPr>
            <p:spPr>
              <a:xfrm>
                <a:off x="532621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5" name="rc805"/>
              <p:cNvSpPr/>
              <p:nvPr/>
            </p:nvSpPr>
            <p:spPr>
              <a:xfrm>
                <a:off x="532621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6" name="rc806"/>
              <p:cNvSpPr/>
              <p:nvPr/>
            </p:nvSpPr>
            <p:spPr>
              <a:xfrm>
                <a:off x="532621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7" name="rc807"/>
              <p:cNvSpPr/>
              <p:nvPr/>
            </p:nvSpPr>
            <p:spPr>
              <a:xfrm>
                <a:off x="532621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8" name="rc808"/>
              <p:cNvSpPr/>
              <p:nvPr/>
            </p:nvSpPr>
            <p:spPr>
              <a:xfrm>
                <a:off x="532621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9" name="rc809"/>
              <p:cNvSpPr/>
              <p:nvPr/>
            </p:nvSpPr>
            <p:spPr>
              <a:xfrm>
                <a:off x="532621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0" name="rc810"/>
              <p:cNvSpPr/>
              <p:nvPr/>
            </p:nvSpPr>
            <p:spPr>
              <a:xfrm>
                <a:off x="532621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1" name="rc811"/>
              <p:cNvSpPr/>
              <p:nvPr/>
            </p:nvSpPr>
            <p:spPr>
              <a:xfrm>
                <a:off x="532621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2" name="rc812"/>
              <p:cNvSpPr/>
              <p:nvPr/>
            </p:nvSpPr>
            <p:spPr>
              <a:xfrm>
                <a:off x="532621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3" name="rc813"/>
              <p:cNvSpPr/>
              <p:nvPr/>
            </p:nvSpPr>
            <p:spPr>
              <a:xfrm>
                <a:off x="514461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4" name="rc814"/>
              <p:cNvSpPr/>
              <p:nvPr/>
            </p:nvSpPr>
            <p:spPr>
              <a:xfrm>
                <a:off x="5144610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5" name="rc815"/>
              <p:cNvSpPr/>
              <p:nvPr/>
            </p:nvSpPr>
            <p:spPr>
              <a:xfrm>
                <a:off x="5144610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6" name="rc816"/>
              <p:cNvSpPr/>
              <p:nvPr/>
            </p:nvSpPr>
            <p:spPr>
              <a:xfrm>
                <a:off x="514461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7" name="rc817"/>
              <p:cNvSpPr/>
              <p:nvPr/>
            </p:nvSpPr>
            <p:spPr>
              <a:xfrm>
                <a:off x="5144610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8" name="rc818"/>
              <p:cNvSpPr/>
              <p:nvPr/>
            </p:nvSpPr>
            <p:spPr>
              <a:xfrm>
                <a:off x="514461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9" name="rc819"/>
              <p:cNvSpPr/>
              <p:nvPr/>
            </p:nvSpPr>
            <p:spPr>
              <a:xfrm>
                <a:off x="514461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0" name="rc820"/>
              <p:cNvSpPr/>
              <p:nvPr/>
            </p:nvSpPr>
            <p:spPr>
              <a:xfrm>
                <a:off x="514461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1" name="rc821"/>
              <p:cNvSpPr/>
              <p:nvPr/>
            </p:nvSpPr>
            <p:spPr>
              <a:xfrm>
                <a:off x="514461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" name="rc822"/>
              <p:cNvSpPr/>
              <p:nvPr/>
            </p:nvSpPr>
            <p:spPr>
              <a:xfrm>
                <a:off x="514461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" name="rc823"/>
              <p:cNvSpPr/>
              <p:nvPr/>
            </p:nvSpPr>
            <p:spPr>
              <a:xfrm>
                <a:off x="514461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4" name="rc824"/>
              <p:cNvSpPr/>
              <p:nvPr/>
            </p:nvSpPr>
            <p:spPr>
              <a:xfrm>
                <a:off x="514461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5" name="rc825"/>
              <p:cNvSpPr/>
              <p:nvPr/>
            </p:nvSpPr>
            <p:spPr>
              <a:xfrm>
                <a:off x="514461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6" name="rc826"/>
              <p:cNvSpPr/>
              <p:nvPr/>
            </p:nvSpPr>
            <p:spPr>
              <a:xfrm>
                <a:off x="514461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7" name="rc827"/>
              <p:cNvSpPr/>
              <p:nvPr/>
            </p:nvSpPr>
            <p:spPr>
              <a:xfrm>
                <a:off x="525357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8" name="rc828"/>
              <p:cNvSpPr/>
              <p:nvPr/>
            </p:nvSpPr>
            <p:spPr>
              <a:xfrm>
                <a:off x="5253573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" name="rc829"/>
              <p:cNvSpPr/>
              <p:nvPr/>
            </p:nvSpPr>
            <p:spPr>
              <a:xfrm>
                <a:off x="5253573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0" name="rc830"/>
              <p:cNvSpPr/>
              <p:nvPr/>
            </p:nvSpPr>
            <p:spPr>
              <a:xfrm>
                <a:off x="525357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1" name="rc831"/>
              <p:cNvSpPr/>
              <p:nvPr/>
            </p:nvSpPr>
            <p:spPr>
              <a:xfrm>
                <a:off x="525357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2" name="rc832"/>
              <p:cNvSpPr/>
              <p:nvPr/>
            </p:nvSpPr>
            <p:spPr>
              <a:xfrm>
                <a:off x="525357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3" name="rc833"/>
              <p:cNvSpPr/>
              <p:nvPr/>
            </p:nvSpPr>
            <p:spPr>
              <a:xfrm>
                <a:off x="525357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4" name="rc834"/>
              <p:cNvSpPr/>
              <p:nvPr/>
            </p:nvSpPr>
            <p:spPr>
              <a:xfrm>
                <a:off x="525357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5" name="rc835"/>
              <p:cNvSpPr/>
              <p:nvPr/>
            </p:nvSpPr>
            <p:spPr>
              <a:xfrm>
                <a:off x="525357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6" name="rc836"/>
              <p:cNvSpPr/>
              <p:nvPr/>
            </p:nvSpPr>
            <p:spPr>
              <a:xfrm>
                <a:off x="525357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7" name="rc837"/>
              <p:cNvSpPr/>
              <p:nvPr/>
            </p:nvSpPr>
            <p:spPr>
              <a:xfrm>
                <a:off x="525357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8" name="rc838"/>
              <p:cNvSpPr/>
              <p:nvPr/>
            </p:nvSpPr>
            <p:spPr>
              <a:xfrm>
                <a:off x="525357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9" name="rc839"/>
              <p:cNvSpPr/>
              <p:nvPr/>
            </p:nvSpPr>
            <p:spPr>
              <a:xfrm>
                <a:off x="525357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0" name="rc840"/>
              <p:cNvSpPr/>
              <p:nvPr/>
            </p:nvSpPr>
            <p:spPr>
              <a:xfrm>
                <a:off x="525357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1" name="rc841"/>
              <p:cNvSpPr/>
              <p:nvPr/>
            </p:nvSpPr>
            <p:spPr>
              <a:xfrm>
                <a:off x="518093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2" name="rc842"/>
              <p:cNvSpPr/>
              <p:nvPr/>
            </p:nvSpPr>
            <p:spPr>
              <a:xfrm>
                <a:off x="5180931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3" name="rc843"/>
              <p:cNvSpPr/>
              <p:nvPr/>
            </p:nvSpPr>
            <p:spPr>
              <a:xfrm>
                <a:off x="5180931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4" name="rc844"/>
              <p:cNvSpPr/>
              <p:nvPr/>
            </p:nvSpPr>
            <p:spPr>
              <a:xfrm>
                <a:off x="518093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5" name="rc845"/>
              <p:cNvSpPr/>
              <p:nvPr/>
            </p:nvSpPr>
            <p:spPr>
              <a:xfrm>
                <a:off x="518093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6" name="rc846"/>
              <p:cNvSpPr/>
              <p:nvPr/>
            </p:nvSpPr>
            <p:spPr>
              <a:xfrm>
                <a:off x="518093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7" name="rc847"/>
              <p:cNvSpPr/>
              <p:nvPr/>
            </p:nvSpPr>
            <p:spPr>
              <a:xfrm>
                <a:off x="518093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8" name="rc848"/>
              <p:cNvSpPr/>
              <p:nvPr/>
            </p:nvSpPr>
            <p:spPr>
              <a:xfrm>
                <a:off x="518093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9" name="rc849"/>
              <p:cNvSpPr/>
              <p:nvPr/>
            </p:nvSpPr>
            <p:spPr>
              <a:xfrm>
                <a:off x="518093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0" name="rc850"/>
              <p:cNvSpPr/>
              <p:nvPr/>
            </p:nvSpPr>
            <p:spPr>
              <a:xfrm>
                <a:off x="518093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1" name="rc851"/>
              <p:cNvSpPr/>
              <p:nvPr/>
            </p:nvSpPr>
            <p:spPr>
              <a:xfrm>
                <a:off x="518093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2" name="rc852"/>
              <p:cNvSpPr/>
              <p:nvPr/>
            </p:nvSpPr>
            <p:spPr>
              <a:xfrm>
                <a:off x="518093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3" name="rc853"/>
              <p:cNvSpPr/>
              <p:nvPr/>
            </p:nvSpPr>
            <p:spPr>
              <a:xfrm>
                <a:off x="518093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4" name="rc854"/>
              <p:cNvSpPr/>
              <p:nvPr/>
            </p:nvSpPr>
            <p:spPr>
              <a:xfrm>
                <a:off x="518093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5" name="rc855"/>
              <p:cNvSpPr/>
              <p:nvPr/>
            </p:nvSpPr>
            <p:spPr>
              <a:xfrm>
                <a:off x="541701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6" name="rc856"/>
              <p:cNvSpPr/>
              <p:nvPr/>
            </p:nvSpPr>
            <p:spPr>
              <a:xfrm>
                <a:off x="5417017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7" name="rc857"/>
              <p:cNvSpPr/>
              <p:nvPr/>
            </p:nvSpPr>
            <p:spPr>
              <a:xfrm>
                <a:off x="541701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8" name="rc858"/>
              <p:cNvSpPr/>
              <p:nvPr/>
            </p:nvSpPr>
            <p:spPr>
              <a:xfrm>
                <a:off x="541701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9" name="rc859"/>
              <p:cNvSpPr/>
              <p:nvPr/>
            </p:nvSpPr>
            <p:spPr>
              <a:xfrm>
                <a:off x="5417017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0" name="rc860"/>
              <p:cNvSpPr/>
              <p:nvPr/>
            </p:nvSpPr>
            <p:spPr>
              <a:xfrm>
                <a:off x="541701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1" name="rc861"/>
              <p:cNvSpPr/>
              <p:nvPr/>
            </p:nvSpPr>
            <p:spPr>
              <a:xfrm>
                <a:off x="541701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2" name="rc862"/>
              <p:cNvSpPr/>
              <p:nvPr/>
            </p:nvSpPr>
            <p:spPr>
              <a:xfrm>
                <a:off x="541701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3" name="rc863"/>
              <p:cNvSpPr/>
              <p:nvPr/>
            </p:nvSpPr>
            <p:spPr>
              <a:xfrm>
                <a:off x="541701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4" name="rc864"/>
              <p:cNvSpPr/>
              <p:nvPr/>
            </p:nvSpPr>
            <p:spPr>
              <a:xfrm>
                <a:off x="541701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5" name="rc865"/>
              <p:cNvSpPr/>
              <p:nvPr/>
            </p:nvSpPr>
            <p:spPr>
              <a:xfrm>
                <a:off x="541701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6" name="rc866"/>
              <p:cNvSpPr/>
              <p:nvPr/>
            </p:nvSpPr>
            <p:spPr>
              <a:xfrm>
                <a:off x="541701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7" name="rc867"/>
              <p:cNvSpPr/>
              <p:nvPr/>
            </p:nvSpPr>
            <p:spPr>
              <a:xfrm>
                <a:off x="541701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8" name="rc868"/>
              <p:cNvSpPr/>
              <p:nvPr/>
            </p:nvSpPr>
            <p:spPr>
              <a:xfrm>
                <a:off x="541701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9" name="rc869"/>
              <p:cNvSpPr/>
              <p:nvPr/>
            </p:nvSpPr>
            <p:spPr>
              <a:xfrm>
                <a:off x="505380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0" name="rc870"/>
              <p:cNvSpPr/>
              <p:nvPr/>
            </p:nvSpPr>
            <p:spPr>
              <a:xfrm>
                <a:off x="5053808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1" name="rc871"/>
              <p:cNvSpPr/>
              <p:nvPr/>
            </p:nvSpPr>
            <p:spPr>
              <a:xfrm>
                <a:off x="505380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2" name="rc872"/>
              <p:cNvSpPr/>
              <p:nvPr/>
            </p:nvSpPr>
            <p:spPr>
              <a:xfrm>
                <a:off x="505380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3" name="rc873"/>
              <p:cNvSpPr/>
              <p:nvPr/>
            </p:nvSpPr>
            <p:spPr>
              <a:xfrm>
                <a:off x="505380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4" name="rc874"/>
              <p:cNvSpPr/>
              <p:nvPr/>
            </p:nvSpPr>
            <p:spPr>
              <a:xfrm>
                <a:off x="505380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5" name="rc875"/>
              <p:cNvSpPr/>
              <p:nvPr/>
            </p:nvSpPr>
            <p:spPr>
              <a:xfrm>
                <a:off x="505380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6" name="rc876"/>
              <p:cNvSpPr/>
              <p:nvPr/>
            </p:nvSpPr>
            <p:spPr>
              <a:xfrm>
                <a:off x="505380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7" name="rc877"/>
              <p:cNvSpPr/>
              <p:nvPr/>
            </p:nvSpPr>
            <p:spPr>
              <a:xfrm>
                <a:off x="505380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8" name="rc878"/>
              <p:cNvSpPr/>
              <p:nvPr/>
            </p:nvSpPr>
            <p:spPr>
              <a:xfrm>
                <a:off x="505380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9" name="rc879"/>
              <p:cNvSpPr/>
              <p:nvPr/>
            </p:nvSpPr>
            <p:spPr>
              <a:xfrm>
                <a:off x="505380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0" name="rc880"/>
              <p:cNvSpPr/>
              <p:nvPr/>
            </p:nvSpPr>
            <p:spPr>
              <a:xfrm>
                <a:off x="5053808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1" name="rc881"/>
              <p:cNvSpPr/>
              <p:nvPr/>
            </p:nvSpPr>
            <p:spPr>
              <a:xfrm>
                <a:off x="505380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2" name="rc882"/>
              <p:cNvSpPr/>
              <p:nvPr/>
            </p:nvSpPr>
            <p:spPr>
              <a:xfrm>
                <a:off x="505380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3" name="rc883"/>
              <p:cNvSpPr/>
              <p:nvPr/>
            </p:nvSpPr>
            <p:spPr>
              <a:xfrm>
                <a:off x="548965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4" name="rc884"/>
              <p:cNvSpPr/>
              <p:nvPr/>
            </p:nvSpPr>
            <p:spPr>
              <a:xfrm>
                <a:off x="5489658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5" name="rc885"/>
              <p:cNvSpPr/>
              <p:nvPr/>
            </p:nvSpPr>
            <p:spPr>
              <a:xfrm>
                <a:off x="548965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6" name="rc886"/>
              <p:cNvSpPr/>
              <p:nvPr/>
            </p:nvSpPr>
            <p:spPr>
              <a:xfrm>
                <a:off x="548965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7" name="rc887"/>
              <p:cNvSpPr/>
              <p:nvPr/>
            </p:nvSpPr>
            <p:spPr>
              <a:xfrm>
                <a:off x="548965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8" name="rc888"/>
              <p:cNvSpPr/>
              <p:nvPr/>
            </p:nvSpPr>
            <p:spPr>
              <a:xfrm>
                <a:off x="548965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9" name="rc889"/>
              <p:cNvSpPr/>
              <p:nvPr/>
            </p:nvSpPr>
            <p:spPr>
              <a:xfrm>
                <a:off x="548965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0" name="rc890"/>
              <p:cNvSpPr/>
              <p:nvPr/>
            </p:nvSpPr>
            <p:spPr>
              <a:xfrm>
                <a:off x="548965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1" name="rc891"/>
              <p:cNvSpPr/>
              <p:nvPr/>
            </p:nvSpPr>
            <p:spPr>
              <a:xfrm>
                <a:off x="548965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2" name="rc892"/>
              <p:cNvSpPr/>
              <p:nvPr/>
            </p:nvSpPr>
            <p:spPr>
              <a:xfrm>
                <a:off x="548965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3" name="rc893"/>
              <p:cNvSpPr/>
              <p:nvPr/>
            </p:nvSpPr>
            <p:spPr>
              <a:xfrm>
                <a:off x="548965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4" name="rc894"/>
              <p:cNvSpPr/>
              <p:nvPr/>
            </p:nvSpPr>
            <p:spPr>
              <a:xfrm>
                <a:off x="5489658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5" name="rc895"/>
              <p:cNvSpPr/>
              <p:nvPr/>
            </p:nvSpPr>
            <p:spPr>
              <a:xfrm>
                <a:off x="548965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6" name="rc896"/>
              <p:cNvSpPr/>
              <p:nvPr/>
            </p:nvSpPr>
            <p:spPr>
              <a:xfrm>
                <a:off x="5489658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7" name="rc897"/>
              <p:cNvSpPr/>
              <p:nvPr/>
            </p:nvSpPr>
            <p:spPr>
              <a:xfrm>
                <a:off x="509012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8" name="rc898"/>
              <p:cNvSpPr/>
              <p:nvPr/>
            </p:nvSpPr>
            <p:spPr>
              <a:xfrm>
                <a:off x="5090129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9" name="rc899"/>
              <p:cNvSpPr/>
              <p:nvPr/>
            </p:nvSpPr>
            <p:spPr>
              <a:xfrm>
                <a:off x="5090129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0" name="rc900"/>
              <p:cNvSpPr/>
              <p:nvPr/>
            </p:nvSpPr>
            <p:spPr>
              <a:xfrm>
                <a:off x="509012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1" name="rc901"/>
              <p:cNvSpPr/>
              <p:nvPr/>
            </p:nvSpPr>
            <p:spPr>
              <a:xfrm>
                <a:off x="5090129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2" name="rc902"/>
              <p:cNvSpPr/>
              <p:nvPr/>
            </p:nvSpPr>
            <p:spPr>
              <a:xfrm>
                <a:off x="509012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3" name="rc903"/>
              <p:cNvSpPr/>
              <p:nvPr/>
            </p:nvSpPr>
            <p:spPr>
              <a:xfrm>
                <a:off x="509012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4" name="rc904"/>
              <p:cNvSpPr/>
              <p:nvPr/>
            </p:nvSpPr>
            <p:spPr>
              <a:xfrm>
                <a:off x="509012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5" name="rc905"/>
              <p:cNvSpPr/>
              <p:nvPr/>
            </p:nvSpPr>
            <p:spPr>
              <a:xfrm>
                <a:off x="509012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6" name="rc906"/>
              <p:cNvSpPr/>
              <p:nvPr/>
            </p:nvSpPr>
            <p:spPr>
              <a:xfrm>
                <a:off x="509012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7" name="rc907"/>
              <p:cNvSpPr/>
              <p:nvPr/>
            </p:nvSpPr>
            <p:spPr>
              <a:xfrm>
                <a:off x="509012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8" name="rc908"/>
              <p:cNvSpPr/>
              <p:nvPr/>
            </p:nvSpPr>
            <p:spPr>
              <a:xfrm>
                <a:off x="5090129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9" name="rc909"/>
              <p:cNvSpPr/>
              <p:nvPr/>
            </p:nvSpPr>
            <p:spPr>
              <a:xfrm>
                <a:off x="509012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0" name="rc910"/>
              <p:cNvSpPr/>
              <p:nvPr/>
            </p:nvSpPr>
            <p:spPr>
              <a:xfrm>
                <a:off x="509012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1" name="rc911"/>
              <p:cNvSpPr/>
              <p:nvPr/>
            </p:nvSpPr>
            <p:spPr>
              <a:xfrm>
                <a:off x="527173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2" name="rc912"/>
              <p:cNvSpPr/>
              <p:nvPr/>
            </p:nvSpPr>
            <p:spPr>
              <a:xfrm>
                <a:off x="5271733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3" name="rc913"/>
              <p:cNvSpPr/>
              <p:nvPr/>
            </p:nvSpPr>
            <p:spPr>
              <a:xfrm>
                <a:off x="5271733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4" name="rc914"/>
              <p:cNvSpPr/>
              <p:nvPr/>
            </p:nvSpPr>
            <p:spPr>
              <a:xfrm>
                <a:off x="527173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5" name="rc915"/>
              <p:cNvSpPr/>
              <p:nvPr/>
            </p:nvSpPr>
            <p:spPr>
              <a:xfrm>
                <a:off x="527173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6" name="rc916"/>
              <p:cNvSpPr/>
              <p:nvPr/>
            </p:nvSpPr>
            <p:spPr>
              <a:xfrm>
                <a:off x="527173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7" name="rc917"/>
              <p:cNvSpPr/>
              <p:nvPr/>
            </p:nvSpPr>
            <p:spPr>
              <a:xfrm>
                <a:off x="527173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8" name="rc918"/>
              <p:cNvSpPr/>
              <p:nvPr/>
            </p:nvSpPr>
            <p:spPr>
              <a:xfrm>
                <a:off x="527173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9" name="rc919"/>
              <p:cNvSpPr/>
              <p:nvPr/>
            </p:nvSpPr>
            <p:spPr>
              <a:xfrm>
                <a:off x="527173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0" name="rc920"/>
              <p:cNvSpPr/>
              <p:nvPr/>
            </p:nvSpPr>
            <p:spPr>
              <a:xfrm>
                <a:off x="527173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1" name="rc921"/>
              <p:cNvSpPr/>
              <p:nvPr/>
            </p:nvSpPr>
            <p:spPr>
              <a:xfrm>
                <a:off x="527173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2" name="rc922"/>
              <p:cNvSpPr/>
              <p:nvPr/>
            </p:nvSpPr>
            <p:spPr>
              <a:xfrm>
                <a:off x="527173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3" name="rc923"/>
              <p:cNvSpPr/>
              <p:nvPr/>
            </p:nvSpPr>
            <p:spPr>
              <a:xfrm>
                <a:off x="527173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4" name="rc924"/>
              <p:cNvSpPr/>
              <p:nvPr/>
            </p:nvSpPr>
            <p:spPr>
              <a:xfrm>
                <a:off x="5271733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5" name="rc925"/>
              <p:cNvSpPr/>
              <p:nvPr/>
            </p:nvSpPr>
            <p:spPr>
              <a:xfrm>
                <a:off x="503564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6" name="rc926"/>
              <p:cNvSpPr/>
              <p:nvPr/>
            </p:nvSpPr>
            <p:spPr>
              <a:xfrm>
                <a:off x="5035648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7" name="rc927"/>
              <p:cNvSpPr/>
              <p:nvPr/>
            </p:nvSpPr>
            <p:spPr>
              <a:xfrm>
                <a:off x="503564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8" name="rc928"/>
              <p:cNvSpPr/>
              <p:nvPr/>
            </p:nvSpPr>
            <p:spPr>
              <a:xfrm>
                <a:off x="503564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9" name="rc929"/>
              <p:cNvSpPr/>
              <p:nvPr/>
            </p:nvSpPr>
            <p:spPr>
              <a:xfrm>
                <a:off x="503564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0" name="rc930"/>
              <p:cNvSpPr/>
              <p:nvPr/>
            </p:nvSpPr>
            <p:spPr>
              <a:xfrm>
                <a:off x="503564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1" name="rc931"/>
              <p:cNvSpPr/>
              <p:nvPr/>
            </p:nvSpPr>
            <p:spPr>
              <a:xfrm>
                <a:off x="503564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2" name="rc932"/>
              <p:cNvSpPr/>
              <p:nvPr/>
            </p:nvSpPr>
            <p:spPr>
              <a:xfrm>
                <a:off x="503564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3" name="rc933"/>
              <p:cNvSpPr/>
              <p:nvPr/>
            </p:nvSpPr>
            <p:spPr>
              <a:xfrm>
                <a:off x="503564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4" name="rc934"/>
              <p:cNvSpPr/>
              <p:nvPr/>
            </p:nvSpPr>
            <p:spPr>
              <a:xfrm>
                <a:off x="503564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5" name="rc935"/>
              <p:cNvSpPr/>
              <p:nvPr/>
            </p:nvSpPr>
            <p:spPr>
              <a:xfrm>
                <a:off x="503564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6" name="rc936"/>
              <p:cNvSpPr/>
              <p:nvPr/>
            </p:nvSpPr>
            <p:spPr>
              <a:xfrm>
                <a:off x="5035648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7" name="rc937"/>
              <p:cNvSpPr/>
              <p:nvPr/>
            </p:nvSpPr>
            <p:spPr>
              <a:xfrm>
                <a:off x="503564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8" name="rc938"/>
              <p:cNvSpPr/>
              <p:nvPr/>
            </p:nvSpPr>
            <p:spPr>
              <a:xfrm>
                <a:off x="503564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9" name="rc939"/>
              <p:cNvSpPr/>
              <p:nvPr/>
            </p:nvSpPr>
            <p:spPr>
              <a:xfrm>
                <a:off x="512645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0" name="rc940"/>
              <p:cNvSpPr/>
              <p:nvPr/>
            </p:nvSpPr>
            <p:spPr>
              <a:xfrm>
                <a:off x="5126450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1" name="rc941"/>
              <p:cNvSpPr/>
              <p:nvPr/>
            </p:nvSpPr>
            <p:spPr>
              <a:xfrm>
                <a:off x="5126450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2" name="rc942"/>
              <p:cNvSpPr/>
              <p:nvPr/>
            </p:nvSpPr>
            <p:spPr>
              <a:xfrm>
                <a:off x="512645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3" name="rc943"/>
              <p:cNvSpPr/>
              <p:nvPr/>
            </p:nvSpPr>
            <p:spPr>
              <a:xfrm>
                <a:off x="5126450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4" name="rc944"/>
              <p:cNvSpPr/>
              <p:nvPr/>
            </p:nvSpPr>
            <p:spPr>
              <a:xfrm>
                <a:off x="512645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5" name="rc945"/>
              <p:cNvSpPr/>
              <p:nvPr/>
            </p:nvSpPr>
            <p:spPr>
              <a:xfrm>
                <a:off x="512645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6" name="rc946"/>
              <p:cNvSpPr/>
              <p:nvPr/>
            </p:nvSpPr>
            <p:spPr>
              <a:xfrm>
                <a:off x="512645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7" name="rc947"/>
              <p:cNvSpPr/>
              <p:nvPr/>
            </p:nvSpPr>
            <p:spPr>
              <a:xfrm>
                <a:off x="512645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8" name="rc948"/>
              <p:cNvSpPr/>
              <p:nvPr/>
            </p:nvSpPr>
            <p:spPr>
              <a:xfrm>
                <a:off x="512645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9" name="rc949"/>
              <p:cNvSpPr/>
              <p:nvPr/>
            </p:nvSpPr>
            <p:spPr>
              <a:xfrm>
                <a:off x="512645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0" name="rc950"/>
              <p:cNvSpPr/>
              <p:nvPr/>
            </p:nvSpPr>
            <p:spPr>
              <a:xfrm>
                <a:off x="512645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1" name="rc951"/>
              <p:cNvSpPr/>
              <p:nvPr/>
            </p:nvSpPr>
            <p:spPr>
              <a:xfrm>
                <a:off x="512645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2" name="rc952"/>
              <p:cNvSpPr/>
              <p:nvPr/>
            </p:nvSpPr>
            <p:spPr>
              <a:xfrm>
                <a:off x="512645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3" name="rc953"/>
              <p:cNvSpPr/>
              <p:nvPr/>
            </p:nvSpPr>
            <p:spPr>
              <a:xfrm>
                <a:off x="492668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4" name="rc954"/>
              <p:cNvSpPr/>
              <p:nvPr/>
            </p:nvSpPr>
            <p:spPr>
              <a:xfrm>
                <a:off x="4926685" y="155729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5" name="rc955"/>
              <p:cNvSpPr/>
              <p:nvPr/>
            </p:nvSpPr>
            <p:spPr>
              <a:xfrm>
                <a:off x="492668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6" name="rc956"/>
              <p:cNvSpPr/>
              <p:nvPr/>
            </p:nvSpPr>
            <p:spPr>
              <a:xfrm>
                <a:off x="492668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7" name="rc957"/>
              <p:cNvSpPr/>
              <p:nvPr/>
            </p:nvSpPr>
            <p:spPr>
              <a:xfrm>
                <a:off x="4926685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8" name="rc958"/>
              <p:cNvSpPr/>
              <p:nvPr/>
            </p:nvSpPr>
            <p:spPr>
              <a:xfrm>
                <a:off x="492668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9" name="rc959"/>
              <p:cNvSpPr/>
              <p:nvPr/>
            </p:nvSpPr>
            <p:spPr>
              <a:xfrm>
                <a:off x="492668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0" name="rc960"/>
              <p:cNvSpPr/>
              <p:nvPr/>
            </p:nvSpPr>
            <p:spPr>
              <a:xfrm>
                <a:off x="492668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1" name="rc961"/>
              <p:cNvSpPr/>
              <p:nvPr/>
            </p:nvSpPr>
            <p:spPr>
              <a:xfrm>
                <a:off x="492668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2" name="rc962"/>
              <p:cNvSpPr/>
              <p:nvPr/>
            </p:nvSpPr>
            <p:spPr>
              <a:xfrm>
                <a:off x="492668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3" name="rc963"/>
              <p:cNvSpPr/>
              <p:nvPr/>
            </p:nvSpPr>
            <p:spPr>
              <a:xfrm>
                <a:off x="492668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4" name="rc964"/>
              <p:cNvSpPr/>
              <p:nvPr/>
            </p:nvSpPr>
            <p:spPr>
              <a:xfrm>
                <a:off x="492668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5" name="rc965"/>
              <p:cNvSpPr/>
              <p:nvPr/>
            </p:nvSpPr>
            <p:spPr>
              <a:xfrm>
                <a:off x="492668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6" name="rc966"/>
              <p:cNvSpPr/>
              <p:nvPr/>
            </p:nvSpPr>
            <p:spPr>
              <a:xfrm>
                <a:off x="492668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7" name="rc967"/>
              <p:cNvSpPr/>
              <p:nvPr/>
            </p:nvSpPr>
            <p:spPr>
              <a:xfrm>
                <a:off x="291087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8" name="rc968"/>
              <p:cNvSpPr/>
              <p:nvPr/>
            </p:nvSpPr>
            <p:spPr>
              <a:xfrm>
                <a:off x="291087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9" name="rc969"/>
              <p:cNvSpPr/>
              <p:nvPr/>
            </p:nvSpPr>
            <p:spPr>
              <a:xfrm>
                <a:off x="2910879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0" name="rc970"/>
              <p:cNvSpPr/>
              <p:nvPr/>
            </p:nvSpPr>
            <p:spPr>
              <a:xfrm>
                <a:off x="291087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1" name="rc971"/>
              <p:cNvSpPr/>
              <p:nvPr/>
            </p:nvSpPr>
            <p:spPr>
              <a:xfrm>
                <a:off x="2910879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2" name="rc972"/>
              <p:cNvSpPr/>
              <p:nvPr/>
            </p:nvSpPr>
            <p:spPr>
              <a:xfrm>
                <a:off x="291087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3" name="rc973"/>
              <p:cNvSpPr/>
              <p:nvPr/>
            </p:nvSpPr>
            <p:spPr>
              <a:xfrm>
                <a:off x="291087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4" name="rc974"/>
              <p:cNvSpPr/>
              <p:nvPr/>
            </p:nvSpPr>
            <p:spPr>
              <a:xfrm>
                <a:off x="291087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5" name="rc975"/>
              <p:cNvSpPr/>
              <p:nvPr/>
            </p:nvSpPr>
            <p:spPr>
              <a:xfrm>
                <a:off x="291087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6" name="rc976"/>
              <p:cNvSpPr/>
              <p:nvPr/>
            </p:nvSpPr>
            <p:spPr>
              <a:xfrm>
                <a:off x="291087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7" name="rc977"/>
              <p:cNvSpPr/>
              <p:nvPr/>
            </p:nvSpPr>
            <p:spPr>
              <a:xfrm>
                <a:off x="291087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8" name="rc978"/>
              <p:cNvSpPr/>
              <p:nvPr/>
            </p:nvSpPr>
            <p:spPr>
              <a:xfrm>
                <a:off x="2910879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9" name="rc979"/>
              <p:cNvSpPr/>
              <p:nvPr/>
            </p:nvSpPr>
            <p:spPr>
              <a:xfrm>
                <a:off x="291087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0" name="rc980"/>
              <p:cNvSpPr/>
              <p:nvPr/>
            </p:nvSpPr>
            <p:spPr>
              <a:xfrm>
                <a:off x="291087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1" name="rc981"/>
              <p:cNvSpPr/>
              <p:nvPr/>
            </p:nvSpPr>
            <p:spPr>
              <a:xfrm>
                <a:off x="349201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2" name="rc982"/>
              <p:cNvSpPr/>
              <p:nvPr/>
            </p:nvSpPr>
            <p:spPr>
              <a:xfrm>
                <a:off x="349201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3" name="rc983"/>
              <p:cNvSpPr/>
              <p:nvPr/>
            </p:nvSpPr>
            <p:spPr>
              <a:xfrm>
                <a:off x="3492012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4" name="rc984"/>
              <p:cNvSpPr/>
              <p:nvPr/>
            </p:nvSpPr>
            <p:spPr>
              <a:xfrm>
                <a:off x="349201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5" name="rc985"/>
              <p:cNvSpPr/>
              <p:nvPr/>
            </p:nvSpPr>
            <p:spPr>
              <a:xfrm>
                <a:off x="349201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6" name="rc986"/>
              <p:cNvSpPr/>
              <p:nvPr/>
            </p:nvSpPr>
            <p:spPr>
              <a:xfrm>
                <a:off x="349201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7" name="rc987"/>
              <p:cNvSpPr/>
              <p:nvPr/>
            </p:nvSpPr>
            <p:spPr>
              <a:xfrm>
                <a:off x="349201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8" name="rc988"/>
              <p:cNvSpPr/>
              <p:nvPr/>
            </p:nvSpPr>
            <p:spPr>
              <a:xfrm>
                <a:off x="349201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9" name="rc989"/>
              <p:cNvSpPr/>
              <p:nvPr/>
            </p:nvSpPr>
            <p:spPr>
              <a:xfrm>
                <a:off x="349201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0" name="rc990"/>
              <p:cNvSpPr/>
              <p:nvPr/>
            </p:nvSpPr>
            <p:spPr>
              <a:xfrm>
                <a:off x="349201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1" name="rc991"/>
              <p:cNvSpPr/>
              <p:nvPr/>
            </p:nvSpPr>
            <p:spPr>
              <a:xfrm>
                <a:off x="349201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2" name="rc992"/>
              <p:cNvSpPr/>
              <p:nvPr/>
            </p:nvSpPr>
            <p:spPr>
              <a:xfrm>
                <a:off x="349201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3" name="rc993"/>
              <p:cNvSpPr/>
              <p:nvPr/>
            </p:nvSpPr>
            <p:spPr>
              <a:xfrm>
                <a:off x="349201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4" name="rc994"/>
              <p:cNvSpPr/>
              <p:nvPr/>
            </p:nvSpPr>
            <p:spPr>
              <a:xfrm>
                <a:off x="349201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5" name="rc995"/>
              <p:cNvSpPr/>
              <p:nvPr/>
            </p:nvSpPr>
            <p:spPr>
              <a:xfrm>
                <a:off x="274743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6" name="rc996"/>
              <p:cNvSpPr/>
              <p:nvPr/>
            </p:nvSpPr>
            <p:spPr>
              <a:xfrm>
                <a:off x="274743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7" name="rc997"/>
              <p:cNvSpPr/>
              <p:nvPr/>
            </p:nvSpPr>
            <p:spPr>
              <a:xfrm>
                <a:off x="2747435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8" name="rc998"/>
              <p:cNvSpPr/>
              <p:nvPr/>
            </p:nvSpPr>
            <p:spPr>
              <a:xfrm>
                <a:off x="274743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9" name="rc999"/>
              <p:cNvSpPr/>
              <p:nvPr/>
            </p:nvSpPr>
            <p:spPr>
              <a:xfrm>
                <a:off x="2747435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0" name="rc1000"/>
              <p:cNvSpPr/>
              <p:nvPr/>
            </p:nvSpPr>
            <p:spPr>
              <a:xfrm>
                <a:off x="274743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1" name="rc1001"/>
              <p:cNvSpPr/>
              <p:nvPr/>
            </p:nvSpPr>
            <p:spPr>
              <a:xfrm>
                <a:off x="274743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2" name="rc1002"/>
              <p:cNvSpPr/>
              <p:nvPr/>
            </p:nvSpPr>
            <p:spPr>
              <a:xfrm>
                <a:off x="274743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3" name="rc1003"/>
              <p:cNvSpPr/>
              <p:nvPr/>
            </p:nvSpPr>
            <p:spPr>
              <a:xfrm>
                <a:off x="274743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4" name="rc1004"/>
              <p:cNvSpPr/>
              <p:nvPr/>
            </p:nvSpPr>
            <p:spPr>
              <a:xfrm>
                <a:off x="274743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5" name="rc1005"/>
              <p:cNvSpPr/>
              <p:nvPr/>
            </p:nvSpPr>
            <p:spPr>
              <a:xfrm>
                <a:off x="274743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6" name="rc1006"/>
              <p:cNvSpPr/>
              <p:nvPr/>
            </p:nvSpPr>
            <p:spPr>
              <a:xfrm>
                <a:off x="2747435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7" name="rc1007"/>
              <p:cNvSpPr/>
              <p:nvPr/>
            </p:nvSpPr>
            <p:spPr>
              <a:xfrm>
                <a:off x="274743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8" name="rc1008"/>
              <p:cNvSpPr/>
              <p:nvPr/>
            </p:nvSpPr>
            <p:spPr>
              <a:xfrm>
                <a:off x="274743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9" name="rc1009"/>
              <p:cNvSpPr/>
              <p:nvPr/>
            </p:nvSpPr>
            <p:spPr>
              <a:xfrm>
                <a:off x="256583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0" name="rc1010"/>
              <p:cNvSpPr/>
              <p:nvPr/>
            </p:nvSpPr>
            <p:spPr>
              <a:xfrm>
                <a:off x="256583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1" name="rc1011"/>
              <p:cNvSpPr/>
              <p:nvPr/>
            </p:nvSpPr>
            <p:spPr>
              <a:xfrm>
                <a:off x="2565831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2" name="rc1012"/>
              <p:cNvSpPr/>
              <p:nvPr/>
            </p:nvSpPr>
            <p:spPr>
              <a:xfrm>
                <a:off x="2565831" y="115385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3" name="rc1013"/>
              <p:cNvSpPr/>
              <p:nvPr/>
            </p:nvSpPr>
            <p:spPr>
              <a:xfrm>
                <a:off x="2565831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4" name="rc1014"/>
              <p:cNvSpPr/>
              <p:nvPr/>
            </p:nvSpPr>
            <p:spPr>
              <a:xfrm>
                <a:off x="256583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5" name="rc1015"/>
              <p:cNvSpPr/>
              <p:nvPr/>
            </p:nvSpPr>
            <p:spPr>
              <a:xfrm>
                <a:off x="256583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6" name="rc1016"/>
              <p:cNvSpPr/>
              <p:nvPr/>
            </p:nvSpPr>
            <p:spPr>
              <a:xfrm>
                <a:off x="256583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7" name="rc1017"/>
              <p:cNvSpPr/>
              <p:nvPr/>
            </p:nvSpPr>
            <p:spPr>
              <a:xfrm>
                <a:off x="256583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8" name="rc1018"/>
              <p:cNvSpPr/>
              <p:nvPr/>
            </p:nvSpPr>
            <p:spPr>
              <a:xfrm>
                <a:off x="256583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9" name="rc1019"/>
              <p:cNvSpPr/>
              <p:nvPr/>
            </p:nvSpPr>
            <p:spPr>
              <a:xfrm>
                <a:off x="256583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0" name="rc1020"/>
              <p:cNvSpPr/>
              <p:nvPr/>
            </p:nvSpPr>
            <p:spPr>
              <a:xfrm>
                <a:off x="2565831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1" name="rc1021"/>
              <p:cNvSpPr/>
              <p:nvPr/>
            </p:nvSpPr>
            <p:spPr>
              <a:xfrm>
                <a:off x="256583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2" name="rc1022"/>
              <p:cNvSpPr/>
              <p:nvPr/>
            </p:nvSpPr>
            <p:spPr>
              <a:xfrm>
                <a:off x="256583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3" name="rc1023"/>
              <p:cNvSpPr/>
              <p:nvPr/>
            </p:nvSpPr>
            <p:spPr>
              <a:xfrm>
                <a:off x="374625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4" name="rc1024"/>
              <p:cNvSpPr/>
              <p:nvPr/>
            </p:nvSpPr>
            <p:spPr>
              <a:xfrm>
                <a:off x="374625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5" name="rc1025"/>
              <p:cNvSpPr/>
              <p:nvPr/>
            </p:nvSpPr>
            <p:spPr>
              <a:xfrm>
                <a:off x="3746258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6" name="rc1026"/>
              <p:cNvSpPr/>
              <p:nvPr/>
            </p:nvSpPr>
            <p:spPr>
              <a:xfrm>
                <a:off x="374625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7" name="rc1027"/>
              <p:cNvSpPr/>
              <p:nvPr/>
            </p:nvSpPr>
            <p:spPr>
              <a:xfrm>
                <a:off x="374625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8" name="rc1028"/>
              <p:cNvSpPr/>
              <p:nvPr/>
            </p:nvSpPr>
            <p:spPr>
              <a:xfrm>
                <a:off x="374625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9" name="rc1029"/>
              <p:cNvSpPr/>
              <p:nvPr/>
            </p:nvSpPr>
            <p:spPr>
              <a:xfrm>
                <a:off x="374625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0" name="rc1030"/>
              <p:cNvSpPr/>
              <p:nvPr/>
            </p:nvSpPr>
            <p:spPr>
              <a:xfrm>
                <a:off x="374625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1" name="rc1031"/>
              <p:cNvSpPr/>
              <p:nvPr/>
            </p:nvSpPr>
            <p:spPr>
              <a:xfrm>
                <a:off x="374625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2" name="rc1032"/>
              <p:cNvSpPr/>
              <p:nvPr/>
            </p:nvSpPr>
            <p:spPr>
              <a:xfrm>
                <a:off x="374625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3" name="rc1033"/>
              <p:cNvSpPr/>
              <p:nvPr/>
            </p:nvSpPr>
            <p:spPr>
              <a:xfrm>
                <a:off x="374625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4" name="rc1034"/>
              <p:cNvSpPr/>
              <p:nvPr/>
            </p:nvSpPr>
            <p:spPr>
              <a:xfrm>
                <a:off x="3746258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5" name="rc1035"/>
              <p:cNvSpPr/>
              <p:nvPr/>
            </p:nvSpPr>
            <p:spPr>
              <a:xfrm>
                <a:off x="374625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6" name="rc1036"/>
              <p:cNvSpPr/>
              <p:nvPr/>
            </p:nvSpPr>
            <p:spPr>
              <a:xfrm>
                <a:off x="374625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7" name="rc1037"/>
              <p:cNvSpPr/>
              <p:nvPr/>
            </p:nvSpPr>
            <p:spPr>
              <a:xfrm>
                <a:off x="240238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8" name="rc1038"/>
              <p:cNvSpPr/>
              <p:nvPr/>
            </p:nvSpPr>
            <p:spPr>
              <a:xfrm>
                <a:off x="240238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9" name="rc1039"/>
              <p:cNvSpPr/>
              <p:nvPr/>
            </p:nvSpPr>
            <p:spPr>
              <a:xfrm>
                <a:off x="2402387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0" name="rc1040"/>
              <p:cNvSpPr/>
              <p:nvPr/>
            </p:nvSpPr>
            <p:spPr>
              <a:xfrm>
                <a:off x="240238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1" name="rc1041"/>
              <p:cNvSpPr/>
              <p:nvPr/>
            </p:nvSpPr>
            <p:spPr>
              <a:xfrm>
                <a:off x="2402387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2" name="rc1042"/>
              <p:cNvSpPr/>
              <p:nvPr/>
            </p:nvSpPr>
            <p:spPr>
              <a:xfrm>
                <a:off x="240238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3" name="rc1043"/>
              <p:cNvSpPr/>
              <p:nvPr/>
            </p:nvSpPr>
            <p:spPr>
              <a:xfrm>
                <a:off x="240238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" name="rc1044"/>
              <p:cNvSpPr/>
              <p:nvPr/>
            </p:nvSpPr>
            <p:spPr>
              <a:xfrm>
                <a:off x="240238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5" name="rc1045"/>
              <p:cNvSpPr/>
              <p:nvPr/>
            </p:nvSpPr>
            <p:spPr>
              <a:xfrm>
                <a:off x="240238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6" name="rc1046"/>
              <p:cNvSpPr/>
              <p:nvPr/>
            </p:nvSpPr>
            <p:spPr>
              <a:xfrm>
                <a:off x="240238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7" name="rc1047"/>
              <p:cNvSpPr/>
              <p:nvPr/>
            </p:nvSpPr>
            <p:spPr>
              <a:xfrm>
                <a:off x="240238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8" name="rc1048"/>
              <p:cNvSpPr/>
              <p:nvPr/>
            </p:nvSpPr>
            <p:spPr>
              <a:xfrm>
                <a:off x="240238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9" name="rc1049"/>
              <p:cNvSpPr/>
              <p:nvPr/>
            </p:nvSpPr>
            <p:spPr>
              <a:xfrm>
                <a:off x="240238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0" name="rc1050"/>
              <p:cNvSpPr/>
              <p:nvPr/>
            </p:nvSpPr>
            <p:spPr>
              <a:xfrm>
                <a:off x="240238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1" name="rc1051"/>
              <p:cNvSpPr/>
              <p:nvPr/>
            </p:nvSpPr>
            <p:spPr>
              <a:xfrm>
                <a:off x="218446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2" name="rc1052"/>
              <p:cNvSpPr/>
              <p:nvPr/>
            </p:nvSpPr>
            <p:spPr>
              <a:xfrm>
                <a:off x="218446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3" name="rc1053"/>
              <p:cNvSpPr/>
              <p:nvPr/>
            </p:nvSpPr>
            <p:spPr>
              <a:xfrm>
                <a:off x="2184462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4" name="rc1054"/>
              <p:cNvSpPr/>
              <p:nvPr/>
            </p:nvSpPr>
            <p:spPr>
              <a:xfrm>
                <a:off x="218446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5" name="rc1055"/>
              <p:cNvSpPr/>
              <p:nvPr/>
            </p:nvSpPr>
            <p:spPr>
              <a:xfrm>
                <a:off x="2184462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6" name="rc1056"/>
              <p:cNvSpPr/>
              <p:nvPr/>
            </p:nvSpPr>
            <p:spPr>
              <a:xfrm>
                <a:off x="218446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7" name="rc1057"/>
              <p:cNvSpPr/>
              <p:nvPr/>
            </p:nvSpPr>
            <p:spPr>
              <a:xfrm>
                <a:off x="218446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8" name="rc1058"/>
              <p:cNvSpPr/>
              <p:nvPr/>
            </p:nvSpPr>
            <p:spPr>
              <a:xfrm>
                <a:off x="218446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9" name="rc1059"/>
              <p:cNvSpPr/>
              <p:nvPr/>
            </p:nvSpPr>
            <p:spPr>
              <a:xfrm>
                <a:off x="218446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0" name="rc1060"/>
              <p:cNvSpPr/>
              <p:nvPr/>
            </p:nvSpPr>
            <p:spPr>
              <a:xfrm>
                <a:off x="218446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1" name="rc1061"/>
              <p:cNvSpPr/>
              <p:nvPr/>
            </p:nvSpPr>
            <p:spPr>
              <a:xfrm>
                <a:off x="218446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2" name="rc1062"/>
              <p:cNvSpPr/>
              <p:nvPr/>
            </p:nvSpPr>
            <p:spPr>
              <a:xfrm>
                <a:off x="2184462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3" name="rc1063"/>
              <p:cNvSpPr/>
              <p:nvPr/>
            </p:nvSpPr>
            <p:spPr>
              <a:xfrm>
                <a:off x="218446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4" name="rc1064"/>
              <p:cNvSpPr/>
              <p:nvPr/>
            </p:nvSpPr>
            <p:spPr>
              <a:xfrm>
                <a:off x="218446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5" name="rc1065"/>
              <p:cNvSpPr/>
              <p:nvPr/>
            </p:nvSpPr>
            <p:spPr>
              <a:xfrm>
                <a:off x="278375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6" name="rc1066"/>
              <p:cNvSpPr/>
              <p:nvPr/>
            </p:nvSpPr>
            <p:spPr>
              <a:xfrm>
                <a:off x="278375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7" name="rc1067"/>
              <p:cNvSpPr/>
              <p:nvPr/>
            </p:nvSpPr>
            <p:spPr>
              <a:xfrm>
                <a:off x="2783756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8" name="rc1068"/>
              <p:cNvSpPr/>
              <p:nvPr/>
            </p:nvSpPr>
            <p:spPr>
              <a:xfrm>
                <a:off x="278375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9" name="rc1069"/>
              <p:cNvSpPr/>
              <p:nvPr/>
            </p:nvSpPr>
            <p:spPr>
              <a:xfrm>
                <a:off x="2783756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0" name="rc1070"/>
              <p:cNvSpPr/>
              <p:nvPr/>
            </p:nvSpPr>
            <p:spPr>
              <a:xfrm>
                <a:off x="278375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1" name="rc1071"/>
              <p:cNvSpPr/>
              <p:nvPr/>
            </p:nvSpPr>
            <p:spPr>
              <a:xfrm>
                <a:off x="278375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2" name="rc1072"/>
              <p:cNvSpPr/>
              <p:nvPr/>
            </p:nvSpPr>
            <p:spPr>
              <a:xfrm>
                <a:off x="278375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3" name="rc1073"/>
              <p:cNvSpPr/>
              <p:nvPr/>
            </p:nvSpPr>
            <p:spPr>
              <a:xfrm>
                <a:off x="278375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4" name="rc1074"/>
              <p:cNvSpPr/>
              <p:nvPr/>
            </p:nvSpPr>
            <p:spPr>
              <a:xfrm>
                <a:off x="278375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5" name="rc1075"/>
              <p:cNvSpPr/>
              <p:nvPr/>
            </p:nvSpPr>
            <p:spPr>
              <a:xfrm>
                <a:off x="278375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6" name="rc1076"/>
              <p:cNvSpPr/>
              <p:nvPr/>
            </p:nvSpPr>
            <p:spPr>
              <a:xfrm>
                <a:off x="2783756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7" name="rc1077"/>
              <p:cNvSpPr/>
              <p:nvPr/>
            </p:nvSpPr>
            <p:spPr>
              <a:xfrm>
                <a:off x="278375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8" name="rc1078"/>
              <p:cNvSpPr/>
              <p:nvPr/>
            </p:nvSpPr>
            <p:spPr>
              <a:xfrm>
                <a:off x="278375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9" name="rc1079"/>
              <p:cNvSpPr/>
              <p:nvPr/>
            </p:nvSpPr>
            <p:spPr>
              <a:xfrm>
                <a:off x="285639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0" name="rc1080"/>
              <p:cNvSpPr/>
              <p:nvPr/>
            </p:nvSpPr>
            <p:spPr>
              <a:xfrm>
                <a:off x="285639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1" name="rc1081"/>
              <p:cNvSpPr/>
              <p:nvPr/>
            </p:nvSpPr>
            <p:spPr>
              <a:xfrm>
                <a:off x="2856397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2" name="rc1082"/>
              <p:cNvSpPr/>
              <p:nvPr/>
            </p:nvSpPr>
            <p:spPr>
              <a:xfrm>
                <a:off x="285639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3" name="rc1083"/>
              <p:cNvSpPr/>
              <p:nvPr/>
            </p:nvSpPr>
            <p:spPr>
              <a:xfrm>
                <a:off x="2856397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4" name="rc1084"/>
              <p:cNvSpPr/>
              <p:nvPr/>
            </p:nvSpPr>
            <p:spPr>
              <a:xfrm>
                <a:off x="285639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5" name="rc1085"/>
              <p:cNvSpPr/>
              <p:nvPr/>
            </p:nvSpPr>
            <p:spPr>
              <a:xfrm>
                <a:off x="285639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6" name="rc1086"/>
              <p:cNvSpPr/>
              <p:nvPr/>
            </p:nvSpPr>
            <p:spPr>
              <a:xfrm>
                <a:off x="285639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7" name="rc1087"/>
              <p:cNvSpPr/>
              <p:nvPr/>
            </p:nvSpPr>
            <p:spPr>
              <a:xfrm>
                <a:off x="285639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8" name="rc1088"/>
              <p:cNvSpPr/>
              <p:nvPr/>
            </p:nvSpPr>
            <p:spPr>
              <a:xfrm>
                <a:off x="285639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9" name="rc1089"/>
              <p:cNvSpPr/>
              <p:nvPr/>
            </p:nvSpPr>
            <p:spPr>
              <a:xfrm>
                <a:off x="285639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0" name="rc1090"/>
              <p:cNvSpPr/>
              <p:nvPr/>
            </p:nvSpPr>
            <p:spPr>
              <a:xfrm>
                <a:off x="2856397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1" name="rc1091"/>
              <p:cNvSpPr/>
              <p:nvPr/>
            </p:nvSpPr>
            <p:spPr>
              <a:xfrm>
                <a:off x="285639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2" name="rc1092"/>
              <p:cNvSpPr/>
              <p:nvPr/>
            </p:nvSpPr>
            <p:spPr>
              <a:xfrm>
                <a:off x="285639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3" name="rc1093"/>
              <p:cNvSpPr/>
              <p:nvPr/>
            </p:nvSpPr>
            <p:spPr>
              <a:xfrm>
                <a:off x="289271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4" name="rc1094"/>
              <p:cNvSpPr/>
              <p:nvPr/>
            </p:nvSpPr>
            <p:spPr>
              <a:xfrm>
                <a:off x="289271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5" name="rc1095"/>
              <p:cNvSpPr/>
              <p:nvPr/>
            </p:nvSpPr>
            <p:spPr>
              <a:xfrm>
                <a:off x="2892718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6" name="rc1096"/>
              <p:cNvSpPr/>
              <p:nvPr/>
            </p:nvSpPr>
            <p:spPr>
              <a:xfrm>
                <a:off x="289271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7" name="rc1097"/>
              <p:cNvSpPr/>
              <p:nvPr/>
            </p:nvSpPr>
            <p:spPr>
              <a:xfrm>
                <a:off x="2892718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8" name="rc1098"/>
              <p:cNvSpPr/>
              <p:nvPr/>
            </p:nvSpPr>
            <p:spPr>
              <a:xfrm>
                <a:off x="289271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9" name="rc1099"/>
              <p:cNvSpPr/>
              <p:nvPr/>
            </p:nvSpPr>
            <p:spPr>
              <a:xfrm>
                <a:off x="289271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0" name="rc1100"/>
              <p:cNvSpPr/>
              <p:nvPr/>
            </p:nvSpPr>
            <p:spPr>
              <a:xfrm>
                <a:off x="289271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1" name="rc1101"/>
              <p:cNvSpPr/>
              <p:nvPr/>
            </p:nvSpPr>
            <p:spPr>
              <a:xfrm>
                <a:off x="289271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2" name="rc1102"/>
              <p:cNvSpPr/>
              <p:nvPr/>
            </p:nvSpPr>
            <p:spPr>
              <a:xfrm>
                <a:off x="289271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3" name="rc1103"/>
              <p:cNvSpPr/>
              <p:nvPr/>
            </p:nvSpPr>
            <p:spPr>
              <a:xfrm>
                <a:off x="289271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4" name="rc1104"/>
              <p:cNvSpPr/>
              <p:nvPr/>
            </p:nvSpPr>
            <p:spPr>
              <a:xfrm>
                <a:off x="2892718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5" name="rc1105"/>
              <p:cNvSpPr/>
              <p:nvPr/>
            </p:nvSpPr>
            <p:spPr>
              <a:xfrm>
                <a:off x="289271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6" name="rc1106"/>
              <p:cNvSpPr/>
              <p:nvPr/>
            </p:nvSpPr>
            <p:spPr>
              <a:xfrm>
                <a:off x="289271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7" name="rc1107"/>
              <p:cNvSpPr/>
              <p:nvPr/>
            </p:nvSpPr>
            <p:spPr>
              <a:xfrm>
                <a:off x="220262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8" name="rc1108"/>
              <p:cNvSpPr/>
              <p:nvPr/>
            </p:nvSpPr>
            <p:spPr>
              <a:xfrm>
                <a:off x="220262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9" name="rc1109"/>
              <p:cNvSpPr/>
              <p:nvPr/>
            </p:nvSpPr>
            <p:spPr>
              <a:xfrm>
                <a:off x="2202622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0" name="rc1110"/>
              <p:cNvSpPr/>
              <p:nvPr/>
            </p:nvSpPr>
            <p:spPr>
              <a:xfrm>
                <a:off x="220262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1" name="rc1111"/>
              <p:cNvSpPr/>
              <p:nvPr/>
            </p:nvSpPr>
            <p:spPr>
              <a:xfrm>
                <a:off x="2202622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2" name="rc1112"/>
              <p:cNvSpPr/>
              <p:nvPr/>
            </p:nvSpPr>
            <p:spPr>
              <a:xfrm>
                <a:off x="220262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3" name="rc1113"/>
              <p:cNvSpPr/>
              <p:nvPr/>
            </p:nvSpPr>
            <p:spPr>
              <a:xfrm>
                <a:off x="220262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4" name="rc1114"/>
              <p:cNvSpPr/>
              <p:nvPr/>
            </p:nvSpPr>
            <p:spPr>
              <a:xfrm>
                <a:off x="220262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5" name="rc1115"/>
              <p:cNvSpPr/>
              <p:nvPr/>
            </p:nvSpPr>
            <p:spPr>
              <a:xfrm>
                <a:off x="220262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6" name="rc1116"/>
              <p:cNvSpPr/>
              <p:nvPr/>
            </p:nvSpPr>
            <p:spPr>
              <a:xfrm>
                <a:off x="220262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7" name="rc1117"/>
              <p:cNvSpPr/>
              <p:nvPr/>
            </p:nvSpPr>
            <p:spPr>
              <a:xfrm>
                <a:off x="220262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8" name="rc1118"/>
              <p:cNvSpPr/>
              <p:nvPr/>
            </p:nvSpPr>
            <p:spPr>
              <a:xfrm>
                <a:off x="2202622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9" name="rc1119"/>
              <p:cNvSpPr/>
              <p:nvPr/>
            </p:nvSpPr>
            <p:spPr>
              <a:xfrm>
                <a:off x="220262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0" name="rc1120"/>
              <p:cNvSpPr/>
              <p:nvPr/>
            </p:nvSpPr>
            <p:spPr>
              <a:xfrm>
                <a:off x="220262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1" name="rc1121"/>
              <p:cNvSpPr/>
              <p:nvPr/>
            </p:nvSpPr>
            <p:spPr>
              <a:xfrm>
                <a:off x="283823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2" name="rc1122"/>
              <p:cNvSpPr/>
              <p:nvPr/>
            </p:nvSpPr>
            <p:spPr>
              <a:xfrm>
                <a:off x="283823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3" name="rc1123"/>
              <p:cNvSpPr/>
              <p:nvPr/>
            </p:nvSpPr>
            <p:spPr>
              <a:xfrm>
                <a:off x="2838237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4" name="rc1124"/>
              <p:cNvSpPr/>
              <p:nvPr/>
            </p:nvSpPr>
            <p:spPr>
              <a:xfrm>
                <a:off x="283823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5" name="rc1125"/>
              <p:cNvSpPr/>
              <p:nvPr/>
            </p:nvSpPr>
            <p:spPr>
              <a:xfrm>
                <a:off x="2838237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6" name="rc1126"/>
              <p:cNvSpPr/>
              <p:nvPr/>
            </p:nvSpPr>
            <p:spPr>
              <a:xfrm>
                <a:off x="283823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7" name="rc1127"/>
              <p:cNvSpPr/>
              <p:nvPr/>
            </p:nvSpPr>
            <p:spPr>
              <a:xfrm>
                <a:off x="283823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8" name="rc1128"/>
              <p:cNvSpPr/>
              <p:nvPr/>
            </p:nvSpPr>
            <p:spPr>
              <a:xfrm>
                <a:off x="283823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9" name="rc1129"/>
              <p:cNvSpPr/>
              <p:nvPr/>
            </p:nvSpPr>
            <p:spPr>
              <a:xfrm>
                <a:off x="283823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0" name="rc1130"/>
              <p:cNvSpPr/>
              <p:nvPr/>
            </p:nvSpPr>
            <p:spPr>
              <a:xfrm>
                <a:off x="283823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1" name="rc1131"/>
              <p:cNvSpPr/>
              <p:nvPr/>
            </p:nvSpPr>
            <p:spPr>
              <a:xfrm>
                <a:off x="283823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2" name="rc1132"/>
              <p:cNvSpPr/>
              <p:nvPr/>
            </p:nvSpPr>
            <p:spPr>
              <a:xfrm>
                <a:off x="2838237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3" name="rc1133"/>
              <p:cNvSpPr/>
              <p:nvPr/>
            </p:nvSpPr>
            <p:spPr>
              <a:xfrm>
                <a:off x="283823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4" name="rc1134"/>
              <p:cNvSpPr/>
              <p:nvPr/>
            </p:nvSpPr>
            <p:spPr>
              <a:xfrm>
                <a:off x="283823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5" name="rc1135"/>
              <p:cNvSpPr/>
              <p:nvPr/>
            </p:nvSpPr>
            <p:spPr>
              <a:xfrm>
                <a:off x="227526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6" name="rc1136"/>
              <p:cNvSpPr/>
              <p:nvPr/>
            </p:nvSpPr>
            <p:spPr>
              <a:xfrm>
                <a:off x="227526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7" name="rc1137"/>
              <p:cNvSpPr/>
              <p:nvPr/>
            </p:nvSpPr>
            <p:spPr>
              <a:xfrm>
                <a:off x="2275264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8" name="rc1138"/>
              <p:cNvSpPr/>
              <p:nvPr/>
            </p:nvSpPr>
            <p:spPr>
              <a:xfrm>
                <a:off x="227526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9" name="rc1139"/>
              <p:cNvSpPr/>
              <p:nvPr/>
            </p:nvSpPr>
            <p:spPr>
              <a:xfrm>
                <a:off x="227526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0" name="rc1140"/>
              <p:cNvSpPr/>
              <p:nvPr/>
            </p:nvSpPr>
            <p:spPr>
              <a:xfrm>
                <a:off x="227526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1" name="rc1141"/>
              <p:cNvSpPr/>
              <p:nvPr/>
            </p:nvSpPr>
            <p:spPr>
              <a:xfrm>
                <a:off x="227526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2" name="rc1142"/>
              <p:cNvSpPr/>
              <p:nvPr/>
            </p:nvSpPr>
            <p:spPr>
              <a:xfrm>
                <a:off x="227526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3" name="rc1143"/>
              <p:cNvSpPr/>
              <p:nvPr/>
            </p:nvSpPr>
            <p:spPr>
              <a:xfrm>
                <a:off x="227526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4" name="rc1144"/>
              <p:cNvSpPr/>
              <p:nvPr/>
            </p:nvSpPr>
            <p:spPr>
              <a:xfrm>
                <a:off x="227526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5" name="rc1145"/>
              <p:cNvSpPr/>
              <p:nvPr/>
            </p:nvSpPr>
            <p:spPr>
              <a:xfrm>
                <a:off x="227526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6" name="rc1146"/>
              <p:cNvSpPr/>
              <p:nvPr/>
            </p:nvSpPr>
            <p:spPr>
              <a:xfrm>
                <a:off x="2275264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7" name="rc1147"/>
              <p:cNvSpPr/>
              <p:nvPr/>
            </p:nvSpPr>
            <p:spPr>
              <a:xfrm>
                <a:off x="227526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8" name="rc1148"/>
              <p:cNvSpPr/>
              <p:nvPr/>
            </p:nvSpPr>
            <p:spPr>
              <a:xfrm>
                <a:off x="227526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9" name="rc1149"/>
              <p:cNvSpPr/>
              <p:nvPr/>
            </p:nvSpPr>
            <p:spPr>
              <a:xfrm>
                <a:off x="383706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0" name="rc1150"/>
              <p:cNvSpPr/>
              <p:nvPr/>
            </p:nvSpPr>
            <p:spPr>
              <a:xfrm>
                <a:off x="383706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1" name="rc1151"/>
              <p:cNvSpPr/>
              <p:nvPr/>
            </p:nvSpPr>
            <p:spPr>
              <a:xfrm>
                <a:off x="3837060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2" name="rc1152"/>
              <p:cNvSpPr/>
              <p:nvPr/>
            </p:nvSpPr>
            <p:spPr>
              <a:xfrm>
                <a:off x="383706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3" name="rc1153"/>
              <p:cNvSpPr/>
              <p:nvPr/>
            </p:nvSpPr>
            <p:spPr>
              <a:xfrm>
                <a:off x="3837060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4" name="rc1154"/>
              <p:cNvSpPr/>
              <p:nvPr/>
            </p:nvSpPr>
            <p:spPr>
              <a:xfrm>
                <a:off x="383706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5" name="rc1155"/>
              <p:cNvSpPr/>
              <p:nvPr/>
            </p:nvSpPr>
            <p:spPr>
              <a:xfrm>
                <a:off x="383706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6" name="rc1156"/>
              <p:cNvSpPr/>
              <p:nvPr/>
            </p:nvSpPr>
            <p:spPr>
              <a:xfrm>
                <a:off x="383706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7" name="rc1157"/>
              <p:cNvSpPr/>
              <p:nvPr/>
            </p:nvSpPr>
            <p:spPr>
              <a:xfrm>
                <a:off x="383706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8" name="rc1158"/>
              <p:cNvSpPr/>
              <p:nvPr/>
            </p:nvSpPr>
            <p:spPr>
              <a:xfrm>
                <a:off x="383706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9" name="rc1159"/>
              <p:cNvSpPr/>
              <p:nvPr/>
            </p:nvSpPr>
            <p:spPr>
              <a:xfrm>
                <a:off x="383706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0" name="rc1160"/>
              <p:cNvSpPr/>
              <p:nvPr/>
            </p:nvSpPr>
            <p:spPr>
              <a:xfrm>
                <a:off x="383706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1" name="rc1161"/>
              <p:cNvSpPr/>
              <p:nvPr/>
            </p:nvSpPr>
            <p:spPr>
              <a:xfrm>
                <a:off x="383706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2" name="rc1162"/>
              <p:cNvSpPr/>
              <p:nvPr/>
            </p:nvSpPr>
            <p:spPr>
              <a:xfrm>
                <a:off x="383706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3" name="rc1163"/>
              <p:cNvSpPr/>
              <p:nvPr/>
            </p:nvSpPr>
            <p:spPr>
              <a:xfrm>
                <a:off x="381890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4" name="rc1164"/>
              <p:cNvSpPr/>
              <p:nvPr/>
            </p:nvSpPr>
            <p:spPr>
              <a:xfrm>
                <a:off x="381890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5" name="rc1165"/>
              <p:cNvSpPr/>
              <p:nvPr/>
            </p:nvSpPr>
            <p:spPr>
              <a:xfrm>
                <a:off x="3818900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6" name="rc1166"/>
              <p:cNvSpPr/>
              <p:nvPr/>
            </p:nvSpPr>
            <p:spPr>
              <a:xfrm>
                <a:off x="381890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7" name="rc1167"/>
              <p:cNvSpPr/>
              <p:nvPr/>
            </p:nvSpPr>
            <p:spPr>
              <a:xfrm>
                <a:off x="3818900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8" name="rc1168"/>
              <p:cNvSpPr/>
              <p:nvPr/>
            </p:nvSpPr>
            <p:spPr>
              <a:xfrm>
                <a:off x="381890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9" name="rc1169"/>
              <p:cNvSpPr/>
              <p:nvPr/>
            </p:nvSpPr>
            <p:spPr>
              <a:xfrm>
                <a:off x="381890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0" name="rc1170"/>
              <p:cNvSpPr/>
              <p:nvPr/>
            </p:nvSpPr>
            <p:spPr>
              <a:xfrm>
                <a:off x="381890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1" name="rc1171"/>
              <p:cNvSpPr/>
              <p:nvPr/>
            </p:nvSpPr>
            <p:spPr>
              <a:xfrm>
                <a:off x="381890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2" name="rc1172"/>
              <p:cNvSpPr/>
              <p:nvPr/>
            </p:nvSpPr>
            <p:spPr>
              <a:xfrm>
                <a:off x="381890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3" name="rc1173"/>
              <p:cNvSpPr/>
              <p:nvPr/>
            </p:nvSpPr>
            <p:spPr>
              <a:xfrm>
                <a:off x="381890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4" name="rc1174"/>
              <p:cNvSpPr/>
              <p:nvPr/>
            </p:nvSpPr>
            <p:spPr>
              <a:xfrm>
                <a:off x="381890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5" name="rc1175"/>
              <p:cNvSpPr/>
              <p:nvPr/>
            </p:nvSpPr>
            <p:spPr>
              <a:xfrm>
                <a:off x="381890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6" name="rc1176"/>
              <p:cNvSpPr/>
              <p:nvPr/>
            </p:nvSpPr>
            <p:spPr>
              <a:xfrm>
                <a:off x="381890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7" name="rc1177"/>
              <p:cNvSpPr/>
              <p:nvPr/>
            </p:nvSpPr>
            <p:spPr>
              <a:xfrm>
                <a:off x="396418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8" name="rc1178"/>
              <p:cNvSpPr/>
              <p:nvPr/>
            </p:nvSpPr>
            <p:spPr>
              <a:xfrm>
                <a:off x="396418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9" name="rc1179"/>
              <p:cNvSpPr/>
              <p:nvPr/>
            </p:nvSpPr>
            <p:spPr>
              <a:xfrm>
                <a:off x="3964183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0" name="rc1180"/>
              <p:cNvSpPr/>
              <p:nvPr/>
            </p:nvSpPr>
            <p:spPr>
              <a:xfrm>
                <a:off x="396418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1" name="rc1181"/>
              <p:cNvSpPr/>
              <p:nvPr/>
            </p:nvSpPr>
            <p:spPr>
              <a:xfrm>
                <a:off x="396418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2" name="rc1182"/>
              <p:cNvSpPr/>
              <p:nvPr/>
            </p:nvSpPr>
            <p:spPr>
              <a:xfrm>
                <a:off x="396418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3" name="rc1183"/>
              <p:cNvSpPr/>
              <p:nvPr/>
            </p:nvSpPr>
            <p:spPr>
              <a:xfrm>
                <a:off x="396418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4" name="rc1184"/>
              <p:cNvSpPr/>
              <p:nvPr/>
            </p:nvSpPr>
            <p:spPr>
              <a:xfrm>
                <a:off x="396418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5" name="rc1185"/>
              <p:cNvSpPr/>
              <p:nvPr/>
            </p:nvSpPr>
            <p:spPr>
              <a:xfrm>
                <a:off x="396418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6" name="rc1186"/>
              <p:cNvSpPr/>
              <p:nvPr/>
            </p:nvSpPr>
            <p:spPr>
              <a:xfrm>
                <a:off x="3964183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7" name="rc1187"/>
              <p:cNvSpPr/>
              <p:nvPr/>
            </p:nvSpPr>
            <p:spPr>
              <a:xfrm>
                <a:off x="396418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8" name="rc1188"/>
              <p:cNvSpPr/>
              <p:nvPr/>
            </p:nvSpPr>
            <p:spPr>
              <a:xfrm>
                <a:off x="3964183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9" name="rc1189"/>
              <p:cNvSpPr/>
              <p:nvPr/>
            </p:nvSpPr>
            <p:spPr>
              <a:xfrm>
                <a:off x="396418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0" name="rc1190"/>
              <p:cNvSpPr/>
              <p:nvPr/>
            </p:nvSpPr>
            <p:spPr>
              <a:xfrm>
                <a:off x="396418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1" name="rc1191"/>
              <p:cNvSpPr/>
              <p:nvPr/>
            </p:nvSpPr>
            <p:spPr>
              <a:xfrm>
                <a:off x="242054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2" name="rc1192"/>
              <p:cNvSpPr/>
              <p:nvPr/>
            </p:nvSpPr>
            <p:spPr>
              <a:xfrm>
                <a:off x="242054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3" name="rc1193"/>
              <p:cNvSpPr/>
              <p:nvPr/>
            </p:nvSpPr>
            <p:spPr>
              <a:xfrm>
                <a:off x="2420547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4" name="rc1194"/>
              <p:cNvSpPr/>
              <p:nvPr/>
            </p:nvSpPr>
            <p:spPr>
              <a:xfrm>
                <a:off x="242054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5" name="rc1195"/>
              <p:cNvSpPr/>
              <p:nvPr/>
            </p:nvSpPr>
            <p:spPr>
              <a:xfrm>
                <a:off x="2420547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6" name="rc1196"/>
              <p:cNvSpPr/>
              <p:nvPr/>
            </p:nvSpPr>
            <p:spPr>
              <a:xfrm>
                <a:off x="242054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7" name="rc1197"/>
              <p:cNvSpPr/>
              <p:nvPr/>
            </p:nvSpPr>
            <p:spPr>
              <a:xfrm>
                <a:off x="242054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8" name="rc1198"/>
              <p:cNvSpPr/>
              <p:nvPr/>
            </p:nvSpPr>
            <p:spPr>
              <a:xfrm>
                <a:off x="242054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9" name="rc1199"/>
              <p:cNvSpPr/>
              <p:nvPr/>
            </p:nvSpPr>
            <p:spPr>
              <a:xfrm>
                <a:off x="242054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0" name="rc1200"/>
              <p:cNvSpPr/>
              <p:nvPr/>
            </p:nvSpPr>
            <p:spPr>
              <a:xfrm>
                <a:off x="242054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1" name="rc1201"/>
              <p:cNvSpPr/>
              <p:nvPr/>
            </p:nvSpPr>
            <p:spPr>
              <a:xfrm>
                <a:off x="242054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2" name="rc1202"/>
              <p:cNvSpPr/>
              <p:nvPr/>
            </p:nvSpPr>
            <p:spPr>
              <a:xfrm>
                <a:off x="2420547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3" name="rc1203"/>
              <p:cNvSpPr/>
              <p:nvPr/>
            </p:nvSpPr>
            <p:spPr>
              <a:xfrm>
                <a:off x="242054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4" name="rc1204"/>
              <p:cNvSpPr/>
              <p:nvPr/>
            </p:nvSpPr>
            <p:spPr>
              <a:xfrm>
                <a:off x="242054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5" name="rc1205"/>
              <p:cNvSpPr/>
              <p:nvPr/>
            </p:nvSpPr>
            <p:spPr>
              <a:xfrm>
                <a:off x="387338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6" name="rc1206"/>
              <p:cNvSpPr/>
              <p:nvPr/>
            </p:nvSpPr>
            <p:spPr>
              <a:xfrm>
                <a:off x="387338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7" name="rc1207"/>
              <p:cNvSpPr/>
              <p:nvPr/>
            </p:nvSpPr>
            <p:spPr>
              <a:xfrm>
                <a:off x="3873381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" name="rc1208"/>
              <p:cNvSpPr/>
              <p:nvPr/>
            </p:nvSpPr>
            <p:spPr>
              <a:xfrm>
                <a:off x="387338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9" name="rc1209"/>
              <p:cNvSpPr/>
              <p:nvPr/>
            </p:nvSpPr>
            <p:spPr>
              <a:xfrm>
                <a:off x="387338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0" name="rc1210"/>
              <p:cNvSpPr/>
              <p:nvPr/>
            </p:nvSpPr>
            <p:spPr>
              <a:xfrm>
                <a:off x="387338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1" name="rc1211"/>
              <p:cNvSpPr/>
              <p:nvPr/>
            </p:nvSpPr>
            <p:spPr>
              <a:xfrm>
                <a:off x="387338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2" name="rc1212"/>
              <p:cNvSpPr/>
              <p:nvPr/>
            </p:nvSpPr>
            <p:spPr>
              <a:xfrm>
                <a:off x="387338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3" name="rc1213"/>
              <p:cNvSpPr/>
              <p:nvPr/>
            </p:nvSpPr>
            <p:spPr>
              <a:xfrm>
                <a:off x="387338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4" name="rc1214"/>
              <p:cNvSpPr/>
              <p:nvPr/>
            </p:nvSpPr>
            <p:spPr>
              <a:xfrm>
                <a:off x="387338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5" name="rc1215"/>
              <p:cNvSpPr/>
              <p:nvPr/>
            </p:nvSpPr>
            <p:spPr>
              <a:xfrm>
                <a:off x="387338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6" name="rc1216"/>
              <p:cNvSpPr/>
              <p:nvPr/>
            </p:nvSpPr>
            <p:spPr>
              <a:xfrm>
                <a:off x="387338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7" name="rc1217"/>
              <p:cNvSpPr/>
              <p:nvPr/>
            </p:nvSpPr>
            <p:spPr>
              <a:xfrm>
                <a:off x="387338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8" name="rc1218"/>
              <p:cNvSpPr/>
              <p:nvPr/>
            </p:nvSpPr>
            <p:spPr>
              <a:xfrm>
                <a:off x="387338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9" name="rc1219"/>
              <p:cNvSpPr/>
              <p:nvPr/>
            </p:nvSpPr>
            <p:spPr>
              <a:xfrm>
                <a:off x="334672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0" name="rc1220"/>
              <p:cNvSpPr/>
              <p:nvPr/>
            </p:nvSpPr>
            <p:spPr>
              <a:xfrm>
                <a:off x="334672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1" name="rc1221"/>
              <p:cNvSpPr/>
              <p:nvPr/>
            </p:nvSpPr>
            <p:spPr>
              <a:xfrm>
                <a:off x="3346729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2" name="rc1222"/>
              <p:cNvSpPr/>
              <p:nvPr/>
            </p:nvSpPr>
            <p:spPr>
              <a:xfrm>
                <a:off x="334672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3" name="rc1223"/>
              <p:cNvSpPr/>
              <p:nvPr/>
            </p:nvSpPr>
            <p:spPr>
              <a:xfrm>
                <a:off x="3346729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4" name="rc1224"/>
              <p:cNvSpPr/>
              <p:nvPr/>
            </p:nvSpPr>
            <p:spPr>
              <a:xfrm>
                <a:off x="334672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5" name="rc1225"/>
              <p:cNvSpPr/>
              <p:nvPr/>
            </p:nvSpPr>
            <p:spPr>
              <a:xfrm>
                <a:off x="334672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6" name="rc1226"/>
              <p:cNvSpPr/>
              <p:nvPr/>
            </p:nvSpPr>
            <p:spPr>
              <a:xfrm>
                <a:off x="334672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7" name="rc1227"/>
              <p:cNvSpPr/>
              <p:nvPr/>
            </p:nvSpPr>
            <p:spPr>
              <a:xfrm>
                <a:off x="334672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8" name="rc1228"/>
              <p:cNvSpPr/>
              <p:nvPr/>
            </p:nvSpPr>
            <p:spPr>
              <a:xfrm>
                <a:off x="334672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9" name="rc1229"/>
              <p:cNvSpPr/>
              <p:nvPr/>
            </p:nvSpPr>
            <p:spPr>
              <a:xfrm>
                <a:off x="334672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0" name="rc1230"/>
              <p:cNvSpPr/>
              <p:nvPr/>
            </p:nvSpPr>
            <p:spPr>
              <a:xfrm>
                <a:off x="3346729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1" name="rc1231"/>
              <p:cNvSpPr/>
              <p:nvPr/>
            </p:nvSpPr>
            <p:spPr>
              <a:xfrm>
                <a:off x="334672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2" name="rc1232"/>
              <p:cNvSpPr/>
              <p:nvPr/>
            </p:nvSpPr>
            <p:spPr>
              <a:xfrm>
                <a:off x="334672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3" name="rc1233"/>
              <p:cNvSpPr/>
              <p:nvPr/>
            </p:nvSpPr>
            <p:spPr>
              <a:xfrm>
                <a:off x="336488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4" name="rc1234"/>
              <p:cNvSpPr/>
              <p:nvPr/>
            </p:nvSpPr>
            <p:spPr>
              <a:xfrm>
                <a:off x="336488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5" name="rc1235"/>
              <p:cNvSpPr/>
              <p:nvPr/>
            </p:nvSpPr>
            <p:spPr>
              <a:xfrm>
                <a:off x="3364889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6" name="rc1236"/>
              <p:cNvSpPr/>
              <p:nvPr/>
            </p:nvSpPr>
            <p:spPr>
              <a:xfrm>
                <a:off x="336488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7" name="rc1237"/>
              <p:cNvSpPr/>
              <p:nvPr/>
            </p:nvSpPr>
            <p:spPr>
              <a:xfrm>
                <a:off x="3364889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8" name="rc1238"/>
              <p:cNvSpPr/>
              <p:nvPr/>
            </p:nvSpPr>
            <p:spPr>
              <a:xfrm>
                <a:off x="336488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9" name="rc1239"/>
              <p:cNvSpPr/>
              <p:nvPr/>
            </p:nvSpPr>
            <p:spPr>
              <a:xfrm>
                <a:off x="336488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0" name="rc1240"/>
              <p:cNvSpPr/>
              <p:nvPr/>
            </p:nvSpPr>
            <p:spPr>
              <a:xfrm>
                <a:off x="336488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1" name="rc1241"/>
              <p:cNvSpPr/>
              <p:nvPr/>
            </p:nvSpPr>
            <p:spPr>
              <a:xfrm>
                <a:off x="336488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2" name="rc1242"/>
              <p:cNvSpPr/>
              <p:nvPr/>
            </p:nvSpPr>
            <p:spPr>
              <a:xfrm>
                <a:off x="336488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3" name="rc1243"/>
              <p:cNvSpPr/>
              <p:nvPr/>
            </p:nvSpPr>
            <p:spPr>
              <a:xfrm>
                <a:off x="336488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4" name="rc1244"/>
              <p:cNvSpPr/>
              <p:nvPr/>
            </p:nvSpPr>
            <p:spPr>
              <a:xfrm>
                <a:off x="3364889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5" name="rc1245"/>
              <p:cNvSpPr/>
              <p:nvPr/>
            </p:nvSpPr>
            <p:spPr>
              <a:xfrm>
                <a:off x="336488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6" name="rc1246"/>
              <p:cNvSpPr/>
              <p:nvPr/>
            </p:nvSpPr>
            <p:spPr>
              <a:xfrm>
                <a:off x="336488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7" name="rc1247"/>
              <p:cNvSpPr/>
              <p:nvPr/>
            </p:nvSpPr>
            <p:spPr>
              <a:xfrm>
                <a:off x="370993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8" name="rc1248"/>
              <p:cNvSpPr/>
              <p:nvPr/>
            </p:nvSpPr>
            <p:spPr>
              <a:xfrm>
                <a:off x="370993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9" name="rc1249"/>
              <p:cNvSpPr/>
              <p:nvPr/>
            </p:nvSpPr>
            <p:spPr>
              <a:xfrm>
                <a:off x="3709937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0" name="rc1250"/>
              <p:cNvSpPr/>
              <p:nvPr/>
            </p:nvSpPr>
            <p:spPr>
              <a:xfrm>
                <a:off x="370993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1" name="rc1251"/>
              <p:cNvSpPr/>
              <p:nvPr/>
            </p:nvSpPr>
            <p:spPr>
              <a:xfrm>
                <a:off x="3709937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2" name="rc1252"/>
              <p:cNvSpPr/>
              <p:nvPr/>
            </p:nvSpPr>
            <p:spPr>
              <a:xfrm>
                <a:off x="370993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3" name="rc1253"/>
              <p:cNvSpPr/>
              <p:nvPr/>
            </p:nvSpPr>
            <p:spPr>
              <a:xfrm>
                <a:off x="370993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4" name="rc1254"/>
              <p:cNvSpPr/>
              <p:nvPr/>
            </p:nvSpPr>
            <p:spPr>
              <a:xfrm>
                <a:off x="370993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5" name="rc1255"/>
              <p:cNvSpPr/>
              <p:nvPr/>
            </p:nvSpPr>
            <p:spPr>
              <a:xfrm>
                <a:off x="370993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6" name="rc1256"/>
              <p:cNvSpPr/>
              <p:nvPr/>
            </p:nvSpPr>
            <p:spPr>
              <a:xfrm>
                <a:off x="370993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7" name="rc1257"/>
              <p:cNvSpPr/>
              <p:nvPr/>
            </p:nvSpPr>
            <p:spPr>
              <a:xfrm>
                <a:off x="370993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8" name="rc1258"/>
              <p:cNvSpPr/>
              <p:nvPr/>
            </p:nvSpPr>
            <p:spPr>
              <a:xfrm>
                <a:off x="370993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9" name="rc1259"/>
              <p:cNvSpPr/>
              <p:nvPr/>
            </p:nvSpPr>
            <p:spPr>
              <a:xfrm>
                <a:off x="370993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0" name="rc1260"/>
              <p:cNvSpPr/>
              <p:nvPr/>
            </p:nvSpPr>
            <p:spPr>
              <a:xfrm>
                <a:off x="370993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1" name="rc1261"/>
              <p:cNvSpPr/>
              <p:nvPr/>
            </p:nvSpPr>
            <p:spPr>
              <a:xfrm>
                <a:off x="265663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2" name="rc1262"/>
              <p:cNvSpPr/>
              <p:nvPr/>
            </p:nvSpPr>
            <p:spPr>
              <a:xfrm>
                <a:off x="265663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3" name="rc1263"/>
              <p:cNvSpPr/>
              <p:nvPr/>
            </p:nvSpPr>
            <p:spPr>
              <a:xfrm>
                <a:off x="2656633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4" name="rc1264"/>
              <p:cNvSpPr/>
              <p:nvPr/>
            </p:nvSpPr>
            <p:spPr>
              <a:xfrm>
                <a:off x="265663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5" name="rc1265"/>
              <p:cNvSpPr/>
              <p:nvPr/>
            </p:nvSpPr>
            <p:spPr>
              <a:xfrm>
                <a:off x="2656633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6" name="rc1266"/>
              <p:cNvSpPr/>
              <p:nvPr/>
            </p:nvSpPr>
            <p:spPr>
              <a:xfrm>
                <a:off x="265663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7" name="rc1267"/>
              <p:cNvSpPr/>
              <p:nvPr/>
            </p:nvSpPr>
            <p:spPr>
              <a:xfrm>
                <a:off x="265663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8" name="rc1268"/>
              <p:cNvSpPr/>
              <p:nvPr/>
            </p:nvSpPr>
            <p:spPr>
              <a:xfrm>
                <a:off x="265663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9" name="rc1269"/>
              <p:cNvSpPr/>
              <p:nvPr/>
            </p:nvSpPr>
            <p:spPr>
              <a:xfrm>
                <a:off x="265663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0" name="rc1270"/>
              <p:cNvSpPr/>
              <p:nvPr/>
            </p:nvSpPr>
            <p:spPr>
              <a:xfrm>
                <a:off x="265663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1" name="rc1271"/>
              <p:cNvSpPr/>
              <p:nvPr/>
            </p:nvSpPr>
            <p:spPr>
              <a:xfrm>
                <a:off x="265663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2" name="rc1272"/>
              <p:cNvSpPr/>
              <p:nvPr/>
            </p:nvSpPr>
            <p:spPr>
              <a:xfrm>
                <a:off x="265663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3" name="rc1273"/>
              <p:cNvSpPr/>
              <p:nvPr/>
            </p:nvSpPr>
            <p:spPr>
              <a:xfrm>
                <a:off x="265663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4" name="rc1274"/>
              <p:cNvSpPr/>
              <p:nvPr/>
            </p:nvSpPr>
            <p:spPr>
              <a:xfrm>
                <a:off x="265663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5" name="rc1275"/>
              <p:cNvSpPr/>
              <p:nvPr/>
            </p:nvSpPr>
            <p:spPr>
              <a:xfrm>
                <a:off x="385522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6" name="rc1276"/>
              <p:cNvSpPr/>
              <p:nvPr/>
            </p:nvSpPr>
            <p:spPr>
              <a:xfrm>
                <a:off x="385522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7" name="rc1277"/>
              <p:cNvSpPr/>
              <p:nvPr/>
            </p:nvSpPr>
            <p:spPr>
              <a:xfrm>
                <a:off x="3855221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8" name="rc1278"/>
              <p:cNvSpPr/>
              <p:nvPr/>
            </p:nvSpPr>
            <p:spPr>
              <a:xfrm>
                <a:off x="385522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9" name="rc1279"/>
              <p:cNvSpPr/>
              <p:nvPr/>
            </p:nvSpPr>
            <p:spPr>
              <a:xfrm>
                <a:off x="385522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0" name="rc1280"/>
              <p:cNvSpPr/>
              <p:nvPr/>
            </p:nvSpPr>
            <p:spPr>
              <a:xfrm>
                <a:off x="385522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1" name="rc1281"/>
              <p:cNvSpPr/>
              <p:nvPr/>
            </p:nvSpPr>
            <p:spPr>
              <a:xfrm>
                <a:off x="385522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2" name="rc1282"/>
              <p:cNvSpPr/>
              <p:nvPr/>
            </p:nvSpPr>
            <p:spPr>
              <a:xfrm>
                <a:off x="385522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3" name="rc1283"/>
              <p:cNvSpPr/>
              <p:nvPr/>
            </p:nvSpPr>
            <p:spPr>
              <a:xfrm>
                <a:off x="385522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4" name="rc1284"/>
              <p:cNvSpPr/>
              <p:nvPr/>
            </p:nvSpPr>
            <p:spPr>
              <a:xfrm>
                <a:off x="385522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5" name="rc1285"/>
              <p:cNvSpPr/>
              <p:nvPr/>
            </p:nvSpPr>
            <p:spPr>
              <a:xfrm>
                <a:off x="385522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6" name="rc1286"/>
              <p:cNvSpPr/>
              <p:nvPr/>
            </p:nvSpPr>
            <p:spPr>
              <a:xfrm>
                <a:off x="385522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7" name="rc1287"/>
              <p:cNvSpPr/>
              <p:nvPr/>
            </p:nvSpPr>
            <p:spPr>
              <a:xfrm>
                <a:off x="385522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8" name="rc1288"/>
              <p:cNvSpPr/>
              <p:nvPr/>
            </p:nvSpPr>
            <p:spPr>
              <a:xfrm>
                <a:off x="385522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9" name="rc1289"/>
              <p:cNvSpPr/>
              <p:nvPr/>
            </p:nvSpPr>
            <p:spPr>
              <a:xfrm>
                <a:off x="249318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0" name="rc1290"/>
              <p:cNvSpPr/>
              <p:nvPr/>
            </p:nvSpPr>
            <p:spPr>
              <a:xfrm>
                <a:off x="249318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1" name="rc1291"/>
              <p:cNvSpPr/>
              <p:nvPr/>
            </p:nvSpPr>
            <p:spPr>
              <a:xfrm>
                <a:off x="2493189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2" name="rc1292"/>
              <p:cNvSpPr/>
              <p:nvPr/>
            </p:nvSpPr>
            <p:spPr>
              <a:xfrm>
                <a:off x="249318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3" name="rc1293"/>
              <p:cNvSpPr/>
              <p:nvPr/>
            </p:nvSpPr>
            <p:spPr>
              <a:xfrm>
                <a:off x="2493189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4" name="rc1294"/>
              <p:cNvSpPr/>
              <p:nvPr/>
            </p:nvSpPr>
            <p:spPr>
              <a:xfrm>
                <a:off x="249318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5" name="rc1295"/>
              <p:cNvSpPr/>
              <p:nvPr/>
            </p:nvSpPr>
            <p:spPr>
              <a:xfrm>
                <a:off x="249318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6" name="rc1296"/>
              <p:cNvSpPr/>
              <p:nvPr/>
            </p:nvSpPr>
            <p:spPr>
              <a:xfrm>
                <a:off x="249318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7" name="rc1297"/>
              <p:cNvSpPr/>
              <p:nvPr/>
            </p:nvSpPr>
            <p:spPr>
              <a:xfrm>
                <a:off x="249318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8" name="rc1298"/>
              <p:cNvSpPr/>
              <p:nvPr/>
            </p:nvSpPr>
            <p:spPr>
              <a:xfrm>
                <a:off x="249318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9" name="rc1299"/>
              <p:cNvSpPr/>
              <p:nvPr/>
            </p:nvSpPr>
            <p:spPr>
              <a:xfrm>
                <a:off x="249318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0" name="rc1300"/>
              <p:cNvSpPr/>
              <p:nvPr/>
            </p:nvSpPr>
            <p:spPr>
              <a:xfrm>
                <a:off x="2493189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1" name="rc1301"/>
              <p:cNvSpPr/>
              <p:nvPr/>
            </p:nvSpPr>
            <p:spPr>
              <a:xfrm>
                <a:off x="249318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2" name="rc1302"/>
              <p:cNvSpPr/>
              <p:nvPr/>
            </p:nvSpPr>
            <p:spPr>
              <a:xfrm>
                <a:off x="249318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3" name="rc1303"/>
              <p:cNvSpPr/>
              <p:nvPr/>
            </p:nvSpPr>
            <p:spPr>
              <a:xfrm>
                <a:off x="223894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4" name="rc1304"/>
              <p:cNvSpPr/>
              <p:nvPr/>
            </p:nvSpPr>
            <p:spPr>
              <a:xfrm>
                <a:off x="223894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5" name="rc1305"/>
              <p:cNvSpPr/>
              <p:nvPr/>
            </p:nvSpPr>
            <p:spPr>
              <a:xfrm>
                <a:off x="2238943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6" name="rc1306"/>
              <p:cNvSpPr/>
              <p:nvPr/>
            </p:nvSpPr>
            <p:spPr>
              <a:xfrm>
                <a:off x="223894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7" name="rc1307"/>
              <p:cNvSpPr/>
              <p:nvPr/>
            </p:nvSpPr>
            <p:spPr>
              <a:xfrm>
                <a:off x="2238943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8" name="rc1308"/>
              <p:cNvSpPr/>
              <p:nvPr/>
            </p:nvSpPr>
            <p:spPr>
              <a:xfrm>
                <a:off x="223894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9" name="rc1309"/>
              <p:cNvSpPr/>
              <p:nvPr/>
            </p:nvSpPr>
            <p:spPr>
              <a:xfrm>
                <a:off x="223894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0" name="rc1310"/>
              <p:cNvSpPr/>
              <p:nvPr/>
            </p:nvSpPr>
            <p:spPr>
              <a:xfrm>
                <a:off x="223894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1" name="rc1311"/>
              <p:cNvSpPr/>
              <p:nvPr/>
            </p:nvSpPr>
            <p:spPr>
              <a:xfrm>
                <a:off x="223894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2" name="rc1312"/>
              <p:cNvSpPr/>
              <p:nvPr/>
            </p:nvSpPr>
            <p:spPr>
              <a:xfrm>
                <a:off x="223894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3" name="rc1313"/>
              <p:cNvSpPr/>
              <p:nvPr/>
            </p:nvSpPr>
            <p:spPr>
              <a:xfrm>
                <a:off x="223894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4" name="rc1314"/>
              <p:cNvSpPr/>
              <p:nvPr/>
            </p:nvSpPr>
            <p:spPr>
              <a:xfrm>
                <a:off x="2238943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5" name="rc1315"/>
              <p:cNvSpPr/>
              <p:nvPr/>
            </p:nvSpPr>
            <p:spPr>
              <a:xfrm>
                <a:off x="223894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6" name="rc1316"/>
              <p:cNvSpPr/>
              <p:nvPr/>
            </p:nvSpPr>
            <p:spPr>
              <a:xfrm>
                <a:off x="223894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7" name="rc1317"/>
              <p:cNvSpPr/>
              <p:nvPr/>
            </p:nvSpPr>
            <p:spPr>
              <a:xfrm>
                <a:off x="238422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8" name="rc1318"/>
              <p:cNvSpPr/>
              <p:nvPr/>
            </p:nvSpPr>
            <p:spPr>
              <a:xfrm>
                <a:off x="238422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9" name="rc1319"/>
              <p:cNvSpPr/>
              <p:nvPr/>
            </p:nvSpPr>
            <p:spPr>
              <a:xfrm>
                <a:off x="2384226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0" name="rc1320"/>
              <p:cNvSpPr/>
              <p:nvPr/>
            </p:nvSpPr>
            <p:spPr>
              <a:xfrm>
                <a:off x="238422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1" name="rc1321"/>
              <p:cNvSpPr/>
              <p:nvPr/>
            </p:nvSpPr>
            <p:spPr>
              <a:xfrm>
                <a:off x="2384226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2" name="rc1322"/>
              <p:cNvSpPr/>
              <p:nvPr/>
            </p:nvSpPr>
            <p:spPr>
              <a:xfrm>
                <a:off x="238422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3" name="rc1323"/>
              <p:cNvSpPr/>
              <p:nvPr/>
            </p:nvSpPr>
            <p:spPr>
              <a:xfrm>
                <a:off x="238422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4" name="rc1324"/>
              <p:cNvSpPr/>
              <p:nvPr/>
            </p:nvSpPr>
            <p:spPr>
              <a:xfrm>
                <a:off x="238422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5" name="rc1325"/>
              <p:cNvSpPr/>
              <p:nvPr/>
            </p:nvSpPr>
            <p:spPr>
              <a:xfrm>
                <a:off x="238422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6" name="rc1326"/>
              <p:cNvSpPr/>
              <p:nvPr/>
            </p:nvSpPr>
            <p:spPr>
              <a:xfrm>
                <a:off x="238422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7" name="rc1327"/>
              <p:cNvSpPr/>
              <p:nvPr/>
            </p:nvSpPr>
            <p:spPr>
              <a:xfrm>
                <a:off x="238422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8" name="rc1328"/>
              <p:cNvSpPr/>
              <p:nvPr/>
            </p:nvSpPr>
            <p:spPr>
              <a:xfrm>
                <a:off x="2384226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9" name="rc1329"/>
              <p:cNvSpPr/>
              <p:nvPr/>
            </p:nvSpPr>
            <p:spPr>
              <a:xfrm>
                <a:off x="238422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0" name="rc1330"/>
              <p:cNvSpPr/>
              <p:nvPr/>
            </p:nvSpPr>
            <p:spPr>
              <a:xfrm>
                <a:off x="238422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1" name="rc1331"/>
              <p:cNvSpPr/>
              <p:nvPr/>
            </p:nvSpPr>
            <p:spPr>
              <a:xfrm>
                <a:off x="360097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2" name="rc1332"/>
              <p:cNvSpPr/>
              <p:nvPr/>
            </p:nvSpPr>
            <p:spPr>
              <a:xfrm>
                <a:off x="360097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3" name="rc1333"/>
              <p:cNvSpPr/>
              <p:nvPr/>
            </p:nvSpPr>
            <p:spPr>
              <a:xfrm>
                <a:off x="3600975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4" name="rc1334"/>
              <p:cNvSpPr/>
              <p:nvPr/>
            </p:nvSpPr>
            <p:spPr>
              <a:xfrm>
                <a:off x="360097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5" name="rc1335"/>
              <p:cNvSpPr/>
              <p:nvPr/>
            </p:nvSpPr>
            <p:spPr>
              <a:xfrm>
                <a:off x="3600975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6" name="rc1336"/>
              <p:cNvSpPr/>
              <p:nvPr/>
            </p:nvSpPr>
            <p:spPr>
              <a:xfrm>
                <a:off x="360097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7" name="rc1337"/>
              <p:cNvSpPr/>
              <p:nvPr/>
            </p:nvSpPr>
            <p:spPr>
              <a:xfrm>
                <a:off x="360097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8" name="rc1338"/>
              <p:cNvSpPr/>
              <p:nvPr/>
            </p:nvSpPr>
            <p:spPr>
              <a:xfrm>
                <a:off x="360097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9" name="rc1339"/>
              <p:cNvSpPr/>
              <p:nvPr/>
            </p:nvSpPr>
            <p:spPr>
              <a:xfrm>
                <a:off x="360097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0" name="rc1340"/>
              <p:cNvSpPr/>
              <p:nvPr/>
            </p:nvSpPr>
            <p:spPr>
              <a:xfrm>
                <a:off x="360097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1" name="rc1341"/>
              <p:cNvSpPr/>
              <p:nvPr/>
            </p:nvSpPr>
            <p:spPr>
              <a:xfrm>
                <a:off x="360097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2" name="rc1342"/>
              <p:cNvSpPr/>
              <p:nvPr/>
            </p:nvSpPr>
            <p:spPr>
              <a:xfrm>
                <a:off x="3600975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3" name="rc1343"/>
              <p:cNvSpPr/>
              <p:nvPr/>
            </p:nvSpPr>
            <p:spPr>
              <a:xfrm>
                <a:off x="360097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4" name="rc1344"/>
              <p:cNvSpPr/>
              <p:nvPr/>
            </p:nvSpPr>
            <p:spPr>
              <a:xfrm>
                <a:off x="3600975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5" name="rc1345"/>
              <p:cNvSpPr/>
              <p:nvPr/>
            </p:nvSpPr>
            <p:spPr>
              <a:xfrm>
                <a:off x="343753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6" name="rc1346"/>
              <p:cNvSpPr/>
              <p:nvPr/>
            </p:nvSpPr>
            <p:spPr>
              <a:xfrm>
                <a:off x="343753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7" name="rc1347"/>
              <p:cNvSpPr/>
              <p:nvPr/>
            </p:nvSpPr>
            <p:spPr>
              <a:xfrm>
                <a:off x="3437531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8" name="rc1348"/>
              <p:cNvSpPr/>
              <p:nvPr/>
            </p:nvSpPr>
            <p:spPr>
              <a:xfrm>
                <a:off x="343753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9" name="rc1349"/>
              <p:cNvSpPr/>
              <p:nvPr/>
            </p:nvSpPr>
            <p:spPr>
              <a:xfrm>
                <a:off x="343753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0" name="rc1350"/>
              <p:cNvSpPr/>
              <p:nvPr/>
            </p:nvSpPr>
            <p:spPr>
              <a:xfrm>
                <a:off x="343753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1" name="rc1351"/>
              <p:cNvSpPr/>
              <p:nvPr/>
            </p:nvSpPr>
            <p:spPr>
              <a:xfrm>
                <a:off x="343753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2" name="rc1352"/>
              <p:cNvSpPr/>
              <p:nvPr/>
            </p:nvSpPr>
            <p:spPr>
              <a:xfrm>
                <a:off x="343753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3" name="rc1353"/>
              <p:cNvSpPr/>
              <p:nvPr/>
            </p:nvSpPr>
            <p:spPr>
              <a:xfrm>
                <a:off x="343753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4" name="rc1354"/>
              <p:cNvSpPr/>
              <p:nvPr/>
            </p:nvSpPr>
            <p:spPr>
              <a:xfrm>
                <a:off x="3437531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5" name="rc1355"/>
              <p:cNvSpPr/>
              <p:nvPr/>
            </p:nvSpPr>
            <p:spPr>
              <a:xfrm>
                <a:off x="343753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6" name="rc1356"/>
              <p:cNvSpPr/>
              <p:nvPr/>
            </p:nvSpPr>
            <p:spPr>
              <a:xfrm>
                <a:off x="343753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7" name="rc1357"/>
              <p:cNvSpPr/>
              <p:nvPr/>
            </p:nvSpPr>
            <p:spPr>
              <a:xfrm>
                <a:off x="343753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8" name="rc1358"/>
              <p:cNvSpPr/>
              <p:nvPr/>
            </p:nvSpPr>
            <p:spPr>
              <a:xfrm>
                <a:off x="343753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9" name="rc1359"/>
              <p:cNvSpPr/>
              <p:nvPr/>
            </p:nvSpPr>
            <p:spPr>
              <a:xfrm>
                <a:off x="345569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0" name="rc1360"/>
              <p:cNvSpPr/>
              <p:nvPr/>
            </p:nvSpPr>
            <p:spPr>
              <a:xfrm>
                <a:off x="345569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1" name="rc1361"/>
              <p:cNvSpPr/>
              <p:nvPr/>
            </p:nvSpPr>
            <p:spPr>
              <a:xfrm>
                <a:off x="3455691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2" name="rc1362"/>
              <p:cNvSpPr/>
              <p:nvPr/>
            </p:nvSpPr>
            <p:spPr>
              <a:xfrm>
                <a:off x="345569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3" name="rc1363"/>
              <p:cNvSpPr/>
              <p:nvPr/>
            </p:nvSpPr>
            <p:spPr>
              <a:xfrm>
                <a:off x="345569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4" name="rc1364"/>
              <p:cNvSpPr/>
              <p:nvPr/>
            </p:nvSpPr>
            <p:spPr>
              <a:xfrm>
                <a:off x="345569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5" name="rc1365"/>
              <p:cNvSpPr/>
              <p:nvPr/>
            </p:nvSpPr>
            <p:spPr>
              <a:xfrm>
                <a:off x="345569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6" name="rc1366"/>
              <p:cNvSpPr/>
              <p:nvPr/>
            </p:nvSpPr>
            <p:spPr>
              <a:xfrm>
                <a:off x="345569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7" name="rc1367"/>
              <p:cNvSpPr/>
              <p:nvPr/>
            </p:nvSpPr>
            <p:spPr>
              <a:xfrm>
                <a:off x="345569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8" name="rc1368"/>
              <p:cNvSpPr/>
              <p:nvPr/>
            </p:nvSpPr>
            <p:spPr>
              <a:xfrm>
                <a:off x="345569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9" name="rc1369"/>
              <p:cNvSpPr/>
              <p:nvPr/>
            </p:nvSpPr>
            <p:spPr>
              <a:xfrm>
                <a:off x="345569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0" name="rc1370"/>
              <p:cNvSpPr/>
              <p:nvPr/>
            </p:nvSpPr>
            <p:spPr>
              <a:xfrm>
                <a:off x="345569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1" name="rc1371"/>
              <p:cNvSpPr/>
              <p:nvPr/>
            </p:nvSpPr>
            <p:spPr>
              <a:xfrm>
                <a:off x="345569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2" name="rc1372"/>
              <p:cNvSpPr/>
              <p:nvPr/>
            </p:nvSpPr>
            <p:spPr>
              <a:xfrm>
                <a:off x="345569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3" name="rc1373"/>
              <p:cNvSpPr/>
              <p:nvPr/>
            </p:nvSpPr>
            <p:spPr>
              <a:xfrm>
                <a:off x="389154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4" name="rc1374"/>
              <p:cNvSpPr/>
              <p:nvPr/>
            </p:nvSpPr>
            <p:spPr>
              <a:xfrm>
                <a:off x="389154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5" name="rc1375"/>
              <p:cNvSpPr/>
              <p:nvPr/>
            </p:nvSpPr>
            <p:spPr>
              <a:xfrm>
                <a:off x="3891541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6" name="rc1376"/>
              <p:cNvSpPr/>
              <p:nvPr/>
            </p:nvSpPr>
            <p:spPr>
              <a:xfrm>
                <a:off x="389154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7" name="rc1377"/>
              <p:cNvSpPr/>
              <p:nvPr/>
            </p:nvSpPr>
            <p:spPr>
              <a:xfrm>
                <a:off x="389154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8" name="rc1378"/>
              <p:cNvSpPr/>
              <p:nvPr/>
            </p:nvSpPr>
            <p:spPr>
              <a:xfrm>
                <a:off x="389154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9" name="rc1379"/>
              <p:cNvSpPr/>
              <p:nvPr/>
            </p:nvSpPr>
            <p:spPr>
              <a:xfrm>
                <a:off x="389154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0" name="rc1380"/>
              <p:cNvSpPr/>
              <p:nvPr/>
            </p:nvSpPr>
            <p:spPr>
              <a:xfrm>
                <a:off x="389154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1" name="rc1381"/>
              <p:cNvSpPr/>
              <p:nvPr/>
            </p:nvSpPr>
            <p:spPr>
              <a:xfrm>
                <a:off x="389154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2" name="rc1382"/>
              <p:cNvSpPr/>
              <p:nvPr/>
            </p:nvSpPr>
            <p:spPr>
              <a:xfrm>
                <a:off x="389154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3" name="rc1383"/>
              <p:cNvSpPr/>
              <p:nvPr/>
            </p:nvSpPr>
            <p:spPr>
              <a:xfrm>
                <a:off x="389154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4" name="rc1384"/>
              <p:cNvSpPr/>
              <p:nvPr/>
            </p:nvSpPr>
            <p:spPr>
              <a:xfrm>
                <a:off x="389154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5" name="rc1385"/>
              <p:cNvSpPr/>
              <p:nvPr/>
            </p:nvSpPr>
            <p:spPr>
              <a:xfrm>
                <a:off x="389154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6" name="rc1386"/>
              <p:cNvSpPr/>
              <p:nvPr/>
            </p:nvSpPr>
            <p:spPr>
              <a:xfrm>
                <a:off x="389154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7" name="rc1387"/>
              <p:cNvSpPr/>
              <p:nvPr/>
            </p:nvSpPr>
            <p:spPr>
              <a:xfrm>
                <a:off x="380073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8" name="rc1388"/>
              <p:cNvSpPr/>
              <p:nvPr/>
            </p:nvSpPr>
            <p:spPr>
              <a:xfrm>
                <a:off x="380073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9" name="rc1389"/>
              <p:cNvSpPr/>
              <p:nvPr/>
            </p:nvSpPr>
            <p:spPr>
              <a:xfrm>
                <a:off x="3800739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0" name="rc1390"/>
              <p:cNvSpPr/>
              <p:nvPr/>
            </p:nvSpPr>
            <p:spPr>
              <a:xfrm>
                <a:off x="380073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1" name="rc1391"/>
              <p:cNvSpPr/>
              <p:nvPr/>
            </p:nvSpPr>
            <p:spPr>
              <a:xfrm>
                <a:off x="3800739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2" name="rc1392"/>
              <p:cNvSpPr/>
              <p:nvPr/>
            </p:nvSpPr>
            <p:spPr>
              <a:xfrm>
                <a:off x="380073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3" name="rc1393"/>
              <p:cNvSpPr/>
              <p:nvPr/>
            </p:nvSpPr>
            <p:spPr>
              <a:xfrm>
                <a:off x="380073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4" name="rc1394"/>
              <p:cNvSpPr/>
              <p:nvPr/>
            </p:nvSpPr>
            <p:spPr>
              <a:xfrm>
                <a:off x="380073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5" name="rc1395"/>
              <p:cNvSpPr/>
              <p:nvPr/>
            </p:nvSpPr>
            <p:spPr>
              <a:xfrm>
                <a:off x="380073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6" name="rc1396"/>
              <p:cNvSpPr/>
              <p:nvPr/>
            </p:nvSpPr>
            <p:spPr>
              <a:xfrm>
                <a:off x="3800739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7" name="rc1397"/>
              <p:cNvSpPr/>
              <p:nvPr/>
            </p:nvSpPr>
            <p:spPr>
              <a:xfrm>
                <a:off x="380073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8" name="rc1398"/>
              <p:cNvSpPr/>
              <p:nvPr/>
            </p:nvSpPr>
            <p:spPr>
              <a:xfrm>
                <a:off x="3800739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9" name="rc1399"/>
              <p:cNvSpPr/>
              <p:nvPr/>
            </p:nvSpPr>
            <p:spPr>
              <a:xfrm>
                <a:off x="380073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0" name="rc1400"/>
              <p:cNvSpPr/>
              <p:nvPr/>
            </p:nvSpPr>
            <p:spPr>
              <a:xfrm>
                <a:off x="380073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1" name="rc1401"/>
              <p:cNvSpPr/>
              <p:nvPr/>
            </p:nvSpPr>
            <p:spPr>
              <a:xfrm>
                <a:off x="361913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2" name="rc1402"/>
              <p:cNvSpPr/>
              <p:nvPr/>
            </p:nvSpPr>
            <p:spPr>
              <a:xfrm>
                <a:off x="361913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3" name="rc1403"/>
              <p:cNvSpPr/>
              <p:nvPr/>
            </p:nvSpPr>
            <p:spPr>
              <a:xfrm>
                <a:off x="3619135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4" name="rc1404"/>
              <p:cNvSpPr/>
              <p:nvPr/>
            </p:nvSpPr>
            <p:spPr>
              <a:xfrm>
                <a:off x="361913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5" name="rc1405"/>
              <p:cNvSpPr/>
              <p:nvPr/>
            </p:nvSpPr>
            <p:spPr>
              <a:xfrm>
                <a:off x="3619135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6" name="rc1406"/>
              <p:cNvSpPr/>
              <p:nvPr/>
            </p:nvSpPr>
            <p:spPr>
              <a:xfrm>
                <a:off x="361913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7" name="rc1407"/>
              <p:cNvSpPr/>
              <p:nvPr/>
            </p:nvSpPr>
            <p:spPr>
              <a:xfrm>
                <a:off x="361913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8" name="rc1408"/>
              <p:cNvSpPr/>
              <p:nvPr/>
            </p:nvSpPr>
            <p:spPr>
              <a:xfrm>
                <a:off x="361913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9" name="rc1409"/>
              <p:cNvSpPr/>
              <p:nvPr/>
            </p:nvSpPr>
            <p:spPr>
              <a:xfrm>
                <a:off x="361913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0" name="rc1410"/>
              <p:cNvSpPr/>
              <p:nvPr/>
            </p:nvSpPr>
            <p:spPr>
              <a:xfrm>
                <a:off x="361913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1" name="rc1411"/>
              <p:cNvSpPr/>
              <p:nvPr/>
            </p:nvSpPr>
            <p:spPr>
              <a:xfrm>
                <a:off x="361913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2" name="rc1412"/>
              <p:cNvSpPr/>
              <p:nvPr/>
            </p:nvSpPr>
            <p:spPr>
              <a:xfrm>
                <a:off x="361913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3" name="rc1413"/>
              <p:cNvSpPr/>
              <p:nvPr/>
            </p:nvSpPr>
            <p:spPr>
              <a:xfrm>
                <a:off x="361913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4" name="rc1414"/>
              <p:cNvSpPr/>
              <p:nvPr/>
            </p:nvSpPr>
            <p:spPr>
              <a:xfrm>
                <a:off x="361913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5" name="rc1415"/>
              <p:cNvSpPr/>
              <p:nvPr/>
            </p:nvSpPr>
            <p:spPr>
              <a:xfrm>
                <a:off x="351017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6" name="rc1416"/>
              <p:cNvSpPr/>
              <p:nvPr/>
            </p:nvSpPr>
            <p:spPr>
              <a:xfrm>
                <a:off x="351017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7" name="rc1417"/>
              <p:cNvSpPr/>
              <p:nvPr/>
            </p:nvSpPr>
            <p:spPr>
              <a:xfrm>
                <a:off x="3510173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8" name="rc1418"/>
              <p:cNvSpPr/>
              <p:nvPr/>
            </p:nvSpPr>
            <p:spPr>
              <a:xfrm>
                <a:off x="351017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9" name="rc1419"/>
              <p:cNvSpPr/>
              <p:nvPr/>
            </p:nvSpPr>
            <p:spPr>
              <a:xfrm>
                <a:off x="351017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0" name="rc1420"/>
              <p:cNvSpPr/>
              <p:nvPr/>
            </p:nvSpPr>
            <p:spPr>
              <a:xfrm>
                <a:off x="351017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1" name="rc1421"/>
              <p:cNvSpPr/>
              <p:nvPr/>
            </p:nvSpPr>
            <p:spPr>
              <a:xfrm>
                <a:off x="351017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2" name="rc1422"/>
              <p:cNvSpPr/>
              <p:nvPr/>
            </p:nvSpPr>
            <p:spPr>
              <a:xfrm>
                <a:off x="351017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3" name="rc1423"/>
              <p:cNvSpPr/>
              <p:nvPr/>
            </p:nvSpPr>
            <p:spPr>
              <a:xfrm>
                <a:off x="351017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4" name="rc1424"/>
              <p:cNvSpPr/>
              <p:nvPr/>
            </p:nvSpPr>
            <p:spPr>
              <a:xfrm>
                <a:off x="351017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5" name="rc1425"/>
              <p:cNvSpPr/>
              <p:nvPr/>
            </p:nvSpPr>
            <p:spPr>
              <a:xfrm>
                <a:off x="351017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6" name="rc1426"/>
              <p:cNvSpPr/>
              <p:nvPr/>
            </p:nvSpPr>
            <p:spPr>
              <a:xfrm>
                <a:off x="351017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7" name="rc1427"/>
              <p:cNvSpPr/>
              <p:nvPr/>
            </p:nvSpPr>
            <p:spPr>
              <a:xfrm>
                <a:off x="351017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8" name="rc1428"/>
              <p:cNvSpPr/>
              <p:nvPr/>
            </p:nvSpPr>
            <p:spPr>
              <a:xfrm>
                <a:off x="351017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9" name="rc1429"/>
              <p:cNvSpPr/>
              <p:nvPr/>
            </p:nvSpPr>
            <p:spPr>
              <a:xfrm>
                <a:off x="341937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0" name="rc1430"/>
              <p:cNvSpPr/>
              <p:nvPr/>
            </p:nvSpPr>
            <p:spPr>
              <a:xfrm>
                <a:off x="341937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1" name="rc1431"/>
              <p:cNvSpPr/>
              <p:nvPr/>
            </p:nvSpPr>
            <p:spPr>
              <a:xfrm>
                <a:off x="3419370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2" name="rc1432"/>
              <p:cNvSpPr/>
              <p:nvPr/>
            </p:nvSpPr>
            <p:spPr>
              <a:xfrm>
                <a:off x="341937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3" name="rc1433"/>
              <p:cNvSpPr/>
              <p:nvPr/>
            </p:nvSpPr>
            <p:spPr>
              <a:xfrm>
                <a:off x="3419370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4" name="rc1434"/>
              <p:cNvSpPr/>
              <p:nvPr/>
            </p:nvSpPr>
            <p:spPr>
              <a:xfrm>
                <a:off x="341937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5" name="rc1435"/>
              <p:cNvSpPr/>
              <p:nvPr/>
            </p:nvSpPr>
            <p:spPr>
              <a:xfrm>
                <a:off x="341937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6" name="rc1436"/>
              <p:cNvSpPr/>
              <p:nvPr/>
            </p:nvSpPr>
            <p:spPr>
              <a:xfrm>
                <a:off x="341937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7" name="rc1437"/>
              <p:cNvSpPr/>
              <p:nvPr/>
            </p:nvSpPr>
            <p:spPr>
              <a:xfrm>
                <a:off x="341937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8" name="rc1438"/>
              <p:cNvSpPr/>
              <p:nvPr/>
            </p:nvSpPr>
            <p:spPr>
              <a:xfrm>
                <a:off x="341937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9" name="rc1439"/>
              <p:cNvSpPr/>
              <p:nvPr/>
            </p:nvSpPr>
            <p:spPr>
              <a:xfrm>
                <a:off x="341937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0" name="rc1440"/>
              <p:cNvSpPr/>
              <p:nvPr/>
            </p:nvSpPr>
            <p:spPr>
              <a:xfrm>
                <a:off x="341937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1" name="rc1441"/>
              <p:cNvSpPr/>
              <p:nvPr/>
            </p:nvSpPr>
            <p:spPr>
              <a:xfrm>
                <a:off x="341937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2" name="rc1442"/>
              <p:cNvSpPr/>
              <p:nvPr/>
            </p:nvSpPr>
            <p:spPr>
              <a:xfrm>
                <a:off x="341937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3" name="rc1443"/>
              <p:cNvSpPr/>
              <p:nvPr/>
            </p:nvSpPr>
            <p:spPr>
              <a:xfrm>
                <a:off x="367361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4" name="rc1444"/>
              <p:cNvSpPr/>
              <p:nvPr/>
            </p:nvSpPr>
            <p:spPr>
              <a:xfrm>
                <a:off x="367361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5" name="rc1445"/>
              <p:cNvSpPr/>
              <p:nvPr/>
            </p:nvSpPr>
            <p:spPr>
              <a:xfrm>
                <a:off x="3673616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6" name="rc1446"/>
              <p:cNvSpPr/>
              <p:nvPr/>
            </p:nvSpPr>
            <p:spPr>
              <a:xfrm>
                <a:off x="367361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7" name="rc1447"/>
              <p:cNvSpPr/>
              <p:nvPr/>
            </p:nvSpPr>
            <p:spPr>
              <a:xfrm>
                <a:off x="3673616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8" name="rc1448"/>
              <p:cNvSpPr/>
              <p:nvPr/>
            </p:nvSpPr>
            <p:spPr>
              <a:xfrm>
                <a:off x="367361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9" name="rc1449"/>
              <p:cNvSpPr/>
              <p:nvPr/>
            </p:nvSpPr>
            <p:spPr>
              <a:xfrm>
                <a:off x="367361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0" name="rc1450"/>
              <p:cNvSpPr/>
              <p:nvPr/>
            </p:nvSpPr>
            <p:spPr>
              <a:xfrm>
                <a:off x="367361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1" name="rc1451"/>
              <p:cNvSpPr/>
              <p:nvPr/>
            </p:nvSpPr>
            <p:spPr>
              <a:xfrm>
                <a:off x="367361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2" name="rc1452"/>
              <p:cNvSpPr/>
              <p:nvPr/>
            </p:nvSpPr>
            <p:spPr>
              <a:xfrm>
                <a:off x="367361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3" name="rc1453"/>
              <p:cNvSpPr/>
              <p:nvPr/>
            </p:nvSpPr>
            <p:spPr>
              <a:xfrm>
                <a:off x="367361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4" name="rc1454"/>
              <p:cNvSpPr/>
              <p:nvPr/>
            </p:nvSpPr>
            <p:spPr>
              <a:xfrm>
                <a:off x="367361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5" name="rc1455"/>
              <p:cNvSpPr/>
              <p:nvPr/>
            </p:nvSpPr>
            <p:spPr>
              <a:xfrm>
                <a:off x="367361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6" name="rc1456"/>
              <p:cNvSpPr/>
              <p:nvPr/>
            </p:nvSpPr>
            <p:spPr>
              <a:xfrm>
                <a:off x="367361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7" name="rc1457"/>
              <p:cNvSpPr/>
              <p:nvPr/>
            </p:nvSpPr>
            <p:spPr>
              <a:xfrm>
                <a:off x="358281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8" name="rc1458"/>
              <p:cNvSpPr/>
              <p:nvPr/>
            </p:nvSpPr>
            <p:spPr>
              <a:xfrm>
                <a:off x="358281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9" name="rc1459"/>
              <p:cNvSpPr/>
              <p:nvPr/>
            </p:nvSpPr>
            <p:spPr>
              <a:xfrm>
                <a:off x="3582814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0" name="rc1460"/>
              <p:cNvSpPr/>
              <p:nvPr/>
            </p:nvSpPr>
            <p:spPr>
              <a:xfrm>
                <a:off x="358281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1" name="rc1461"/>
              <p:cNvSpPr/>
              <p:nvPr/>
            </p:nvSpPr>
            <p:spPr>
              <a:xfrm>
                <a:off x="3582814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2" name="rc1462"/>
              <p:cNvSpPr/>
              <p:nvPr/>
            </p:nvSpPr>
            <p:spPr>
              <a:xfrm>
                <a:off x="358281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3" name="rc1463"/>
              <p:cNvSpPr/>
              <p:nvPr/>
            </p:nvSpPr>
            <p:spPr>
              <a:xfrm>
                <a:off x="358281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4" name="rc1464"/>
              <p:cNvSpPr/>
              <p:nvPr/>
            </p:nvSpPr>
            <p:spPr>
              <a:xfrm>
                <a:off x="358281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5" name="rc1465"/>
              <p:cNvSpPr/>
              <p:nvPr/>
            </p:nvSpPr>
            <p:spPr>
              <a:xfrm>
                <a:off x="358281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6" name="rc1466"/>
              <p:cNvSpPr/>
              <p:nvPr/>
            </p:nvSpPr>
            <p:spPr>
              <a:xfrm>
                <a:off x="358281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7" name="rc1467"/>
              <p:cNvSpPr/>
              <p:nvPr/>
            </p:nvSpPr>
            <p:spPr>
              <a:xfrm>
                <a:off x="358281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8" name="rc1468"/>
              <p:cNvSpPr/>
              <p:nvPr/>
            </p:nvSpPr>
            <p:spPr>
              <a:xfrm>
                <a:off x="358281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9" name="rc1469"/>
              <p:cNvSpPr/>
              <p:nvPr/>
            </p:nvSpPr>
            <p:spPr>
              <a:xfrm>
                <a:off x="358281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0" name="rc1470"/>
              <p:cNvSpPr/>
              <p:nvPr/>
            </p:nvSpPr>
            <p:spPr>
              <a:xfrm>
                <a:off x="358281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1" name="rc1471"/>
              <p:cNvSpPr/>
              <p:nvPr/>
            </p:nvSpPr>
            <p:spPr>
              <a:xfrm>
                <a:off x="376441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2" name="rc1472"/>
              <p:cNvSpPr/>
              <p:nvPr/>
            </p:nvSpPr>
            <p:spPr>
              <a:xfrm>
                <a:off x="376441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3" name="rc1473"/>
              <p:cNvSpPr/>
              <p:nvPr/>
            </p:nvSpPr>
            <p:spPr>
              <a:xfrm>
                <a:off x="3764418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4" name="rc1474"/>
              <p:cNvSpPr/>
              <p:nvPr/>
            </p:nvSpPr>
            <p:spPr>
              <a:xfrm>
                <a:off x="376441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5" name="rc1475"/>
              <p:cNvSpPr/>
              <p:nvPr/>
            </p:nvSpPr>
            <p:spPr>
              <a:xfrm>
                <a:off x="376441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6" name="rc1476"/>
              <p:cNvSpPr/>
              <p:nvPr/>
            </p:nvSpPr>
            <p:spPr>
              <a:xfrm>
                <a:off x="376441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7" name="rc1477"/>
              <p:cNvSpPr/>
              <p:nvPr/>
            </p:nvSpPr>
            <p:spPr>
              <a:xfrm>
                <a:off x="376441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8" name="rc1478"/>
              <p:cNvSpPr/>
              <p:nvPr/>
            </p:nvSpPr>
            <p:spPr>
              <a:xfrm>
                <a:off x="376441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9" name="rc1479"/>
              <p:cNvSpPr/>
              <p:nvPr/>
            </p:nvSpPr>
            <p:spPr>
              <a:xfrm>
                <a:off x="376441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0" name="rc1480"/>
              <p:cNvSpPr/>
              <p:nvPr/>
            </p:nvSpPr>
            <p:spPr>
              <a:xfrm>
                <a:off x="376441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1" name="rc1481"/>
              <p:cNvSpPr/>
              <p:nvPr/>
            </p:nvSpPr>
            <p:spPr>
              <a:xfrm>
                <a:off x="376441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2" name="rc1482"/>
              <p:cNvSpPr/>
              <p:nvPr/>
            </p:nvSpPr>
            <p:spPr>
              <a:xfrm>
                <a:off x="3764418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3" name="rc1483"/>
              <p:cNvSpPr/>
              <p:nvPr/>
            </p:nvSpPr>
            <p:spPr>
              <a:xfrm>
                <a:off x="376441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4" name="rc1484"/>
              <p:cNvSpPr/>
              <p:nvPr/>
            </p:nvSpPr>
            <p:spPr>
              <a:xfrm>
                <a:off x="376441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5" name="rc1485"/>
              <p:cNvSpPr/>
              <p:nvPr/>
            </p:nvSpPr>
            <p:spPr>
              <a:xfrm>
                <a:off x="245686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6" name="rc1486"/>
              <p:cNvSpPr/>
              <p:nvPr/>
            </p:nvSpPr>
            <p:spPr>
              <a:xfrm>
                <a:off x="245686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7" name="rc1487"/>
              <p:cNvSpPr/>
              <p:nvPr/>
            </p:nvSpPr>
            <p:spPr>
              <a:xfrm>
                <a:off x="2456868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8" name="rc1488"/>
              <p:cNvSpPr/>
              <p:nvPr/>
            </p:nvSpPr>
            <p:spPr>
              <a:xfrm>
                <a:off x="245686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9" name="rc1489"/>
              <p:cNvSpPr/>
              <p:nvPr/>
            </p:nvSpPr>
            <p:spPr>
              <a:xfrm>
                <a:off x="2456868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0" name="rc1490"/>
              <p:cNvSpPr/>
              <p:nvPr/>
            </p:nvSpPr>
            <p:spPr>
              <a:xfrm>
                <a:off x="245686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1" name="rc1491"/>
              <p:cNvSpPr/>
              <p:nvPr/>
            </p:nvSpPr>
            <p:spPr>
              <a:xfrm>
                <a:off x="245686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2" name="rc1492"/>
              <p:cNvSpPr/>
              <p:nvPr/>
            </p:nvSpPr>
            <p:spPr>
              <a:xfrm>
                <a:off x="245686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3" name="rc1493"/>
              <p:cNvSpPr/>
              <p:nvPr/>
            </p:nvSpPr>
            <p:spPr>
              <a:xfrm>
                <a:off x="245686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4" name="rc1494"/>
              <p:cNvSpPr/>
              <p:nvPr/>
            </p:nvSpPr>
            <p:spPr>
              <a:xfrm>
                <a:off x="245686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5" name="rc1495"/>
              <p:cNvSpPr/>
              <p:nvPr/>
            </p:nvSpPr>
            <p:spPr>
              <a:xfrm>
                <a:off x="245686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6" name="rc1496"/>
              <p:cNvSpPr/>
              <p:nvPr/>
            </p:nvSpPr>
            <p:spPr>
              <a:xfrm>
                <a:off x="2456868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7" name="rc1497"/>
              <p:cNvSpPr/>
              <p:nvPr/>
            </p:nvSpPr>
            <p:spPr>
              <a:xfrm>
                <a:off x="245686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8" name="rc1498"/>
              <p:cNvSpPr/>
              <p:nvPr/>
            </p:nvSpPr>
            <p:spPr>
              <a:xfrm>
                <a:off x="245686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9" name="rc1499"/>
              <p:cNvSpPr/>
              <p:nvPr/>
            </p:nvSpPr>
            <p:spPr>
              <a:xfrm>
                <a:off x="363729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0" name="rc1500"/>
              <p:cNvSpPr/>
              <p:nvPr/>
            </p:nvSpPr>
            <p:spPr>
              <a:xfrm>
                <a:off x="363729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1" name="rc1501"/>
              <p:cNvSpPr/>
              <p:nvPr/>
            </p:nvSpPr>
            <p:spPr>
              <a:xfrm>
                <a:off x="3637296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2" name="rc1502"/>
              <p:cNvSpPr/>
              <p:nvPr/>
            </p:nvSpPr>
            <p:spPr>
              <a:xfrm>
                <a:off x="363729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3" name="rc1503"/>
              <p:cNvSpPr/>
              <p:nvPr/>
            </p:nvSpPr>
            <p:spPr>
              <a:xfrm>
                <a:off x="3637296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4" name="rc1504"/>
              <p:cNvSpPr/>
              <p:nvPr/>
            </p:nvSpPr>
            <p:spPr>
              <a:xfrm>
                <a:off x="363729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5" name="rc1505"/>
              <p:cNvSpPr/>
              <p:nvPr/>
            </p:nvSpPr>
            <p:spPr>
              <a:xfrm>
                <a:off x="363729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6" name="rc1506"/>
              <p:cNvSpPr/>
              <p:nvPr/>
            </p:nvSpPr>
            <p:spPr>
              <a:xfrm>
                <a:off x="363729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7" name="rc1507"/>
              <p:cNvSpPr/>
              <p:nvPr/>
            </p:nvSpPr>
            <p:spPr>
              <a:xfrm>
                <a:off x="363729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8" name="rc1508"/>
              <p:cNvSpPr/>
              <p:nvPr/>
            </p:nvSpPr>
            <p:spPr>
              <a:xfrm>
                <a:off x="3637296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9" name="rc1509"/>
              <p:cNvSpPr/>
              <p:nvPr/>
            </p:nvSpPr>
            <p:spPr>
              <a:xfrm>
                <a:off x="363729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0" name="rc1510"/>
              <p:cNvSpPr/>
              <p:nvPr/>
            </p:nvSpPr>
            <p:spPr>
              <a:xfrm>
                <a:off x="3637296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1" name="rc1511"/>
              <p:cNvSpPr/>
              <p:nvPr/>
            </p:nvSpPr>
            <p:spPr>
              <a:xfrm>
                <a:off x="363729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2" name="rc1512"/>
              <p:cNvSpPr/>
              <p:nvPr/>
            </p:nvSpPr>
            <p:spPr>
              <a:xfrm>
                <a:off x="363729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3" name="rc1513"/>
              <p:cNvSpPr/>
              <p:nvPr/>
            </p:nvSpPr>
            <p:spPr>
              <a:xfrm>
                <a:off x="372809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4" name="rc1514"/>
              <p:cNvSpPr/>
              <p:nvPr/>
            </p:nvSpPr>
            <p:spPr>
              <a:xfrm>
                <a:off x="372809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5" name="rc1515"/>
              <p:cNvSpPr/>
              <p:nvPr/>
            </p:nvSpPr>
            <p:spPr>
              <a:xfrm>
                <a:off x="3728098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6" name="rc1516"/>
              <p:cNvSpPr/>
              <p:nvPr/>
            </p:nvSpPr>
            <p:spPr>
              <a:xfrm>
                <a:off x="372809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7" name="rc1517"/>
              <p:cNvSpPr/>
              <p:nvPr/>
            </p:nvSpPr>
            <p:spPr>
              <a:xfrm>
                <a:off x="372809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8" name="rc1518"/>
              <p:cNvSpPr/>
              <p:nvPr/>
            </p:nvSpPr>
            <p:spPr>
              <a:xfrm>
                <a:off x="372809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9" name="rc1519"/>
              <p:cNvSpPr/>
              <p:nvPr/>
            </p:nvSpPr>
            <p:spPr>
              <a:xfrm>
                <a:off x="372809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0" name="rc1520"/>
              <p:cNvSpPr/>
              <p:nvPr/>
            </p:nvSpPr>
            <p:spPr>
              <a:xfrm>
                <a:off x="372809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1" name="rc1521"/>
              <p:cNvSpPr/>
              <p:nvPr/>
            </p:nvSpPr>
            <p:spPr>
              <a:xfrm>
                <a:off x="372809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2" name="rc1522"/>
              <p:cNvSpPr/>
              <p:nvPr/>
            </p:nvSpPr>
            <p:spPr>
              <a:xfrm>
                <a:off x="372809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3" name="rc1523"/>
              <p:cNvSpPr/>
              <p:nvPr/>
            </p:nvSpPr>
            <p:spPr>
              <a:xfrm>
                <a:off x="372809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4" name="rc1524"/>
              <p:cNvSpPr/>
              <p:nvPr/>
            </p:nvSpPr>
            <p:spPr>
              <a:xfrm>
                <a:off x="3728098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5" name="rc1525"/>
              <p:cNvSpPr/>
              <p:nvPr/>
            </p:nvSpPr>
            <p:spPr>
              <a:xfrm>
                <a:off x="372809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6" name="rc1526"/>
              <p:cNvSpPr/>
              <p:nvPr/>
            </p:nvSpPr>
            <p:spPr>
              <a:xfrm>
                <a:off x="372809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7" name="rc1527"/>
              <p:cNvSpPr/>
              <p:nvPr/>
            </p:nvSpPr>
            <p:spPr>
              <a:xfrm>
                <a:off x="390970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8" name="rc1528"/>
              <p:cNvSpPr/>
              <p:nvPr/>
            </p:nvSpPr>
            <p:spPr>
              <a:xfrm>
                <a:off x="390970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9" name="rc1529"/>
              <p:cNvSpPr/>
              <p:nvPr/>
            </p:nvSpPr>
            <p:spPr>
              <a:xfrm>
                <a:off x="3909702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0" name="rc1530"/>
              <p:cNvSpPr/>
              <p:nvPr/>
            </p:nvSpPr>
            <p:spPr>
              <a:xfrm>
                <a:off x="390970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1" name="rc1531"/>
              <p:cNvSpPr/>
              <p:nvPr/>
            </p:nvSpPr>
            <p:spPr>
              <a:xfrm>
                <a:off x="390970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2" name="rc1532"/>
              <p:cNvSpPr/>
              <p:nvPr/>
            </p:nvSpPr>
            <p:spPr>
              <a:xfrm>
                <a:off x="390970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3" name="rc1533"/>
              <p:cNvSpPr/>
              <p:nvPr/>
            </p:nvSpPr>
            <p:spPr>
              <a:xfrm>
                <a:off x="390970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4" name="rc1534"/>
              <p:cNvSpPr/>
              <p:nvPr/>
            </p:nvSpPr>
            <p:spPr>
              <a:xfrm>
                <a:off x="390970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5" name="rc1535"/>
              <p:cNvSpPr/>
              <p:nvPr/>
            </p:nvSpPr>
            <p:spPr>
              <a:xfrm>
                <a:off x="390970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6" name="rc1536"/>
              <p:cNvSpPr/>
              <p:nvPr/>
            </p:nvSpPr>
            <p:spPr>
              <a:xfrm>
                <a:off x="3909702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7" name="rc1537"/>
              <p:cNvSpPr/>
              <p:nvPr/>
            </p:nvSpPr>
            <p:spPr>
              <a:xfrm>
                <a:off x="390970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8" name="rc1538"/>
              <p:cNvSpPr/>
              <p:nvPr/>
            </p:nvSpPr>
            <p:spPr>
              <a:xfrm>
                <a:off x="390970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9" name="rc1539"/>
              <p:cNvSpPr/>
              <p:nvPr/>
            </p:nvSpPr>
            <p:spPr>
              <a:xfrm>
                <a:off x="390970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0" name="rc1540"/>
              <p:cNvSpPr/>
              <p:nvPr/>
            </p:nvSpPr>
            <p:spPr>
              <a:xfrm>
                <a:off x="390970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1" name="rc1541"/>
              <p:cNvSpPr/>
              <p:nvPr/>
            </p:nvSpPr>
            <p:spPr>
              <a:xfrm>
                <a:off x="254767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2" name="rc1542"/>
              <p:cNvSpPr/>
              <p:nvPr/>
            </p:nvSpPr>
            <p:spPr>
              <a:xfrm>
                <a:off x="254767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3" name="rc1543"/>
              <p:cNvSpPr/>
              <p:nvPr/>
            </p:nvSpPr>
            <p:spPr>
              <a:xfrm>
                <a:off x="2547670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4" name="rc1544"/>
              <p:cNvSpPr/>
              <p:nvPr/>
            </p:nvSpPr>
            <p:spPr>
              <a:xfrm>
                <a:off x="254767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5" name="rc1545"/>
              <p:cNvSpPr/>
              <p:nvPr/>
            </p:nvSpPr>
            <p:spPr>
              <a:xfrm>
                <a:off x="2547670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6" name="rc1546"/>
              <p:cNvSpPr/>
              <p:nvPr/>
            </p:nvSpPr>
            <p:spPr>
              <a:xfrm>
                <a:off x="254767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7" name="rc1547"/>
              <p:cNvSpPr/>
              <p:nvPr/>
            </p:nvSpPr>
            <p:spPr>
              <a:xfrm>
                <a:off x="254767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8" name="rc1548"/>
              <p:cNvSpPr/>
              <p:nvPr/>
            </p:nvSpPr>
            <p:spPr>
              <a:xfrm>
                <a:off x="254767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9" name="rc1549"/>
              <p:cNvSpPr/>
              <p:nvPr/>
            </p:nvSpPr>
            <p:spPr>
              <a:xfrm>
                <a:off x="254767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0" name="rc1550"/>
              <p:cNvSpPr/>
              <p:nvPr/>
            </p:nvSpPr>
            <p:spPr>
              <a:xfrm>
                <a:off x="2547670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1" name="rc1551"/>
              <p:cNvSpPr/>
              <p:nvPr/>
            </p:nvSpPr>
            <p:spPr>
              <a:xfrm>
                <a:off x="254767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2" name="rc1552"/>
              <p:cNvSpPr/>
              <p:nvPr/>
            </p:nvSpPr>
            <p:spPr>
              <a:xfrm>
                <a:off x="2547670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3" name="rc1553"/>
              <p:cNvSpPr/>
              <p:nvPr/>
            </p:nvSpPr>
            <p:spPr>
              <a:xfrm>
                <a:off x="254767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4" name="rc1554"/>
              <p:cNvSpPr/>
              <p:nvPr/>
            </p:nvSpPr>
            <p:spPr>
              <a:xfrm>
                <a:off x="254767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5" name="rc1555"/>
              <p:cNvSpPr/>
              <p:nvPr/>
            </p:nvSpPr>
            <p:spPr>
              <a:xfrm>
                <a:off x="378257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6" name="rc1556"/>
              <p:cNvSpPr/>
              <p:nvPr/>
            </p:nvSpPr>
            <p:spPr>
              <a:xfrm>
                <a:off x="378257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7" name="rc1557"/>
              <p:cNvSpPr/>
              <p:nvPr/>
            </p:nvSpPr>
            <p:spPr>
              <a:xfrm>
                <a:off x="3782579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8" name="rc1558"/>
              <p:cNvSpPr/>
              <p:nvPr/>
            </p:nvSpPr>
            <p:spPr>
              <a:xfrm>
                <a:off x="378257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9" name="rc1559"/>
              <p:cNvSpPr/>
              <p:nvPr/>
            </p:nvSpPr>
            <p:spPr>
              <a:xfrm>
                <a:off x="3782579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0" name="rc1560"/>
              <p:cNvSpPr/>
              <p:nvPr/>
            </p:nvSpPr>
            <p:spPr>
              <a:xfrm>
                <a:off x="378257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1" name="rc1561"/>
              <p:cNvSpPr/>
              <p:nvPr/>
            </p:nvSpPr>
            <p:spPr>
              <a:xfrm>
                <a:off x="378257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2" name="rc1562"/>
              <p:cNvSpPr/>
              <p:nvPr/>
            </p:nvSpPr>
            <p:spPr>
              <a:xfrm>
                <a:off x="378257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3" name="rc1563"/>
              <p:cNvSpPr/>
              <p:nvPr/>
            </p:nvSpPr>
            <p:spPr>
              <a:xfrm>
                <a:off x="378257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4" name="rc1564"/>
              <p:cNvSpPr/>
              <p:nvPr/>
            </p:nvSpPr>
            <p:spPr>
              <a:xfrm>
                <a:off x="378257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5" name="rc1565"/>
              <p:cNvSpPr/>
              <p:nvPr/>
            </p:nvSpPr>
            <p:spPr>
              <a:xfrm>
                <a:off x="378257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6" name="rc1566"/>
              <p:cNvSpPr/>
              <p:nvPr/>
            </p:nvSpPr>
            <p:spPr>
              <a:xfrm>
                <a:off x="3782579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7" name="rc1567"/>
              <p:cNvSpPr/>
              <p:nvPr/>
            </p:nvSpPr>
            <p:spPr>
              <a:xfrm>
                <a:off x="378257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8" name="rc1568"/>
              <p:cNvSpPr/>
              <p:nvPr/>
            </p:nvSpPr>
            <p:spPr>
              <a:xfrm>
                <a:off x="378257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9" name="rc1569"/>
              <p:cNvSpPr/>
              <p:nvPr/>
            </p:nvSpPr>
            <p:spPr>
              <a:xfrm>
                <a:off x="294720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0" name="rc1570"/>
              <p:cNvSpPr/>
              <p:nvPr/>
            </p:nvSpPr>
            <p:spPr>
              <a:xfrm>
                <a:off x="294720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1" name="rc1571"/>
              <p:cNvSpPr/>
              <p:nvPr/>
            </p:nvSpPr>
            <p:spPr>
              <a:xfrm>
                <a:off x="2947200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2" name="rc1572"/>
              <p:cNvSpPr/>
              <p:nvPr/>
            </p:nvSpPr>
            <p:spPr>
              <a:xfrm>
                <a:off x="294720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3" name="rc1573"/>
              <p:cNvSpPr/>
              <p:nvPr/>
            </p:nvSpPr>
            <p:spPr>
              <a:xfrm>
                <a:off x="2947200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4" name="rc1574"/>
              <p:cNvSpPr/>
              <p:nvPr/>
            </p:nvSpPr>
            <p:spPr>
              <a:xfrm>
                <a:off x="294720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5" name="rc1575"/>
              <p:cNvSpPr/>
              <p:nvPr/>
            </p:nvSpPr>
            <p:spPr>
              <a:xfrm>
                <a:off x="294720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6" name="rc1576"/>
              <p:cNvSpPr/>
              <p:nvPr/>
            </p:nvSpPr>
            <p:spPr>
              <a:xfrm>
                <a:off x="294720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7" name="rc1577"/>
              <p:cNvSpPr/>
              <p:nvPr/>
            </p:nvSpPr>
            <p:spPr>
              <a:xfrm>
                <a:off x="294720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8" name="rc1578"/>
              <p:cNvSpPr/>
              <p:nvPr/>
            </p:nvSpPr>
            <p:spPr>
              <a:xfrm>
                <a:off x="294720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9" name="rc1579"/>
              <p:cNvSpPr/>
              <p:nvPr/>
            </p:nvSpPr>
            <p:spPr>
              <a:xfrm>
                <a:off x="294720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0" name="rc1580"/>
              <p:cNvSpPr/>
              <p:nvPr/>
            </p:nvSpPr>
            <p:spPr>
              <a:xfrm>
                <a:off x="2947200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1" name="rc1581"/>
              <p:cNvSpPr/>
              <p:nvPr/>
            </p:nvSpPr>
            <p:spPr>
              <a:xfrm>
                <a:off x="294720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2" name="rc1582"/>
              <p:cNvSpPr/>
              <p:nvPr/>
            </p:nvSpPr>
            <p:spPr>
              <a:xfrm>
                <a:off x="294720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3" name="rc1583"/>
              <p:cNvSpPr/>
              <p:nvPr/>
            </p:nvSpPr>
            <p:spPr>
              <a:xfrm>
                <a:off x="252951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4" name="rc1584"/>
              <p:cNvSpPr/>
              <p:nvPr/>
            </p:nvSpPr>
            <p:spPr>
              <a:xfrm>
                <a:off x="252951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5" name="rc1585"/>
              <p:cNvSpPr/>
              <p:nvPr/>
            </p:nvSpPr>
            <p:spPr>
              <a:xfrm>
                <a:off x="2529510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6" name="rc1586"/>
              <p:cNvSpPr/>
              <p:nvPr/>
            </p:nvSpPr>
            <p:spPr>
              <a:xfrm>
                <a:off x="252951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7" name="rc1587"/>
              <p:cNvSpPr/>
              <p:nvPr/>
            </p:nvSpPr>
            <p:spPr>
              <a:xfrm>
                <a:off x="2529510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8" name="rc1588"/>
              <p:cNvSpPr/>
              <p:nvPr/>
            </p:nvSpPr>
            <p:spPr>
              <a:xfrm>
                <a:off x="252951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9" name="rc1589"/>
              <p:cNvSpPr/>
              <p:nvPr/>
            </p:nvSpPr>
            <p:spPr>
              <a:xfrm>
                <a:off x="252951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0" name="rc1590"/>
              <p:cNvSpPr/>
              <p:nvPr/>
            </p:nvSpPr>
            <p:spPr>
              <a:xfrm>
                <a:off x="252951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1" name="rc1591"/>
              <p:cNvSpPr/>
              <p:nvPr/>
            </p:nvSpPr>
            <p:spPr>
              <a:xfrm>
                <a:off x="252951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2" name="rc1592"/>
              <p:cNvSpPr/>
              <p:nvPr/>
            </p:nvSpPr>
            <p:spPr>
              <a:xfrm>
                <a:off x="252951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3" name="rc1593"/>
              <p:cNvSpPr/>
              <p:nvPr/>
            </p:nvSpPr>
            <p:spPr>
              <a:xfrm>
                <a:off x="252951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4" name="rc1594"/>
              <p:cNvSpPr/>
              <p:nvPr/>
            </p:nvSpPr>
            <p:spPr>
              <a:xfrm>
                <a:off x="252951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5" name="rc1595"/>
              <p:cNvSpPr/>
              <p:nvPr/>
            </p:nvSpPr>
            <p:spPr>
              <a:xfrm>
                <a:off x="252951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6" name="rc1596"/>
              <p:cNvSpPr/>
              <p:nvPr/>
            </p:nvSpPr>
            <p:spPr>
              <a:xfrm>
                <a:off x="252951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7" name="rc1597"/>
              <p:cNvSpPr/>
              <p:nvPr/>
            </p:nvSpPr>
            <p:spPr>
              <a:xfrm>
                <a:off x="276559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8" name="rc1598"/>
              <p:cNvSpPr/>
              <p:nvPr/>
            </p:nvSpPr>
            <p:spPr>
              <a:xfrm>
                <a:off x="276559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9" name="rc1599"/>
              <p:cNvSpPr/>
              <p:nvPr/>
            </p:nvSpPr>
            <p:spPr>
              <a:xfrm>
                <a:off x="2765595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0" name="rc1600"/>
              <p:cNvSpPr/>
              <p:nvPr/>
            </p:nvSpPr>
            <p:spPr>
              <a:xfrm>
                <a:off x="276559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1" name="rc1601"/>
              <p:cNvSpPr/>
              <p:nvPr/>
            </p:nvSpPr>
            <p:spPr>
              <a:xfrm>
                <a:off x="2765595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2" name="rc1602"/>
              <p:cNvSpPr/>
              <p:nvPr/>
            </p:nvSpPr>
            <p:spPr>
              <a:xfrm>
                <a:off x="276559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3" name="rc1603"/>
              <p:cNvSpPr/>
              <p:nvPr/>
            </p:nvSpPr>
            <p:spPr>
              <a:xfrm>
                <a:off x="276559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4" name="rc1604"/>
              <p:cNvSpPr/>
              <p:nvPr/>
            </p:nvSpPr>
            <p:spPr>
              <a:xfrm>
                <a:off x="276559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5" name="rc1605"/>
              <p:cNvSpPr/>
              <p:nvPr/>
            </p:nvSpPr>
            <p:spPr>
              <a:xfrm>
                <a:off x="276559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6" name="rc1606"/>
              <p:cNvSpPr/>
              <p:nvPr/>
            </p:nvSpPr>
            <p:spPr>
              <a:xfrm>
                <a:off x="276559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7" name="rc1607"/>
              <p:cNvSpPr/>
              <p:nvPr/>
            </p:nvSpPr>
            <p:spPr>
              <a:xfrm>
                <a:off x="276559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8" name="rc1608"/>
              <p:cNvSpPr/>
              <p:nvPr/>
            </p:nvSpPr>
            <p:spPr>
              <a:xfrm>
                <a:off x="276559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9" name="rc1609"/>
              <p:cNvSpPr/>
              <p:nvPr/>
            </p:nvSpPr>
            <p:spPr>
              <a:xfrm>
                <a:off x="276559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0" name="rc1610"/>
              <p:cNvSpPr/>
              <p:nvPr/>
            </p:nvSpPr>
            <p:spPr>
              <a:xfrm>
                <a:off x="276559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1" name="rc1611"/>
              <p:cNvSpPr/>
              <p:nvPr/>
            </p:nvSpPr>
            <p:spPr>
              <a:xfrm>
                <a:off x="234790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2" name="rc1612"/>
              <p:cNvSpPr/>
              <p:nvPr/>
            </p:nvSpPr>
            <p:spPr>
              <a:xfrm>
                <a:off x="234790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3" name="rc1613"/>
              <p:cNvSpPr/>
              <p:nvPr/>
            </p:nvSpPr>
            <p:spPr>
              <a:xfrm>
                <a:off x="2347906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4" name="rc1614"/>
              <p:cNvSpPr/>
              <p:nvPr/>
            </p:nvSpPr>
            <p:spPr>
              <a:xfrm>
                <a:off x="234790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5" name="rc1615"/>
              <p:cNvSpPr/>
              <p:nvPr/>
            </p:nvSpPr>
            <p:spPr>
              <a:xfrm>
                <a:off x="2347906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6" name="rc1616"/>
              <p:cNvSpPr/>
              <p:nvPr/>
            </p:nvSpPr>
            <p:spPr>
              <a:xfrm>
                <a:off x="234790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7" name="rc1617"/>
              <p:cNvSpPr/>
              <p:nvPr/>
            </p:nvSpPr>
            <p:spPr>
              <a:xfrm>
                <a:off x="234790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8" name="rc1618"/>
              <p:cNvSpPr/>
              <p:nvPr/>
            </p:nvSpPr>
            <p:spPr>
              <a:xfrm>
                <a:off x="234790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9" name="rc1619"/>
              <p:cNvSpPr/>
              <p:nvPr/>
            </p:nvSpPr>
            <p:spPr>
              <a:xfrm>
                <a:off x="234790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0" name="rc1620"/>
              <p:cNvSpPr/>
              <p:nvPr/>
            </p:nvSpPr>
            <p:spPr>
              <a:xfrm>
                <a:off x="234790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1" name="rc1621"/>
              <p:cNvSpPr/>
              <p:nvPr/>
            </p:nvSpPr>
            <p:spPr>
              <a:xfrm>
                <a:off x="234790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2" name="rc1622"/>
              <p:cNvSpPr/>
              <p:nvPr/>
            </p:nvSpPr>
            <p:spPr>
              <a:xfrm>
                <a:off x="234790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3" name="rc1623"/>
              <p:cNvSpPr/>
              <p:nvPr/>
            </p:nvSpPr>
            <p:spPr>
              <a:xfrm>
                <a:off x="234790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4" name="rc1624"/>
              <p:cNvSpPr/>
              <p:nvPr/>
            </p:nvSpPr>
            <p:spPr>
              <a:xfrm>
                <a:off x="234790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5" name="rc1625"/>
              <p:cNvSpPr/>
              <p:nvPr/>
            </p:nvSpPr>
            <p:spPr>
              <a:xfrm>
                <a:off x="296536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6" name="rc1626"/>
              <p:cNvSpPr/>
              <p:nvPr/>
            </p:nvSpPr>
            <p:spPr>
              <a:xfrm>
                <a:off x="296536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7" name="rc1627"/>
              <p:cNvSpPr/>
              <p:nvPr/>
            </p:nvSpPr>
            <p:spPr>
              <a:xfrm>
                <a:off x="2965360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8" name="rc1628"/>
              <p:cNvSpPr/>
              <p:nvPr/>
            </p:nvSpPr>
            <p:spPr>
              <a:xfrm>
                <a:off x="296536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9" name="rc1629"/>
              <p:cNvSpPr/>
              <p:nvPr/>
            </p:nvSpPr>
            <p:spPr>
              <a:xfrm>
                <a:off x="2965360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0" name="rc1630"/>
              <p:cNvSpPr/>
              <p:nvPr/>
            </p:nvSpPr>
            <p:spPr>
              <a:xfrm>
                <a:off x="296536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1" name="rc1631"/>
              <p:cNvSpPr/>
              <p:nvPr/>
            </p:nvSpPr>
            <p:spPr>
              <a:xfrm>
                <a:off x="296536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2" name="rc1632"/>
              <p:cNvSpPr/>
              <p:nvPr/>
            </p:nvSpPr>
            <p:spPr>
              <a:xfrm>
                <a:off x="296536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3" name="rc1633"/>
              <p:cNvSpPr/>
              <p:nvPr/>
            </p:nvSpPr>
            <p:spPr>
              <a:xfrm>
                <a:off x="296536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4" name="rc1634"/>
              <p:cNvSpPr/>
              <p:nvPr/>
            </p:nvSpPr>
            <p:spPr>
              <a:xfrm>
                <a:off x="296536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5" name="rc1635"/>
              <p:cNvSpPr/>
              <p:nvPr/>
            </p:nvSpPr>
            <p:spPr>
              <a:xfrm>
                <a:off x="296536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6" name="rc1636"/>
              <p:cNvSpPr/>
              <p:nvPr/>
            </p:nvSpPr>
            <p:spPr>
              <a:xfrm>
                <a:off x="296536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7" name="rc1637"/>
              <p:cNvSpPr/>
              <p:nvPr/>
            </p:nvSpPr>
            <p:spPr>
              <a:xfrm>
                <a:off x="296536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8" name="rc1638"/>
              <p:cNvSpPr/>
              <p:nvPr/>
            </p:nvSpPr>
            <p:spPr>
              <a:xfrm>
                <a:off x="296536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9" name="rc1639"/>
              <p:cNvSpPr/>
              <p:nvPr/>
            </p:nvSpPr>
            <p:spPr>
              <a:xfrm>
                <a:off x="394602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0" name="rc1640"/>
              <p:cNvSpPr/>
              <p:nvPr/>
            </p:nvSpPr>
            <p:spPr>
              <a:xfrm>
                <a:off x="394602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1" name="rc1641"/>
              <p:cNvSpPr/>
              <p:nvPr/>
            </p:nvSpPr>
            <p:spPr>
              <a:xfrm>
                <a:off x="3946023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2" name="rc1642"/>
              <p:cNvSpPr/>
              <p:nvPr/>
            </p:nvSpPr>
            <p:spPr>
              <a:xfrm>
                <a:off x="394602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3" name="rc1643"/>
              <p:cNvSpPr/>
              <p:nvPr/>
            </p:nvSpPr>
            <p:spPr>
              <a:xfrm>
                <a:off x="394602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4" name="rc1644"/>
              <p:cNvSpPr/>
              <p:nvPr/>
            </p:nvSpPr>
            <p:spPr>
              <a:xfrm>
                <a:off x="394602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5" name="rc1645"/>
              <p:cNvSpPr/>
              <p:nvPr/>
            </p:nvSpPr>
            <p:spPr>
              <a:xfrm>
                <a:off x="394602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6" name="rc1646"/>
              <p:cNvSpPr/>
              <p:nvPr/>
            </p:nvSpPr>
            <p:spPr>
              <a:xfrm>
                <a:off x="394602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7" name="rc1647"/>
              <p:cNvSpPr/>
              <p:nvPr/>
            </p:nvSpPr>
            <p:spPr>
              <a:xfrm>
                <a:off x="394602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8" name="rc1648"/>
              <p:cNvSpPr/>
              <p:nvPr/>
            </p:nvSpPr>
            <p:spPr>
              <a:xfrm>
                <a:off x="394602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9" name="rc1649"/>
              <p:cNvSpPr/>
              <p:nvPr/>
            </p:nvSpPr>
            <p:spPr>
              <a:xfrm>
                <a:off x="394602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0" name="rc1650"/>
              <p:cNvSpPr/>
              <p:nvPr/>
            </p:nvSpPr>
            <p:spPr>
              <a:xfrm>
                <a:off x="394602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1" name="rc1651"/>
              <p:cNvSpPr/>
              <p:nvPr/>
            </p:nvSpPr>
            <p:spPr>
              <a:xfrm>
                <a:off x="394602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2" name="rc1652"/>
              <p:cNvSpPr/>
              <p:nvPr/>
            </p:nvSpPr>
            <p:spPr>
              <a:xfrm>
                <a:off x="394602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3" name="rc1653"/>
              <p:cNvSpPr/>
              <p:nvPr/>
            </p:nvSpPr>
            <p:spPr>
              <a:xfrm>
                <a:off x="392786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4" name="rc1654"/>
              <p:cNvSpPr/>
              <p:nvPr/>
            </p:nvSpPr>
            <p:spPr>
              <a:xfrm>
                <a:off x="392786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5" name="rc1655"/>
              <p:cNvSpPr/>
              <p:nvPr/>
            </p:nvSpPr>
            <p:spPr>
              <a:xfrm>
                <a:off x="3927862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6" name="rc1656"/>
              <p:cNvSpPr/>
              <p:nvPr/>
            </p:nvSpPr>
            <p:spPr>
              <a:xfrm>
                <a:off x="392786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7" name="rc1657"/>
              <p:cNvSpPr/>
              <p:nvPr/>
            </p:nvSpPr>
            <p:spPr>
              <a:xfrm>
                <a:off x="392786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8" name="rc1658"/>
              <p:cNvSpPr/>
              <p:nvPr/>
            </p:nvSpPr>
            <p:spPr>
              <a:xfrm>
                <a:off x="392786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9" name="rc1659"/>
              <p:cNvSpPr/>
              <p:nvPr/>
            </p:nvSpPr>
            <p:spPr>
              <a:xfrm>
                <a:off x="392786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0" name="rc1660"/>
              <p:cNvSpPr/>
              <p:nvPr/>
            </p:nvSpPr>
            <p:spPr>
              <a:xfrm>
                <a:off x="392786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1" name="rc1661"/>
              <p:cNvSpPr/>
              <p:nvPr/>
            </p:nvSpPr>
            <p:spPr>
              <a:xfrm>
                <a:off x="392786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2" name="rc1662"/>
              <p:cNvSpPr/>
              <p:nvPr/>
            </p:nvSpPr>
            <p:spPr>
              <a:xfrm>
                <a:off x="392786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3" name="rc1663"/>
              <p:cNvSpPr/>
              <p:nvPr/>
            </p:nvSpPr>
            <p:spPr>
              <a:xfrm>
                <a:off x="392786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4" name="rc1664"/>
              <p:cNvSpPr/>
              <p:nvPr/>
            </p:nvSpPr>
            <p:spPr>
              <a:xfrm>
                <a:off x="392786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5" name="rc1665"/>
              <p:cNvSpPr/>
              <p:nvPr/>
            </p:nvSpPr>
            <p:spPr>
              <a:xfrm>
                <a:off x="392786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6" name="rc1666"/>
              <p:cNvSpPr/>
              <p:nvPr/>
            </p:nvSpPr>
            <p:spPr>
              <a:xfrm>
                <a:off x="392786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7" name="rc1667"/>
              <p:cNvSpPr/>
              <p:nvPr/>
            </p:nvSpPr>
            <p:spPr>
              <a:xfrm>
                <a:off x="356465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8" name="rc1668"/>
              <p:cNvSpPr/>
              <p:nvPr/>
            </p:nvSpPr>
            <p:spPr>
              <a:xfrm>
                <a:off x="356465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9" name="rc1669"/>
              <p:cNvSpPr/>
              <p:nvPr/>
            </p:nvSpPr>
            <p:spPr>
              <a:xfrm>
                <a:off x="3564654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0" name="rc1670"/>
              <p:cNvSpPr/>
              <p:nvPr/>
            </p:nvSpPr>
            <p:spPr>
              <a:xfrm>
                <a:off x="356465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1" name="rc1671"/>
              <p:cNvSpPr/>
              <p:nvPr/>
            </p:nvSpPr>
            <p:spPr>
              <a:xfrm>
                <a:off x="3564654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2" name="rc1672"/>
              <p:cNvSpPr/>
              <p:nvPr/>
            </p:nvSpPr>
            <p:spPr>
              <a:xfrm>
                <a:off x="356465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3" name="rc1673"/>
              <p:cNvSpPr/>
              <p:nvPr/>
            </p:nvSpPr>
            <p:spPr>
              <a:xfrm>
                <a:off x="356465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4" name="rc1674"/>
              <p:cNvSpPr/>
              <p:nvPr/>
            </p:nvSpPr>
            <p:spPr>
              <a:xfrm>
                <a:off x="356465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5" name="rc1675"/>
              <p:cNvSpPr/>
              <p:nvPr/>
            </p:nvSpPr>
            <p:spPr>
              <a:xfrm>
                <a:off x="356465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6" name="rc1676"/>
              <p:cNvSpPr/>
              <p:nvPr/>
            </p:nvSpPr>
            <p:spPr>
              <a:xfrm>
                <a:off x="356465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7" name="rc1677"/>
              <p:cNvSpPr/>
              <p:nvPr/>
            </p:nvSpPr>
            <p:spPr>
              <a:xfrm>
                <a:off x="356465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8" name="rc1678"/>
              <p:cNvSpPr/>
              <p:nvPr/>
            </p:nvSpPr>
            <p:spPr>
              <a:xfrm>
                <a:off x="356465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9" name="rc1679"/>
              <p:cNvSpPr/>
              <p:nvPr/>
            </p:nvSpPr>
            <p:spPr>
              <a:xfrm>
                <a:off x="356465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0" name="rc1680"/>
              <p:cNvSpPr/>
              <p:nvPr/>
            </p:nvSpPr>
            <p:spPr>
              <a:xfrm>
                <a:off x="356465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1" name="rc1681"/>
              <p:cNvSpPr/>
              <p:nvPr/>
            </p:nvSpPr>
            <p:spPr>
              <a:xfrm>
                <a:off x="280191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2" name="rc1682"/>
              <p:cNvSpPr/>
              <p:nvPr/>
            </p:nvSpPr>
            <p:spPr>
              <a:xfrm>
                <a:off x="280191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3" name="rc1683"/>
              <p:cNvSpPr/>
              <p:nvPr/>
            </p:nvSpPr>
            <p:spPr>
              <a:xfrm>
                <a:off x="2801916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4" name="rc1684"/>
              <p:cNvSpPr/>
              <p:nvPr/>
            </p:nvSpPr>
            <p:spPr>
              <a:xfrm>
                <a:off x="280191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5" name="rc1685"/>
              <p:cNvSpPr/>
              <p:nvPr/>
            </p:nvSpPr>
            <p:spPr>
              <a:xfrm>
                <a:off x="2801916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6" name="rc1686"/>
              <p:cNvSpPr/>
              <p:nvPr/>
            </p:nvSpPr>
            <p:spPr>
              <a:xfrm>
                <a:off x="280191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7" name="rc1687"/>
              <p:cNvSpPr/>
              <p:nvPr/>
            </p:nvSpPr>
            <p:spPr>
              <a:xfrm>
                <a:off x="280191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8" name="rc1688"/>
              <p:cNvSpPr/>
              <p:nvPr/>
            </p:nvSpPr>
            <p:spPr>
              <a:xfrm>
                <a:off x="280191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9" name="rc1689"/>
              <p:cNvSpPr/>
              <p:nvPr/>
            </p:nvSpPr>
            <p:spPr>
              <a:xfrm>
                <a:off x="280191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0" name="rc1690"/>
              <p:cNvSpPr/>
              <p:nvPr/>
            </p:nvSpPr>
            <p:spPr>
              <a:xfrm>
                <a:off x="280191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1" name="rc1691"/>
              <p:cNvSpPr/>
              <p:nvPr/>
            </p:nvSpPr>
            <p:spPr>
              <a:xfrm>
                <a:off x="280191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2" name="rc1692"/>
              <p:cNvSpPr/>
              <p:nvPr/>
            </p:nvSpPr>
            <p:spPr>
              <a:xfrm>
                <a:off x="2801916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3" name="rc1693"/>
              <p:cNvSpPr/>
              <p:nvPr/>
            </p:nvSpPr>
            <p:spPr>
              <a:xfrm>
                <a:off x="280191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4" name="rc1694"/>
              <p:cNvSpPr/>
              <p:nvPr/>
            </p:nvSpPr>
            <p:spPr>
              <a:xfrm>
                <a:off x="280191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5" name="rc1695"/>
              <p:cNvSpPr/>
              <p:nvPr/>
            </p:nvSpPr>
            <p:spPr>
              <a:xfrm>
                <a:off x="352833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6" name="rc1696"/>
              <p:cNvSpPr/>
              <p:nvPr/>
            </p:nvSpPr>
            <p:spPr>
              <a:xfrm>
                <a:off x="352833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7" name="rc1697"/>
              <p:cNvSpPr/>
              <p:nvPr/>
            </p:nvSpPr>
            <p:spPr>
              <a:xfrm>
                <a:off x="3528333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8" name="rc1698"/>
              <p:cNvSpPr/>
              <p:nvPr/>
            </p:nvSpPr>
            <p:spPr>
              <a:xfrm>
                <a:off x="352833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9" name="rc1699"/>
              <p:cNvSpPr/>
              <p:nvPr/>
            </p:nvSpPr>
            <p:spPr>
              <a:xfrm>
                <a:off x="352833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0" name="rc1700"/>
              <p:cNvSpPr/>
              <p:nvPr/>
            </p:nvSpPr>
            <p:spPr>
              <a:xfrm>
                <a:off x="352833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1" name="rc1701"/>
              <p:cNvSpPr/>
              <p:nvPr/>
            </p:nvSpPr>
            <p:spPr>
              <a:xfrm>
                <a:off x="352833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2" name="rc1702"/>
              <p:cNvSpPr/>
              <p:nvPr/>
            </p:nvSpPr>
            <p:spPr>
              <a:xfrm>
                <a:off x="352833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3" name="rc1703"/>
              <p:cNvSpPr/>
              <p:nvPr/>
            </p:nvSpPr>
            <p:spPr>
              <a:xfrm>
                <a:off x="352833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4" name="rc1704"/>
              <p:cNvSpPr/>
              <p:nvPr/>
            </p:nvSpPr>
            <p:spPr>
              <a:xfrm>
                <a:off x="352833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5" name="rc1705"/>
              <p:cNvSpPr/>
              <p:nvPr/>
            </p:nvSpPr>
            <p:spPr>
              <a:xfrm>
                <a:off x="352833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6" name="rc1706"/>
              <p:cNvSpPr/>
              <p:nvPr/>
            </p:nvSpPr>
            <p:spPr>
              <a:xfrm>
                <a:off x="352833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7" name="rc1707"/>
              <p:cNvSpPr/>
              <p:nvPr/>
            </p:nvSpPr>
            <p:spPr>
              <a:xfrm>
                <a:off x="352833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8" name="rc1708"/>
              <p:cNvSpPr/>
              <p:nvPr/>
            </p:nvSpPr>
            <p:spPr>
              <a:xfrm>
                <a:off x="352833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9" name="rc1709"/>
              <p:cNvSpPr/>
              <p:nvPr/>
            </p:nvSpPr>
            <p:spPr>
              <a:xfrm>
                <a:off x="300168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0" name="rc1710"/>
              <p:cNvSpPr/>
              <p:nvPr/>
            </p:nvSpPr>
            <p:spPr>
              <a:xfrm>
                <a:off x="300168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1" name="rc1711"/>
              <p:cNvSpPr/>
              <p:nvPr/>
            </p:nvSpPr>
            <p:spPr>
              <a:xfrm>
                <a:off x="3001681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2" name="rc1712"/>
              <p:cNvSpPr/>
              <p:nvPr/>
            </p:nvSpPr>
            <p:spPr>
              <a:xfrm>
                <a:off x="300168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3" name="rc1713"/>
              <p:cNvSpPr/>
              <p:nvPr/>
            </p:nvSpPr>
            <p:spPr>
              <a:xfrm>
                <a:off x="3001681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4" name="rc1714"/>
              <p:cNvSpPr/>
              <p:nvPr/>
            </p:nvSpPr>
            <p:spPr>
              <a:xfrm>
                <a:off x="300168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5" name="rc1715"/>
              <p:cNvSpPr/>
              <p:nvPr/>
            </p:nvSpPr>
            <p:spPr>
              <a:xfrm>
                <a:off x="300168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6" name="rc1716"/>
              <p:cNvSpPr/>
              <p:nvPr/>
            </p:nvSpPr>
            <p:spPr>
              <a:xfrm>
                <a:off x="300168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7" name="rc1717"/>
              <p:cNvSpPr/>
              <p:nvPr/>
            </p:nvSpPr>
            <p:spPr>
              <a:xfrm>
                <a:off x="300168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8" name="rc1718"/>
              <p:cNvSpPr/>
              <p:nvPr/>
            </p:nvSpPr>
            <p:spPr>
              <a:xfrm>
                <a:off x="300168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9" name="rc1719"/>
              <p:cNvSpPr/>
              <p:nvPr/>
            </p:nvSpPr>
            <p:spPr>
              <a:xfrm>
                <a:off x="300168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0" name="rc1720"/>
              <p:cNvSpPr/>
              <p:nvPr/>
            </p:nvSpPr>
            <p:spPr>
              <a:xfrm>
                <a:off x="300168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1" name="rc1721"/>
              <p:cNvSpPr/>
              <p:nvPr/>
            </p:nvSpPr>
            <p:spPr>
              <a:xfrm>
                <a:off x="300168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2" name="rc1722"/>
              <p:cNvSpPr/>
              <p:nvPr/>
            </p:nvSpPr>
            <p:spPr>
              <a:xfrm>
                <a:off x="300168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3" name="rc1723"/>
              <p:cNvSpPr/>
              <p:nvPr/>
            </p:nvSpPr>
            <p:spPr>
              <a:xfrm>
                <a:off x="229342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4" name="rc1724"/>
              <p:cNvSpPr/>
              <p:nvPr/>
            </p:nvSpPr>
            <p:spPr>
              <a:xfrm>
                <a:off x="229342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5" name="rc1725"/>
              <p:cNvSpPr/>
              <p:nvPr/>
            </p:nvSpPr>
            <p:spPr>
              <a:xfrm>
                <a:off x="2293424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6" name="rc1726"/>
              <p:cNvSpPr/>
              <p:nvPr/>
            </p:nvSpPr>
            <p:spPr>
              <a:xfrm>
                <a:off x="2293424" y="115385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7" name="rc1727"/>
              <p:cNvSpPr/>
              <p:nvPr/>
            </p:nvSpPr>
            <p:spPr>
              <a:xfrm>
                <a:off x="229342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8" name="rc1728"/>
              <p:cNvSpPr/>
              <p:nvPr/>
            </p:nvSpPr>
            <p:spPr>
              <a:xfrm>
                <a:off x="229342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9" name="rc1729"/>
              <p:cNvSpPr/>
              <p:nvPr/>
            </p:nvSpPr>
            <p:spPr>
              <a:xfrm>
                <a:off x="229342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0" name="rc1730"/>
              <p:cNvSpPr/>
              <p:nvPr/>
            </p:nvSpPr>
            <p:spPr>
              <a:xfrm>
                <a:off x="229342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1" name="rc1731"/>
              <p:cNvSpPr/>
              <p:nvPr/>
            </p:nvSpPr>
            <p:spPr>
              <a:xfrm>
                <a:off x="229342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2" name="rc1732"/>
              <p:cNvSpPr/>
              <p:nvPr/>
            </p:nvSpPr>
            <p:spPr>
              <a:xfrm>
                <a:off x="229342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3" name="rc1733"/>
              <p:cNvSpPr/>
              <p:nvPr/>
            </p:nvSpPr>
            <p:spPr>
              <a:xfrm>
                <a:off x="229342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4" name="rc1734"/>
              <p:cNvSpPr/>
              <p:nvPr/>
            </p:nvSpPr>
            <p:spPr>
              <a:xfrm>
                <a:off x="229342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5" name="rc1735"/>
              <p:cNvSpPr/>
              <p:nvPr/>
            </p:nvSpPr>
            <p:spPr>
              <a:xfrm>
                <a:off x="229342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6" name="rc1736"/>
              <p:cNvSpPr/>
              <p:nvPr/>
            </p:nvSpPr>
            <p:spPr>
              <a:xfrm>
                <a:off x="229342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7" name="rc1737"/>
              <p:cNvSpPr/>
              <p:nvPr/>
            </p:nvSpPr>
            <p:spPr>
              <a:xfrm>
                <a:off x="369177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8" name="rc1738"/>
              <p:cNvSpPr/>
              <p:nvPr/>
            </p:nvSpPr>
            <p:spPr>
              <a:xfrm>
                <a:off x="369177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9" name="rc1739"/>
              <p:cNvSpPr/>
              <p:nvPr/>
            </p:nvSpPr>
            <p:spPr>
              <a:xfrm>
                <a:off x="3691777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0" name="rc1740"/>
              <p:cNvSpPr/>
              <p:nvPr/>
            </p:nvSpPr>
            <p:spPr>
              <a:xfrm>
                <a:off x="369177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1" name="rc1741"/>
              <p:cNvSpPr/>
              <p:nvPr/>
            </p:nvSpPr>
            <p:spPr>
              <a:xfrm>
                <a:off x="3691777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2" name="rc1742"/>
              <p:cNvSpPr/>
              <p:nvPr/>
            </p:nvSpPr>
            <p:spPr>
              <a:xfrm>
                <a:off x="369177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3" name="rc1743"/>
              <p:cNvSpPr/>
              <p:nvPr/>
            </p:nvSpPr>
            <p:spPr>
              <a:xfrm>
                <a:off x="369177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4" name="rc1744"/>
              <p:cNvSpPr/>
              <p:nvPr/>
            </p:nvSpPr>
            <p:spPr>
              <a:xfrm>
                <a:off x="369177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5" name="rc1745"/>
              <p:cNvSpPr/>
              <p:nvPr/>
            </p:nvSpPr>
            <p:spPr>
              <a:xfrm>
                <a:off x="369177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6" name="rc1746"/>
              <p:cNvSpPr/>
              <p:nvPr/>
            </p:nvSpPr>
            <p:spPr>
              <a:xfrm>
                <a:off x="369177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7" name="rc1747"/>
              <p:cNvSpPr/>
              <p:nvPr/>
            </p:nvSpPr>
            <p:spPr>
              <a:xfrm>
                <a:off x="369177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8" name="rc1748"/>
              <p:cNvSpPr/>
              <p:nvPr/>
            </p:nvSpPr>
            <p:spPr>
              <a:xfrm>
                <a:off x="369177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9" name="rc1749"/>
              <p:cNvSpPr/>
              <p:nvPr/>
            </p:nvSpPr>
            <p:spPr>
              <a:xfrm>
                <a:off x="369177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0" name="rc1750"/>
              <p:cNvSpPr/>
              <p:nvPr/>
            </p:nvSpPr>
            <p:spPr>
              <a:xfrm>
                <a:off x="369177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1" name="rc1751"/>
              <p:cNvSpPr/>
              <p:nvPr/>
            </p:nvSpPr>
            <p:spPr>
              <a:xfrm>
                <a:off x="258399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2" name="rc1752"/>
              <p:cNvSpPr/>
              <p:nvPr/>
            </p:nvSpPr>
            <p:spPr>
              <a:xfrm>
                <a:off x="258399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3" name="rc1753"/>
              <p:cNvSpPr/>
              <p:nvPr/>
            </p:nvSpPr>
            <p:spPr>
              <a:xfrm>
                <a:off x="2583991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4" name="rc1754"/>
              <p:cNvSpPr/>
              <p:nvPr/>
            </p:nvSpPr>
            <p:spPr>
              <a:xfrm>
                <a:off x="258399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5" name="rc1755"/>
              <p:cNvSpPr/>
              <p:nvPr/>
            </p:nvSpPr>
            <p:spPr>
              <a:xfrm>
                <a:off x="2583991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6" name="rc1756"/>
              <p:cNvSpPr/>
              <p:nvPr/>
            </p:nvSpPr>
            <p:spPr>
              <a:xfrm>
                <a:off x="258399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7" name="rc1757"/>
              <p:cNvSpPr/>
              <p:nvPr/>
            </p:nvSpPr>
            <p:spPr>
              <a:xfrm>
                <a:off x="258399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8" name="rc1758"/>
              <p:cNvSpPr/>
              <p:nvPr/>
            </p:nvSpPr>
            <p:spPr>
              <a:xfrm>
                <a:off x="258399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9" name="rc1759"/>
              <p:cNvSpPr/>
              <p:nvPr/>
            </p:nvSpPr>
            <p:spPr>
              <a:xfrm>
                <a:off x="258399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0" name="rc1760"/>
              <p:cNvSpPr/>
              <p:nvPr/>
            </p:nvSpPr>
            <p:spPr>
              <a:xfrm>
                <a:off x="2583991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1" name="rc1761"/>
              <p:cNvSpPr/>
              <p:nvPr/>
            </p:nvSpPr>
            <p:spPr>
              <a:xfrm>
                <a:off x="258399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2" name="rc1762"/>
              <p:cNvSpPr/>
              <p:nvPr/>
            </p:nvSpPr>
            <p:spPr>
              <a:xfrm>
                <a:off x="258399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3" name="rc1763"/>
              <p:cNvSpPr/>
              <p:nvPr/>
            </p:nvSpPr>
            <p:spPr>
              <a:xfrm>
                <a:off x="258399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4" name="rc1764"/>
              <p:cNvSpPr/>
              <p:nvPr/>
            </p:nvSpPr>
            <p:spPr>
              <a:xfrm>
                <a:off x="258399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5" name="rc1765"/>
              <p:cNvSpPr/>
              <p:nvPr/>
            </p:nvSpPr>
            <p:spPr>
              <a:xfrm>
                <a:off x="354649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6" name="rc1766"/>
              <p:cNvSpPr/>
              <p:nvPr/>
            </p:nvSpPr>
            <p:spPr>
              <a:xfrm>
                <a:off x="354649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7" name="rc1767"/>
              <p:cNvSpPr/>
              <p:nvPr/>
            </p:nvSpPr>
            <p:spPr>
              <a:xfrm>
                <a:off x="3546493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8" name="rc1768"/>
              <p:cNvSpPr/>
              <p:nvPr/>
            </p:nvSpPr>
            <p:spPr>
              <a:xfrm>
                <a:off x="354649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9" name="rc1769"/>
              <p:cNvSpPr/>
              <p:nvPr/>
            </p:nvSpPr>
            <p:spPr>
              <a:xfrm>
                <a:off x="354649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0" name="rc1770"/>
              <p:cNvSpPr/>
              <p:nvPr/>
            </p:nvSpPr>
            <p:spPr>
              <a:xfrm>
                <a:off x="354649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1" name="rc1771"/>
              <p:cNvSpPr/>
              <p:nvPr/>
            </p:nvSpPr>
            <p:spPr>
              <a:xfrm>
                <a:off x="354649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2" name="rc1772"/>
              <p:cNvSpPr/>
              <p:nvPr/>
            </p:nvSpPr>
            <p:spPr>
              <a:xfrm>
                <a:off x="354649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3" name="rc1773"/>
              <p:cNvSpPr/>
              <p:nvPr/>
            </p:nvSpPr>
            <p:spPr>
              <a:xfrm>
                <a:off x="354649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4" name="rc1774"/>
              <p:cNvSpPr/>
              <p:nvPr/>
            </p:nvSpPr>
            <p:spPr>
              <a:xfrm>
                <a:off x="354649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5" name="rc1775"/>
              <p:cNvSpPr/>
              <p:nvPr/>
            </p:nvSpPr>
            <p:spPr>
              <a:xfrm>
                <a:off x="354649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6" name="rc1776"/>
              <p:cNvSpPr/>
              <p:nvPr/>
            </p:nvSpPr>
            <p:spPr>
              <a:xfrm>
                <a:off x="354649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7" name="rc1777"/>
              <p:cNvSpPr/>
              <p:nvPr/>
            </p:nvSpPr>
            <p:spPr>
              <a:xfrm>
                <a:off x="354649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8" name="rc1778"/>
              <p:cNvSpPr/>
              <p:nvPr/>
            </p:nvSpPr>
            <p:spPr>
              <a:xfrm>
                <a:off x="354649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9" name="rc1779"/>
              <p:cNvSpPr/>
              <p:nvPr/>
            </p:nvSpPr>
            <p:spPr>
              <a:xfrm>
                <a:off x="272927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0" name="rc1780"/>
              <p:cNvSpPr/>
              <p:nvPr/>
            </p:nvSpPr>
            <p:spPr>
              <a:xfrm>
                <a:off x="272927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1" name="rc1781"/>
              <p:cNvSpPr/>
              <p:nvPr/>
            </p:nvSpPr>
            <p:spPr>
              <a:xfrm>
                <a:off x="2729274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2" name="rc1782"/>
              <p:cNvSpPr/>
              <p:nvPr/>
            </p:nvSpPr>
            <p:spPr>
              <a:xfrm>
                <a:off x="272927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3" name="rc1783"/>
              <p:cNvSpPr/>
              <p:nvPr/>
            </p:nvSpPr>
            <p:spPr>
              <a:xfrm>
                <a:off x="272927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4" name="rc1784"/>
              <p:cNvSpPr/>
              <p:nvPr/>
            </p:nvSpPr>
            <p:spPr>
              <a:xfrm>
                <a:off x="272927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5" name="rc1785"/>
              <p:cNvSpPr/>
              <p:nvPr/>
            </p:nvSpPr>
            <p:spPr>
              <a:xfrm>
                <a:off x="272927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6" name="rc1786"/>
              <p:cNvSpPr/>
              <p:nvPr/>
            </p:nvSpPr>
            <p:spPr>
              <a:xfrm>
                <a:off x="272927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7" name="rc1787"/>
              <p:cNvSpPr/>
              <p:nvPr/>
            </p:nvSpPr>
            <p:spPr>
              <a:xfrm>
                <a:off x="272927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8" name="rc1788"/>
              <p:cNvSpPr/>
              <p:nvPr/>
            </p:nvSpPr>
            <p:spPr>
              <a:xfrm>
                <a:off x="272927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9" name="rc1789"/>
              <p:cNvSpPr/>
              <p:nvPr/>
            </p:nvSpPr>
            <p:spPr>
              <a:xfrm>
                <a:off x="272927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0" name="rc1790"/>
              <p:cNvSpPr/>
              <p:nvPr/>
            </p:nvSpPr>
            <p:spPr>
              <a:xfrm>
                <a:off x="2729274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1" name="rc1791"/>
              <p:cNvSpPr/>
              <p:nvPr/>
            </p:nvSpPr>
            <p:spPr>
              <a:xfrm>
                <a:off x="272927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2" name="rc1792"/>
              <p:cNvSpPr/>
              <p:nvPr/>
            </p:nvSpPr>
            <p:spPr>
              <a:xfrm>
                <a:off x="272927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3" name="rc1793"/>
              <p:cNvSpPr/>
              <p:nvPr/>
            </p:nvSpPr>
            <p:spPr>
              <a:xfrm>
                <a:off x="287455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4" name="rc1794"/>
              <p:cNvSpPr/>
              <p:nvPr/>
            </p:nvSpPr>
            <p:spPr>
              <a:xfrm>
                <a:off x="287455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5" name="rc1795"/>
              <p:cNvSpPr/>
              <p:nvPr/>
            </p:nvSpPr>
            <p:spPr>
              <a:xfrm>
                <a:off x="2874558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6" name="rc1796"/>
              <p:cNvSpPr/>
              <p:nvPr/>
            </p:nvSpPr>
            <p:spPr>
              <a:xfrm>
                <a:off x="287455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7" name="rc1797"/>
              <p:cNvSpPr/>
              <p:nvPr/>
            </p:nvSpPr>
            <p:spPr>
              <a:xfrm>
                <a:off x="2874558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8" name="rc1798"/>
              <p:cNvSpPr/>
              <p:nvPr/>
            </p:nvSpPr>
            <p:spPr>
              <a:xfrm>
                <a:off x="287455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9" name="rc1799"/>
              <p:cNvSpPr/>
              <p:nvPr/>
            </p:nvSpPr>
            <p:spPr>
              <a:xfrm>
                <a:off x="287455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0" name="rc1800"/>
              <p:cNvSpPr/>
              <p:nvPr/>
            </p:nvSpPr>
            <p:spPr>
              <a:xfrm>
                <a:off x="287455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1" name="rc1801"/>
              <p:cNvSpPr/>
              <p:nvPr/>
            </p:nvSpPr>
            <p:spPr>
              <a:xfrm>
                <a:off x="287455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2" name="rc1802"/>
              <p:cNvSpPr/>
              <p:nvPr/>
            </p:nvSpPr>
            <p:spPr>
              <a:xfrm>
                <a:off x="287455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3" name="rc1803"/>
              <p:cNvSpPr/>
              <p:nvPr/>
            </p:nvSpPr>
            <p:spPr>
              <a:xfrm>
                <a:off x="287455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4" name="rc1804"/>
              <p:cNvSpPr/>
              <p:nvPr/>
            </p:nvSpPr>
            <p:spPr>
              <a:xfrm>
                <a:off x="2874558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5" name="rc1805"/>
              <p:cNvSpPr/>
              <p:nvPr/>
            </p:nvSpPr>
            <p:spPr>
              <a:xfrm>
                <a:off x="287455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6" name="rc1806"/>
              <p:cNvSpPr/>
              <p:nvPr/>
            </p:nvSpPr>
            <p:spPr>
              <a:xfrm>
                <a:off x="287455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7" name="rc1807"/>
              <p:cNvSpPr/>
              <p:nvPr/>
            </p:nvSpPr>
            <p:spPr>
              <a:xfrm>
                <a:off x="282007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8" name="rc1808"/>
              <p:cNvSpPr/>
              <p:nvPr/>
            </p:nvSpPr>
            <p:spPr>
              <a:xfrm>
                <a:off x="282007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9" name="rc1809"/>
              <p:cNvSpPr/>
              <p:nvPr/>
            </p:nvSpPr>
            <p:spPr>
              <a:xfrm>
                <a:off x="2820077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0" name="rc1810"/>
              <p:cNvSpPr/>
              <p:nvPr/>
            </p:nvSpPr>
            <p:spPr>
              <a:xfrm>
                <a:off x="282007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1" name="rc1811"/>
              <p:cNvSpPr/>
              <p:nvPr/>
            </p:nvSpPr>
            <p:spPr>
              <a:xfrm>
                <a:off x="2820077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2" name="rc1812"/>
              <p:cNvSpPr/>
              <p:nvPr/>
            </p:nvSpPr>
            <p:spPr>
              <a:xfrm>
                <a:off x="282007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3" name="rc1813"/>
              <p:cNvSpPr/>
              <p:nvPr/>
            </p:nvSpPr>
            <p:spPr>
              <a:xfrm>
                <a:off x="282007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4" name="rc1814"/>
              <p:cNvSpPr/>
              <p:nvPr/>
            </p:nvSpPr>
            <p:spPr>
              <a:xfrm>
                <a:off x="282007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5" name="rc1815"/>
              <p:cNvSpPr/>
              <p:nvPr/>
            </p:nvSpPr>
            <p:spPr>
              <a:xfrm>
                <a:off x="282007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6" name="rc1816"/>
              <p:cNvSpPr/>
              <p:nvPr/>
            </p:nvSpPr>
            <p:spPr>
              <a:xfrm>
                <a:off x="282007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7" name="rc1817"/>
              <p:cNvSpPr/>
              <p:nvPr/>
            </p:nvSpPr>
            <p:spPr>
              <a:xfrm>
                <a:off x="282007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8" name="rc1818"/>
              <p:cNvSpPr/>
              <p:nvPr/>
            </p:nvSpPr>
            <p:spPr>
              <a:xfrm>
                <a:off x="2820077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9" name="rc1819"/>
              <p:cNvSpPr/>
              <p:nvPr/>
            </p:nvSpPr>
            <p:spPr>
              <a:xfrm>
                <a:off x="282007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0" name="rc1820"/>
              <p:cNvSpPr/>
              <p:nvPr/>
            </p:nvSpPr>
            <p:spPr>
              <a:xfrm>
                <a:off x="282007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1" name="rc1821"/>
              <p:cNvSpPr/>
              <p:nvPr/>
            </p:nvSpPr>
            <p:spPr>
              <a:xfrm>
                <a:off x="251134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2" name="rc1822"/>
              <p:cNvSpPr/>
              <p:nvPr/>
            </p:nvSpPr>
            <p:spPr>
              <a:xfrm>
                <a:off x="251134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3" name="rc1823"/>
              <p:cNvSpPr/>
              <p:nvPr/>
            </p:nvSpPr>
            <p:spPr>
              <a:xfrm>
                <a:off x="2511349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4" name="rc1824"/>
              <p:cNvSpPr/>
              <p:nvPr/>
            </p:nvSpPr>
            <p:spPr>
              <a:xfrm>
                <a:off x="251134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5" name="rc1825"/>
              <p:cNvSpPr/>
              <p:nvPr/>
            </p:nvSpPr>
            <p:spPr>
              <a:xfrm>
                <a:off x="2511349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6" name="rc1826"/>
              <p:cNvSpPr/>
              <p:nvPr/>
            </p:nvSpPr>
            <p:spPr>
              <a:xfrm>
                <a:off x="251134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7" name="rc1827"/>
              <p:cNvSpPr/>
              <p:nvPr/>
            </p:nvSpPr>
            <p:spPr>
              <a:xfrm>
                <a:off x="251134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8" name="rc1828"/>
              <p:cNvSpPr/>
              <p:nvPr/>
            </p:nvSpPr>
            <p:spPr>
              <a:xfrm>
                <a:off x="251134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9" name="rc1829"/>
              <p:cNvSpPr/>
              <p:nvPr/>
            </p:nvSpPr>
            <p:spPr>
              <a:xfrm>
                <a:off x="251134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0" name="rc1830"/>
              <p:cNvSpPr/>
              <p:nvPr/>
            </p:nvSpPr>
            <p:spPr>
              <a:xfrm>
                <a:off x="251134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1" name="rc1831"/>
              <p:cNvSpPr/>
              <p:nvPr/>
            </p:nvSpPr>
            <p:spPr>
              <a:xfrm>
                <a:off x="251134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2" name="rc1832"/>
              <p:cNvSpPr/>
              <p:nvPr/>
            </p:nvSpPr>
            <p:spPr>
              <a:xfrm>
                <a:off x="2511349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3" name="rc1833"/>
              <p:cNvSpPr/>
              <p:nvPr/>
            </p:nvSpPr>
            <p:spPr>
              <a:xfrm>
                <a:off x="251134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4" name="rc1834"/>
              <p:cNvSpPr/>
              <p:nvPr/>
            </p:nvSpPr>
            <p:spPr>
              <a:xfrm>
                <a:off x="251134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5" name="rc1835"/>
              <p:cNvSpPr/>
              <p:nvPr/>
            </p:nvSpPr>
            <p:spPr>
              <a:xfrm>
                <a:off x="338305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6" name="rc1836"/>
              <p:cNvSpPr/>
              <p:nvPr/>
            </p:nvSpPr>
            <p:spPr>
              <a:xfrm>
                <a:off x="338305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7" name="rc1837"/>
              <p:cNvSpPr/>
              <p:nvPr/>
            </p:nvSpPr>
            <p:spPr>
              <a:xfrm>
                <a:off x="3383050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8" name="rc1838"/>
              <p:cNvSpPr/>
              <p:nvPr/>
            </p:nvSpPr>
            <p:spPr>
              <a:xfrm>
                <a:off x="338305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9" name="rc1839"/>
              <p:cNvSpPr/>
              <p:nvPr/>
            </p:nvSpPr>
            <p:spPr>
              <a:xfrm>
                <a:off x="3383050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0" name="rc1840"/>
              <p:cNvSpPr/>
              <p:nvPr/>
            </p:nvSpPr>
            <p:spPr>
              <a:xfrm>
                <a:off x="338305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1" name="rc1841"/>
              <p:cNvSpPr/>
              <p:nvPr/>
            </p:nvSpPr>
            <p:spPr>
              <a:xfrm>
                <a:off x="338305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2" name="rc1842"/>
              <p:cNvSpPr/>
              <p:nvPr/>
            </p:nvSpPr>
            <p:spPr>
              <a:xfrm>
                <a:off x="338305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3" name="rc1843"/>
              <p:cNvSpPr/>
              <p:nvPr/>
            </p:nvSpPr>
            <p:spPr>
              <a:xfrm>
                <a:off x="338305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4" name="rc1844"/>
              <p:cNvSpPr/>
              <p:nvPr/>
            </p:nvSpPr>
            <p:spPr>
              <a:xfrm>
                <a:off x="338305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5" name="rc1845"/>
              <p:cNvSpPr/>
              <p:nvPr/>
            </p:nvSpPr>
            <p:spPr>
              <a:xfrm>
                <a:off x="338305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6" name="rc1846"/>
              <p:cNvSpPr/>
              <p:nvPr/>
            </p:nvSpPr>
            <p:spPr>
              <a:xfrm>
                <a:off x="3383050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7" name="rc1847"/>
              <p:cNvSpPr/>
              <p:nvPr/>
            </p:nvSpPr>
            <p:spPr>
              <a:xfrm>
                <a:off x="338305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8" name="rc1848"/>
              <p:cNvSpPr/>
              <p:nvPr/>
            </p:nvSpPr>
            <p:spPr>
              <a:xfrm>
                <a:off x="3383050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9" name="rc1849"/>
              <p:cNvSpPr/>
              <p:nvPr/>
            </p:nvSpPr>
            <p:spPr>
              <a:xfrm>
                <a:off x="347385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0" name="rc1850"/>
              <p:cNvSpPr/>
              <p:nvPr/>
            </p:nvSpPr>
            <p:spPr>
              <a:xfrm>
                <a:off x="347385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1" name="rc1851"/>
              <p:cNvSpPr/>
              <p:nvPr/>
            </p:nvSpPr>
            <p:spPr>
              <a:xfrm>
                <a:off x="3473852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2" name="rc1852"/>
              <p:cNvSpPr/>
              <p:nvPr/>
            </p:nvSpPr>
            <p:spPr>
              <a:xfrm>
                <a:off x="347385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3" name="rc1853"/>
              <p:cNvSpPr/>
              <p:nvPr/>
            </p:nvSpPr>
            <p:spPr>
              <a:xfrm>
                <a:off x="347385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4" name="rc1854"/>
              <p:cNvSpPr/>
              <p:nvPr/>
            </p:nvSpPr>
            <p:spPr>
              <a:xfrm>
                <a:off x="347385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5" name="rc1855"/>
              <p:cNvSpPr/>
              <p:nvPr/>
            </p:nvSpPr>
            <p:spPr>
              <a:xfrm>
                <a:off x="347385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6" name="rc1856"/>
              <p:cNvSpPr/>
              <p:nvPr/>
            </p:nvSpPr>
            <p:spPr>
              <a:xfrm>
                <a:off x="347385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7" name="rc1857"/>
              <p:cNvSpPr/>
              <p:nvPr/>
            </p:nvSpPr>
            <p:spPr>
              <a:xfrm>
                <a:off x="347385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8" name="rc1858"/>
              <p:cNvSpPr/>
              <p:nvPr/>
            </p:nvSpPr>
            <p:spPr>
              <a:xfrm>
                <a:off x="347385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9" name="rc1859"/>
              <p:cNvSpPr/>
              <p:nvPr/>
            </p:nvSpPr>
            <p:spPr>
              <a:xfrm>
                <a:off x="347385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0" name="rc1860"/>
              <p:cNvSpPr/>
              <p:nvPr/>
            </p:nvSpPr>
            <p:spPr>
              <a:xfrm>
                <a:off x="347385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1" name="rc1861"/>
              <p:cNvSpPr/>
              <p:nvPr/>
            </p:nvSpPr>
            <p:spPr>
              <a:xfrm>
                <a:off x="347385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2" name="rc1862"/>
              <p:cNvSpPr/>
              <p:nvPr/>
            </p:nvSpPr>
            <p:spPr>
              <a:xfrm>
                <a:off x="347385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3" name="rc1863"/>
              <p:cNvSpPr/>
              <p:nvPr/>
            </p:nvSpPr>
            <p:spPr>
              <a:xfrm>
                <a:off x="365545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4" name="rc1864"/>
              <p:cNvSpPr/>
              <p:nvPr/>
            </p:nvSpPr>
            <p:spPr>
              <a:xfrm>
                <a:off x="365545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5" name="rc1865"/>
              <p:cNvSpPr/>
              <p:nvPr/>
            </p:nvSpPr>
            <p:spPr>
              <a:xfrm>
                <a:off x="3655456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6" name="rc1866"/>
              <p:cNvSpPr/>
              <p:nvPr/>
            </p:nvSpPr>
            <p:spPr>
              <a:xfrm>
                <a:off x="365545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7" name="rc1867"/>
              <p:cNvSpPr/>
              <p:nvPr/>
            </p:nvSpPr>
            <p:spPr>
              <a:xfrm>
                <a:off x="3655456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8" name="rc1868"/>
              <p:cNvSpPr/>
              <p:nvPr/>
            </p:nvSpPr>
            <p:spPr>
              <a:xfrm>
                <a:off x="365545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9" name="rc1869"/>
              <p:cNvSpPr/>
              <p:nvPr/>
            </p:nvSpPr>
            <p:spPr>
              <a:xfrm>
                <a:off x="365545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0" name="rc1870"/>
              <p:cNvSpPr/>
              <p:nvPr/>
            </p:nvSpPr>
            <p:spPr>
              <a:xfrm>
                <a:off x="365545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1" name="rc1871"/>
              <p:cNvSpPr/>
              <p:nvPr/>
            </p:nvSpPr>
            <p:spPr>
              <a:xfrm>
                <a:off x="365545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2" name="rc1872"/>
              <p:cNvSpPr/>
              <p:nvPr/>
            </p:nvSpPr>
            <p:spPr>
              <a:xfrm>
                <a:off x="365545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3" name="rc1873"/>
              <p:cNvSpPr/>
              <p:nvPr/>
            </p:nvSpPr>
            <p:spPr>
              <a:xfrm>
                <a:off x="365545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4" name="rc1874"/>
              <p:cNvSpPr/>
              <p:nvPr/>
            </p:nvSpPr>
            <p:spPr>
              <a:xfrm>
                <a:off x="365545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5" name="rc1875"/>
              <p:cNvSpPr/>
              <p:nvPr/>
            </p:nvSpPr>
            <p:spPr>
              <a:xfrm>
                <a:off x="365545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6" name="rc1876"/>
              <p:cNvSpPr/>
              <p:nvPr/>
            </p:nvSpPr>
            <p:spPr>
              <a:xfrm>
                <a:off x="365545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7" name="rc1877"/>
              <p:cNvSpPr/>
              <p:nvPr/>
            </p:nvSpPr>
            <p:spPr>
              <a:xfrm>
                <a:off x="398234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8" name="rc1878"/>
              <p:cNvSpPr/>
              <p:nvPr/>
            </p:nvSpPr>
            <p:spPr>
              <a:xfrm>
                <a:off x="398234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9" name="rc1879"/>
              <p:cNvSpPr/>
              <p:nvPr/>
            </p:nvSpPr>
            <p:spPr>
              <a:xfrm>
                <a:off x="3982344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0" name="rc1880"/>
              <p:cNvSpPr/>
              <p:nvPr/>
            </p:nvSpPr>
            <p:spPr>
              <a:xfrm>
                <a:off x="398234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1" name="rc1881"/>
              <p:cNvSpPr/>
              <p:nvPr/>
            </p:nvSpPr>
            <p:spPr>
              <a:xfrm>
                <a:off x="3982344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2" name="rc1882"/>
              <p:cNvSpPr/>
              <p:nvPr/>
            </p:nvSpPr>
            <p:spPr>
              <a:xfrm>
                <a:off x="398234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3" name="rc1883"/>
              <p:cNvSpPr/>
              <p:nvPr/>
            </p:nvSpPr>
            <p:spPr>
              <a:xfrm>
                <a:off x="398234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4" name="rc1884"/>
              <p:cNvSpPr/>
              <p:nvPr/>
            </p:nvSpPr>
            <p:spPr>
              <a:xfrm>
                <a:off x="398234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5" name="rc1885"/>
              <p:cNvSpPr/>
              <p:nvPr/>
            </p:nvSpPr>
            <p:spPr>
              <a:xfrm>
                <a:off x="398234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6" name="rc1886"/>
              <p:cNvSpPr/>
              <p:nvPr/>
            </p:nvSpPr>
            <p:spPr>
              <a:xfrm>
                <a:off x="398234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7" name="rc1887"/>
              <p:cNvSpPr/>
              <p:nvPr/>
            </p:nvSpPr>
            <p:spPr>
              <a:xfrm>
                <a:off x="398234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8" name="rc1888"/>
              <p:cNvSpPr/>
              <p:nvPr/>
            </p:nvSpPr>
            <p:spPr>
              <a:xfrm>
                <a:off x="398234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9" name="rc1889"/>
              <p:cNvSpPr/>
              <p:nvPr/>
            </p:nvSpPr>
            <p:spPr>
              <a:xfrm>
                <a:off x="398234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0" name="rc1890"/>
              <p:cNvSpPr/>
              <p:nvPr/>
            </p:nvSpPr>
            <p:spPr>
              <a:xfrm>
                <a:off x="398234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1" name="rc1891"/>
              <p:cNvSpPr/>
              <p:nvPr/>
            </p:nvSpPr>
            <p:spPr>
              <a:xfrm>
                <a:off x="340121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2" name="rc1892"/>
              <p:cNvSpPr/>
              <p:nvPr/>
            </p:nvSpPr>
            <p:spPr>
              <a:xfrm>
                <a:off x="340121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3" name="rc1893"/>
              <p:cNvSpPr/>
              <p:nvPr/>
            </p:nvSpPr>
            <p:spPr>
              <a:xfrm>
                <a:off x="3401210" y="135557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4" name="rc1894"/>
              <p:cNvSpPr/>
              <p:nvPr/>
            </p:nvSpPr>
            <p:spPr>
              <a:xfrm>
                <a:off x="340121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5" name="rc1895"/>
              <p:cNvSpPr/>
              <p:nvPr/>
            </p:nvSpPr>
            <p:spPr>
              <a:xfrm>
                <a:off x="3401210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6" name="rc1896"/>
              <p:cNvSpPr/>
              <p:nvPr/>
            </p:nvSpPr>
            <p:spPr>
              <a:xfrm>
                <a:off x="340121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7" name="rc1897"/>
              <p:cNvSpPr/>
              <p:nvPr/>
            </p:nvSpPr>
            <p:spPr>
              <a:xfrm>
                <a:off x="340121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8" name="rc1898"/>
              <p:cNvSpPr/>
              <p:nvPr/>
            </p:nvSpPr>
            <p:spPr>
              <a:xfrm>
                <a:off x="340121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9" name="rc1899"/>
              <p:cNvSpPr/>
              <p:nvPr/>
            </p:nvSpPr>
            <p:spPr>
              <a:xfrm>
                <a:off x="340121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0" name="rc1900"/>
              <p:cNvSpPr/>
              <p:nvPr/>
            </p:nvSpPr>
            <p:spPr>
              <a:xfrm>
                <a:off x="340121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1" name="rc1901"/>
              <p:cNvSpPr/>
              <p:nvPr/>
            </p:nvSpPr>
            <p:spPr>
              <a:xfrm>
                <a:off x="340121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2" name="rc1902"/>
              <p:cNvSpPr/>
              <p:nvPr/>
            </p:nvSpPr>
            <p:spPr>
              <a:xfrm>
                <a:off x="340121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3" name="rc1903"/>
              <p:cNvSpPr/>
              <p:nvPr/>
            </p:nvSpPr>
            <p:spPr>
              <a:xfrm>
                <a:off x="340121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4" name="rc1904"/>
              <p:cNvSpPr/>
              <p:nvPr/>
            </p:nvSpPr>
            <p:spPr>
              <a:xfrm>
                <a:off x="340121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5" name="rc1905"/>
              <p:cNvSpPr/>
              <p:nvPr/>
            </p:nvSpPr>
            <p:spPr>
              <a:xfrm>
                <a:off x="463611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6" name="rc1906"/>
              <p:cNvSpPr/>
              <p:nvPr/>
            </p:nvSpPr>
            <p:spPr>
              <a:xfrm>
                <a:off x="463611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7" name="rc1907"/>
              <p:cNvSpPr/>
              <p:nvPr/>
            </p:nvSpPr>
            <p:spPr>
              <a:xfrm>
                <a:off x="4636119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8" name="rc1908"/>
              <p:cNvSpPr/>
              <p:nvPr/>
            </p:nvSpPr>
            <p:spPr>
              <a:xfrm>
                <a:off x="463611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9" name="rc1909"/>
              <p:cNvSpPr/>
              <p:nvPr/>
            </p:nvSpPr>
            <p:spPr>
              <a:xfrm>
                <a:off x="4636119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0" name="rc1910"/>
              <p:cNvSpPr/>
              <p:nvPr/>
            </p:nvSpPr>
            <p:spPr>
              <a:xfrm>
                <a:off x="463611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1" name="rc1911"/>
              <p:cNvSpPr/>
              <p:nvPr/>
            </p:nvSpPr>
            <p:spPr>
              <a:xfrm>
                <a:off x="4636119" y="2969365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2" name="rc1912"/>
              <p:cNvSpPr/>
              <p:nvPr/>
            </p:nvSpPr>
            <p:spPr>
              <a:xfrm>
                <a:off x="463611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3" name="rc1913"/>
              <p:cNvSpPr/>
              <p:nvPr/>
            </p:nvSpPr>
            <p:spPr>
              <a:xfrm>
                <a:off x="463611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4" name="rc1914"/>
              <p:cNvSpPr/>
              <p:nvPr/>
            </p:nvSpPr>
            <p:spPr>
              <a:xfrm>
                <a:off x="463611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5" name="rc1915"/>
              <p:cNvSpPr/>
              <p:nvPr/>
            </p:nvSpPr>
            <p:spPr>
              <a:xfrm>
                <a:off x="463611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6" name="rc1916"/>
              <p:cNvSpPr/>
              <p:nvPr/>
            </p:nvSpPr>
            <p:spPr>
              <a:xfrm>
                <a:off x="4636119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7" name="rc1917"/>
              <p:cNvSpPr/>
              <p:nvPr/>
            </p:nvSpPr>
            <p:spPr>
              <a:xfrm>
                <a:off x="463611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8" name="rc1918"/>
              <p:cNvSpPr/>
              <p:nvPr/>
            </p:nvSpPr>
            <p:spPr>
              <a:xfrm>
                <a:off x="463611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9" name="rc1919"/>
              <p:cNvSpPr/>
              <p:nvPr/>
            </p:nvSpPr>
            <p:spPr>
              <a:xfrm>
                <a:off x="403682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0" name="rc1920"/>
              <p:cNvSpPr/>
              <p:nvPr/>
            </p:nvSpPr>
            <p:spPr>
              <a:xfrm>
                <a:off x="403682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1" name="rc1921"/>
              <p:cNvSpPr/>
              <p:nvPr/>
            </p:nvSpPr>
            <p:spPr>
              <a:xfrm>
                <a:off x="403682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2" name="rc1922"/>
              <p:cNvSpPr/>
              <p:nvPr/>
            </p:nvSpPr>
            <p:spPr>
              <a:xfrm>
                <a:off x="403682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3" name="rc1923"/>
              <p:cNvSpPr/>
              <p:nvPr/>
            </p:nvSpPr>
            <p:spPr>
              <a:xfrm>
                <a:off x="4036825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4" name="rc1924"/>
              <p:cNvSpPr/>
              <p:nvPr/>
            </p:nvSpPr>
            <p:spPr>
              <a:xfrm>
                <a:off x="4036825" y="2565918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5" name="rc1925"/>
              <p:cNvSpPr/>
              <p:nvPr/>
            </p:nvSpPr>
            <p:spPr>
              <a:xfrm>
                <a:off x="403682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6" name="rc1926"/>
              <p:cNvSpPr/>
              <p:nvPr/>
            </p:nvSpPr>
            <p:spPr>
              <a:xfrm>
                <a:off x="403682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7" name="rc1927"/>
              <p:cNvSpPr/>
              <p:nvPr/>
            </p:nvSpPr>
            <p:spPr>
              <a:xfrm>
                <a:off x="403682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8" name="rc1928"/>
              <p:cNvSpPr/>
              <p:nvPr/>
            </p:nvSpPr>
            <p:spPr>
              <a:xfrm>
                <a:off x="403682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9" name="rc1929"/>
              <p:cNvSpPr/>
              <p:nvPr/>
            </p:nvSpPr>
            <p:spPr>
              <a:xfrm>
                <a:off x="403682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0" name="rc1930"/>
              <p:cNvSpPr/>
              <p:nvPr/>
            </p:nvSpPr>
            <p:spPr>
              <a:xfrm>
                <a:off x="403682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1" name="rc1931"/>
              <p:cNvSpPr/>
              <p:nvPr/>
            </p:nvSpPr>
            <p:spPr>
              <a:xfrm>
                <a:off x="403682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2" name="rc1932"/>
              <p:cNvSpPr/>
              <p:nvPr/>
            </p:nvSpPr>
            <p:spPr>
              <a:xfrm>
                <a:off x="403682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3" name="rc1933"/>
              <p:cNvSpPr/>
              <p:nvPr/>
            </p:nvSpPr>
            <p:spPr>
              <a:xfrm>
                <a:off x="407314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4" name="rc1934"/>
              <p:cNvSpPr/>
              <p:nvPr/>
            </p:nvSpPr>
            <p:spPr>
              <a:xfrm>
                <a:off x="407314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5" name="rc1935"/>
              <p:cNvSpPr/>
              <p:nvPr/>
            </p:nvSpPr>
            <p:spPr>
              <a:xfrm>
                <a:off x="4073146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6" name="rc1936"/>
              <p:cNvSpPr/>
              <p:nvPr/>
            </p:nvSpPr>
            <p:spPr>
              <a:xfrm>
                <a:off x="407314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7" name="rc1937"/>
              <p:cNvSpPr/>
              <p:nvPr/>
            </p:nvSpPr>
            <p:spPr>
              <a:xfrm>
                <a:off x="4073146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8" name="rc1938"/>
              <p:cNvSpPr/>
              <p:nvPr/>
            </p:nvSpPr>
            <p:spPr>
              <a:xfrm>
                <a:off x="4073146" y="2565918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9" name="rc1939"/>
              <p:cNvSpPr/>
              <p:nvPr/>
            </p:nvSpPr>
            <p:spPr>
              <a:xfrm>
                <a:off x="407314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0" name="rc1940"/>
              <p:cNvSpPr/>
              <p:nvPr/>
            </p:nvSpPr>
            <p:spPr>
              <a:xfrm>
                <a:off x="407314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1" name="rc1941"/>
              <p:cNvSpPr/>
              <p:nvPr/>
            </p:nvSpPr>
            <p:spPr>
              <a:xfrm>
                <a:off x="407314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2" name="rc1942"/>
              <p:cNvSpPr/>
              <p:nvPr/>
            </p:nvSpPr>
            <p:spPr>
              <a:xfrm>
                <a:off x="407314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3" name="rc1943"/>
              <p:cNvSpPr/>
              <p:nvPr/>
            </p:nvSpPr>
            <p:spPr>
              <a:xfrm>
                <a:off x="407314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4" name="rc1944"/>
              <p:cNvSpPr/>
              <p:nvPr/>
            </p:nvSpPr>
            <p:spPr>
              <a:xfrm>
                <a:off x="4073146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5" name="rc1945"/>
              <p:cNvSpPr/>
              <p:nvPr/>
            </p:nvSpPr>
            <p:spPr>
              <a:xfrm>
                <a:off x="407314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6" name="rc1946"/>
              <p:cNvSpPr/>
              <p:nvPr/>
            </p:nvSpPr>
            <p:spPr>
              <a:xfrm>
                <a:off x="407314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7" name="rc1947"/>
              <p:cNvSpPr/>
              <p:nvPr/>
            </p:nvSpPr>
            <p:spPr>
              <a:xfrm>
                <a:off x="427291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8" name="rc1948"/>
              <p:cNvSpPr/>
              <p:nvPr/>
            </p:nvSpPr>
            <p:spPr>
              <a:xfrm>
                <a:off x="427291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9" name="rc1949"/>
              <p:cNvSpPr/>
              <p:nvPr/>
            </p:nvSpPr>
            <p:spPr>
              <a:xfrm>
                <a:off x="4272910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0" name="rc1950"/>
              <p:cNvSpPr/>
              <p:nvPr/>
            </p:nvSpPr>
            <p:spPr>
              <a:xfrm>
                <a:off x="427291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1" name="rc1951"/>
              <p:cNvSpPr/>
              <p:nvPr/>
            </p:nvSpPr>
            <p:spPr>
              <a:xfrm>
                <a:off x="4272910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2" name="rc1952"/>
              <p:cNvSpPr/>
              <p:nvPr/>
            </p:nvSpPr>
            <p:spPr>
              <a:xfrm>
                <a:off x="427291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3" name="rc1953"/>
              <p:cNvSpPr/>
              <p:nvPr/>
            </p:nvSpPr>
            <p:spPr>
              <a:xfrm>
                <a:off x="427291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4" name="rc1954"/>
              <p:cNvSpPr/>
              <p:nvPr/>
            </p:nvSpPr>
            <p:spPr>
              <a:xfrm>
                <a:off x="427291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5" name="rc1955"/>
              <p:cNvSpPr/>
              <p:nvPr/>
            </p:nvSpPr>
            <p:spPr>
              <a:xfrm>
                <a:off x="427291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6" name="rc1956"/>
              <p:cNvSpPr/>
              <p:nvPr/>
            </p:nvSpPr>
            <p:spPr>
              <a:xfrm>
                <a:off x="427291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7" name="rc1957"/>
              <p:cNvSpPr/>
              <p:nvPr/>
            </p:nvSpPr>
            <p:spPr>
              <a:xfrm>
                <a:off x="427291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8" name="rc1958"/>
              <p:cNvSpPr/>
              <p:nvPr/>
            </p:nvSpPr>
            <p:spPr>
              <a:xfrm>
                <a:off x="427291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9" name="rc1959"/>
              <p:cNvSpPr/>
              <p:nvPr/>
            </p:nvSpPr>
            <p:spPr>
              <a:xfrm>
                <a:off x="427291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0" name="rc1960"/>
              <p:cNvSpPr/>
              <p:nvPr/>
            </p:nvSpPr>
            <p:spPr>
              <a:xfrm>
                <a:off x="427291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1" name="rc1961"/>
              <p:cNvSpPr/>
              <p:nvPr/>
            </p:nvSpPr>
            <p:spPr>
              <a:xfrm>
                <a:off x="416394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2" name="rc1962"/>
              <p:cNvSpPr/>
              <p:nvPr/>
            </p:nvSpPr>
            <p:spPr>
              <a:xfrm>
                <a:off x="416394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3" name="rc1963"/>
              <p:cNvSpPr/>
              <p:nvPr/>
            </p:nvSpPr>
            <p:spPr>
              <a:xfrm>
                <a:off x="416394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4" name="rc1964"/>
              <p:cNvSpPr/>
              <p:nvPr/>
            </p:nvSpPr>
            <p:spPr>
              <a:xfrm>
                <a:off x="416394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5" name="rc1965"/>
              <p:cNvSpPr/>
              <p:nvPr/>
            </p:nvSpPr>
            <p:spPr>
              <a:xfrm>
                <a:off x="4163948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6" name="rc1966"/>
              <p:cNvSpPr/>
              <p:nvPr/>
            </p:nvSpPr>
            <p:spPr>
              <a:xfrm>
                <a:off x="416394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7" name="rc1967"/>
              <p:cNvSpPr/>
              <p:nvPr/>
            </p:nvSpPr>
            <p:spPr>
              <a:xfrm>
                <a:off x="416394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8" name="rc1968"/>
              <p:cNvSpPr/>
              <p:nvPr/>
            </p:nvSpPr>
            <p:spPr>
              <a:xfrm>
                <a:off x="416394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9" name="rc1969"/>
              <p:cNvSpPr/>
              <p:nvPr/>
            </p:nvSpPr>
            <p:spPr>
              <a:xfrm>
                <a:off x="416394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0" name="rc1970"/>
              <p:cNvSpPr/>
              <p:nvPr/>
            </p:nvSpPr>
            <p:spPr>
              <a:xfrm>
                <a:off x="416394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1" name="rc1971"/>
              <p:cNvSpPr/>
              <p:nvPr/>
            </p:nvSpPr>
            <p:spPr>
              <a:xfrm>
                <a:off x="416394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2" name="rc1972"/>
              <p:cNvSpPr/>
              <p:nvPr/>
            </p:nvSpPr>
            <p:spPr>
              <a:xfrm>
                <a:off x="4163948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3" name="rc1973"/>
              <p:cNvSpPr/>
              <p:nvPr/>
            </p:nvSpPr>
            <p:spPr>
              <a:xfrm>
                <a:off x="416394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4" name="rc1974"/>
              <p:cNvSpPr/>
              <p:nvPr/>
            </p:nvSpPr>
            <p:spPr>
              <a:xfrm>
                <a:off x="416394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5" name="rc1975"/>
              <p:cNvSpPr/>
              <p:nvPr/>
            </p:nvSpPr>
            <p:spPr>
              <a:xfrm>
                <a:off x="485404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6" name="rc1976"/>
              <p:cNvSpPr/>
              <p:nvPr/>
            </p:nvSpPr>
            <p:spPr>
              <a:xfrm>
                <a:off x="485404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7" name="rc1977"/>
              <p:cNvSpPr/>
              <p:nvPr/>
            </p:nvSpPr>
            <p:spPr>
              <a:xfrm>
                <a:off x="485404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8" name="rc1978"/>
              <p:cNvSpPr/>
              <p:nvPr/>
            </p:nvSpPr>
            <p:spPr>
              <a:xfrm>
                <a:off x="485404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9" name="rc1979"/>
              <p:cNvSpPr/>
              <p:nvPr/>
            </p:nvSpPr>
            <p:spPr>
              <a:xfrm>
                <a:off x="485404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0" name="rc1980"/>
              <p:cNvSpPr/>
              <p:nvPr/>
            </p:nvSpPr>
            <p:spPr>
              <a:xfrm>
                <a:off x="4854044" y="2565918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1" name="rc1981"/>
              <p:cNvSpPr/>
              <p:nvPr/>
            </p:nvSpPr>
            <p:spPr>
              <a:xfrm>
                <a:off x="485404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2" name="rc1982"/>
              <p:cNvSpPr/>
              <p:nvPr/>
            </p:nvSpPr>
            <p:spPr>
              <a:xfrm>
                <a:off x="485404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3" name="rc1983"/>
              <p:cNvSpPr/>
              <p:nvPr/>
            </p:nvSpPr>
            <p:spPr>
              <a:xfrm>
                <a:off x="485404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4" name="rc1984"/>
              <p:cNvSpPr/>
              <p:nvPr/>
            </p:nvSpPr>
            <p:spPr>
              <a:xfrm>
                <a:off x="485404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5" name="rc1985"/>
              <p:cNvSpPr/>
              <p:nvPr/>
            </p:nvSpPr>
            <p:spPr>
              <a:xfrm>
                <a:off x="485404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6" name="rc1986"/>
              <p:cNvSpPr/>
              <p:nvPr/>
            </p:nvSpPr>
            <p:spPr>
              <a:xfrm>
                <a:off x="4854044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7" name="rc1987"/>
              <p:cNvSpPr/>
              <p:nvPr/>
            </p:nvSpPr>
            <p:spPr>
              <a:xfrm>
                <a:off x="485404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8" name="rc1988"/>
              <p:cNvSpPr/>
              <p:nvPr/>
            </p:nvSpPr>
            <p:spPr>
              <a:xfrm>
                <a:off x="485404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9" name="rc1989"/>
              <p:cNvSpPr/>
              <p:nvPr/>
            </p:nvSpPr>
            <p:spPr>
              <a:xfrm>
                <a:off x="490852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0" name="rc1990"/>
              <p:cNvSpPr/>
              <p:nvPr/>
            </p:nvSpPr>
            <p:spPr>
              <a:xfrm>
                <a:off x="490852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1" name="rc1991"/>
              <p:cNvSpPr/>
              <p:nvPr/>
            </p:nvSpPr>
            <p:spPr>
              <a:xfrm>
                <a:off x="490852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2" name="rc1992"/>
              <p:cNvSpPr/>
              <p:nvPr/>
            </p:nvSpPr>
            <p:spPr>
              <a:xfrm>
                <a:off x="490852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3" name="rc1993"/>
              <p:cNvSpPr/>
              <p:nvPr/>
            </p:nvSpPr>
            <p:spPr>
              <a:xfrm>
                <a:off x="4908525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4" name="rc1994"/>
              <p:cNvSpPr/>
              <p:nvPr/>
            </p:nvSpPr>
            <p:spPr>
              <a:xfrm>
                <a:off x="490852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5" name="rc1995"/>
              <p:cNvSpPr/>
              <p:nvPr/>
            </p:nvSpPr>
            <p:spPr>
              <a:xfrm>
                <a:off x="490852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6" name="rc1996"/>
              <p:cNvSpPr/>
              <p:nvPr/>
            </p:nvSpPr>
            <p:spPr>
              <a:xfrm>
                <a:off x="4908525" y="2364194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7" name="rc1997"/>
              <p:cNvSpPr/>
              <p:nvPr/>
            </p:nvSpPr>
            <p:spPr>
              <a:xfrm>
                <a:off x="4908525" y="216247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8" name="rc1998"/>
              <p:cNvSpPr/>
              <p:nvPr/>
            </p:nvSpPr>
            <p:spPr>
              <a:xfrm>
                <a:off x="4908525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9" name="rc1999"/>
              <p:cNvSpPr/>
              <p:nvPr/>
            </p:nvSpPr>
            <p:spPr>
              <a:xfrm>
                <a:off x="490852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0" name="rc2000"/>
              <p:cNvSpPr/>
              <p:nvPr/>
            </p:nvSpPr>
            <p:spPr>
              <a:xfrm>
                <a:off x="490852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1" name="rc2001"/>
              <p:cNvSpPr/>
              <p:nvPr/>
            </p:nvSpPr>
            <p:spPr>
              <a:xfrm>
                <a:off x="490852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2" name="rc2002"/>
              <p:cNvSpPr/>
              <p:nvPr/>
            </p:nvSpPr>
            <p:spPr>
              <a:xfrm>
                <a:off x="4908525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3" name="rc2003"/>
              <p:cNvSpPr/>
              <p:nvPr/>
            </p:nvSpPr>
            <p:spPr>
              <a:xfrm>
                <a:off x="410946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4" name="rc2004"/>
              <p:cNvSpPr/>
              <p:nvPr/>
            </p:nvSpPr>
            <p:spPr>
              <a:xfrm>
                <a:off x="410946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5" name="rc2005"/>
              <p:cNvSpPr/>
              <p:nvPr/>
            </p:nvSpPr>
            <p:spPr>
              <a:xfrm>
                <a:off x="4109466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6" name="rc2006"/>
              <p:cNvSpPr/>
              <p:nvPr/>
            </p:nvSpPr>
            <p:spPr>
              <a:xfrm>
                <a:off x="410946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7" name="rc2007"/>
              <p:cNvSpPr/>
              <p:nvPr/>
            </p:nvSpPr>
            <p:spPr>
              <a:xfrm>
                <a:off x="4109466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8" name="rc2008"/>
              <p:cNvSpPr/>
              <p:nvPr/>
            </p:nvSpPr>
            <p:spPr>
              <a:xfrm>
                <a:off x="410946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9" name="rc2009"/>
              <p:cNvSpPr/>
              <p:nvPr/>
            </p:nvSpPr>
            <p:spPr>
              <a:xfrm>
                <a:off x="410946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0" name="rc2010"/>
              <p:cNvSpPr/>
              <p:nvPr/>
            </p:nvSpPr>
            <p:spPr>
              <a:xfrm>
                <a:off x="410946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1" name="rc2011"/>
              <p:cNvSpPr/>
              <p:nvPr/>
            </p:nvSpPr>
            <p:spPr>
              <a:xfrm>
                <a:off x="410946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2" name="rc2012"/>
              <p:cNvSpPr/>
              <p:nvPr/>
            </p:nvSpPr>
            <p:spPr>
              <a:xfrm>
                <a:off x="410946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3" name="rc2013"/>
              <p:cNvSpPr/>
              <p:nvPr/>
            </p:nvSpPr>
            <p:spPr>
              <a:xfrm>
                <a:off x="410946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4" name="rc2014"/>
              <p:cNvSpPr/>
              <p:nvPr/>
            </p:nvSpPr>
            <p:spPr>
              <a:xfrm>
                <a:off x="410946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5" name="rc2015"/>
              <p:cNvSpPr/>
              <p:nvPr/>
            </p:nvSpPr>
            <p:spPr>
              <a:xfrm>
                <a:off x="410946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6" name="rc2016"/>
              <p:cNvSpPr/>
              <p:nvPr/>
            </p:nvSpPr>
            <p:spPr>
              <a:xfrm>
                <a:off x="410946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7" name="rc2017"/>
              <p:cNvSpPr/>
              <p:nvPr/>
            </p:nvSpPr>
            <p:spPr>
              <a:xfrm>
                <a:off x="436371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8" name="rc2018"/>
              <p:cNvSpPr/>
              <p:nvPr/>
            </p:nvSpPr>
            <p:spPr>
              <a:xfrm>
                <a:off x="436371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9" name="rc2019"/>
              <p:cNvSpPr/>
              <p:nvPr/>
            </p:nvSpPr>
            <p:spPr>
              <a:xfrm>
                <a:off x="436371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0" name="rc2020"/>
              <p:cNvSpPr/>
              <p:nvPr/>
            </p:nvSpPr>
            <p:spPr>
              <a:xfrm>
                <a:off x="436371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1" name="rc2021"/>
              <p:cNvSpPr/>
              <p:nvPr/>
            </p:nvSpPr>
            <p:spPr>
              <a:xfrm>
                <a:off x="4363712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2" name="rc2022"/>
              <p:cNvSpPr/>
              <p:nvPr/>
            </p:nvSpPr>
            <p:spPr>
              <a:xfrm>
                <a:off x="436371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3" name="rc2023"/>
              <p:cNvSpPr/>
              <p:nvPr/>
            </p:nvSpPr>
            <p:spPr>
              <a:xfrm>
                <a:off x="436371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4" name="rc2024"/>
              <p:cNvSpPr/>
              <p:nvPr/>
            </p:nvSpPr>
            <p:spPr>
              <a:xfrm>
                <a:off x="436371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5" name="rc2025"/>
              <p:cNvSpPr/>
              <p:nvPr/>
            </p:nvSpPr>
            <p:spPr>
              <a:xfrm>
                <a:off x="436371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6" name="rc2026"/>
              <p:cNvSpPr/>
              <p:nvPr/>
            </p:nvSpPr>
            <p:spPr>
              <a:xfrm>
                <a:off x="436371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7" name="rc2027"/>
              <p:cNvSpPr/>
              <p:nvPr/>
            </p:nvSpPr>
            <p:spPr>
              <a:xfrm>
                <a:off x="436371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8" name="rc2028"/>
              <p:cNvSpPr/>
              <p:nvPr/>
            </p:nvSpPr>
            <p:spPr>
              <a:xfrm>
                <a:off x="4363712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9" name="rc2029"/>
              <p:cNvSpPr/>
              <p:nvPr/>
            </p:nvSpPr>
            <p:spPr>
              <a:xfrm>
                <a:off x="436371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0" name="rc2030"/>
              <p:cNvSpPr/>
              <p:nvPr/>
            </p:nvSpPr>
            <p:spPr>
              <a:xfrm>
                <a:off x="4363712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1" name="rc2031"/>
              <p:cNvSpPr/>
              <p:nvPr/>
            </p:nvSpPr>
            <p:spPr>
              <a:xfrm>
                <a:off x="467243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2" name="rc2032"/>
              <p:cNvSpPr/>
              <p:nvPr/>
            </p:nvSpPr>
            <p:spPr>
              <a:xfrm>
                <a:off x="467243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3" name="rc2033"/>
              <p:cNvSpPr/>
              <p:nvPr/>
            </p:nvSpPr>
            <p:spPr>
              <a:xfrm>
                <a:off x="4672439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4" name="rc2034"/>
              <p:cNvSpPr/>
              <p:nvPr/>
            </p:nvSpPr>
            <p:spPr>
              <a:xfrm>
                <a:off x="467243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5" name="rc2035"/>
              <p:cNvSpPr/>
              <p:nvPr/>
            </p:nvSpPr>
            <p:spPr>
              <a:xfrm>
                <a:off x="4672439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6" name="rc2036"/>
              <p:cNvSpPr/>
              <p:nvPr/>
            </p:nvSpPr>
            <p:spPr>
              <a:xfrm>
                <a:off x="467243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7" name="rc2037"/>
              <p:cNvSpPr/>
              <p:nvPr/>
            </p:nvSpPr>
            <p:spPr>
              <a:xfrm>
                <a:off x="467243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8" name="rc2038"/>
              <p:cNvSpPr/>
              <p:nvPr/>
            </p:nvSpPr>
            <p:spPr>
              <a:xfrm>
                <a:off x="467243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9" name="rc2039"/>
              <p:cNvSpPr/>
              <p:nvPr/>
            </p:nvSpPr>
            <p:spPr>
              <a:xfrm>
                <a:off x="467243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0" name="rc2040"/>
              <p:cNvSpPr/>
              <p:nvPr/>
            </p:nvSpPr>
            <p:spPr>
              <a:xfrm>
                <a:off x="467243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1" name="rc2041"/>
              <p:cNvSpPr/>
              <p:nvPr/>
            </p:nvSpPr>
            <p:spPr>
              <a:xfrm>
                <a:off x="467243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2" name="rc2042"/>
              <p:cNvSpPr/>
              <p:nvPr/>
            </p:nvSpPr>
            <p:spPr>
              <a:xfrm>
                <a:off x="4672439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3" name="rc2043"/>
              <p:cNvSpPr/>
              <p:nvPr/>
            </p:nvSpPr>
            <p:spPr>
              <a:xfrm>
                <a:off x="467243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4" name="rc2044"/>
              <p:cNvSpPr/>
              <p:nvPr/>
            </p:nvSpPr>
            <p:spPr>
              <a:xfrm>
                <a:off x="467243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5" name="rc2045"/>
              <p:cNvSpPr/>
              <p:nvPr/>
            </p:nvSpPr>
            <p:spPr>
              <a:xfrm>
                <a:off x="429107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6" name="rc2046"/>
              <p:cNvSpPr/>
              <p:nvPr/>
            </p:nvSpPr>
            <p:spPr>
              <a:xfrm>
                <a:off x="429107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7" name="rc2047"/>
              <p:cNvSpPr/>
              <p:nvPr/>
            </p:nvSpPr>
            <p:spPr>
              <a:xfrm>
                <a:off x="4291071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8" name="rc2048"/>
              <p:cNvSpPr/>
              <p:nvPr/>
            </p:nvSpPr>
            <p:spPr>
              <a:xfrm>
                <a:off x="429107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9" name="rc2049"/>
              <p:cNvSpPr/>
              <p:nvPr/>
            </p:nvSpPr>
            <p:spPr>
              <a:xfrm>
                <a:off x="4291071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0" name="rc2050"/>
              <p:cNvSpPr/>
              <p:nvPr/>
            </p:nvSpPr>
            <p:spPr>
              <a:xfrm>
                <a:off x="429107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1" name="rc2051"/>
              <p:cNvSpPr/>
              <p:nvPr/>
            </p:nvSpPr>
            <p:spPr>
              <a:xfrm>
                <a:off x="429107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2" name="rc2052"/>
              <p:cNvSpPr/>
              <p:nvPr/>
            </p:nvSpPr>
            <p:spPr>
              <a:xfrm>
                <a:off x="429107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3" name="rc2053"/>
              <p:cNvSpPr/>
              <p:nvPr/>
            </p:nvSpPr>
            <p:spPr>
              <a:xfrm>
                <a:off x="429107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4" name="rc2054"/>
              <p:cNvSpPr/>
              <p:nvPr/>
            </p:nvSpPr>
            <p:spPr>
              <a:xfrm>
                <a:off x="429107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5" name="rc2055"/>
              <p:cNvSpPr/>
              <p:nvPr/>
            </p:nvSpPr>
            <p:spPr>
              <a:xfrm>
                <a:off x="429107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6" name="rc2056"/>
              <p:cNvSpPr/>
              <p:nvPr/>
            </p:nvSpPr>
            <p:spPr>
              <a:xfrm>
                <a:off x="429107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7" name="rc2057"/>
              <p:cNvSpPr/>
              <p:nvPr/>
            </p:nvSpPr>
            <p:spPr>
              <a:xfrm>
                <a:off x="429107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8" name="rc2058"/>
              <p:cNvSpPr/>
              <p:nvPr/>
            </p:nvSpPr>
            <p:spPr>
              <a:xfrm>
                <a:off x="429107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9" name="rc2059"/>
              <p:cNvSpPr/>
              <p:nvPr/>
            </p:nvSpPr>
            <p:spPr>
              <a:xfrm>
                <a:off x="423658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0" name="rc2060"/>
              <p:cNvSpPr/>
              <p:nvPr/>
            </p:nvSpPr>
            <p:spPr>
              <a:xfrm>
                <a:off x="423658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1" name="rc2061"/>
              <p:cNvSpPr/>
              <p:nvPr/>
            </p:nvSpPr>
            <p:spPr>
              <a:xfrm>
                <a:off x="4236589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2" name="rc2062"/>
              <p:cNvSpPr/>
              <p:nvPr/>
            </p:nvSpPr>
            <p:spPr>
              <a:xfrm>
                <a:off x="423658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3" name="rc2063"/>
              <p:cNvSpPr/>
              <p:nvPr/>
            </p:nvSpPr>
            <p:spPr>
              <a:xfrm>
                <a:off x="4236589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4" name="rc2064"/>
              <p:cNvSpPr/>
              <p:nvPr/>
            </p:nvSpPr>
            <p:spPr>
              <a:xfrm>
                <a:off x="423658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5" name="rc2065"/>
              <p:cNvSpPr/>
              <p:nvPr/>
            </p:nvSpPr>
            <p:spPr>
              <a:xfrm>
                <a:off x="423658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6" name="rc2066"/>
              <p:cNvSpPr/>
              <p:nvPr/>
            </p:nvSpPr>
            <p:spPr>
              <a:xfrm>
                <a:off x="423658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7" name="rc2067"/>
              <p:cNvSpPr/>
              <p:nvPr/>
            </p:nvSpPr>
            <p:spPr>
              <a:xfrm>
                <a:off x="423658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8" name="rc2068"/>
              <p:cNvSpPr/>
              <p:nvPr/>
            </p:nvSpPr>
            <p:spPr>
              <a:xfrm>
                <a:off x="423658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9" name="rc2069"/>
              <p:cNvSpPr/>
              <p:nvPr/>
            </p:nvSpPr>
            <p:spPr>
              <a:xfrm>
                <a:off x="423658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0" name="rc2070"/>
              <p:cNvSpPr/>
              <p:nvPr/>
            </p:nvSpPr>
            <p:spPr>
              <a:xfrm>
                <a:off x="4236589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1" name="rc2071"/>
              <p:cNvSpPr/>
              <p:nvPr/>
            </p:nvSpPr>
            <p:spPr>
              <a:xfrm>
                <a:off x="423658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2" name="rc2072"/>
              <p:cNvSpPr/>
              <p:nvPr/>
            </p:nvSpPr>
            <p:spPr>
              <a:xfrm>
                <a:off x="4236589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3" name="rc2073"/>
              <p:cNvSpPr/>
              <p:nvPr/>
            </p:nvSpPr>
            <p:spPr>
              <a:xfrm>
                <a:off x="478140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4" name="rc2074"/>
              <p:cNvSpPr/>
              <p:nvPr/>
            </p:nvSpPr>
            <p:spPr>
              <a:xfrm>
                <a:off x="478140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5" name="rc2075"/>
              <p:cNvSpPr/>
              <p:nvPr/>
            </p:nvSpPr>
            <p:spPr>
              <a:xfrm>
                <a:off x="478140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6" name="rc2076"/>
              <p:cNvSpPr/>
              <p:nvPr/>
            </p:nvSpPr>
            <p:spPr>
              <a:xfrm>
                <a:off x="478140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7" name="rc2077"/>
              <p:cNvSpPr/>
              <p:nvPr/>
            </p:nvSpPr>
            <p:spPr>
              <a:xfrm>
                <a:off x="4781402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8" name="rc2078"/>
              <p:cNvSpPr/>
              <p:nvPr/>
            </p:nvSpPr>
            <p:spPr>
              <a:xfrm>
                <a:off x="478140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9" name="rc2079"/>
              <p:cNvSpPr/>
              <p:nvPr/>
            </p:nvSpPr>
            <p:spPr>
              <a:xfrm>
                <a:off x="478140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0" name="rc2080"/>
              <p:cNvSpPr/>
              <p:nvPr/>
            </p:nvSpPr>
            <p:spPr>
              <a:xfrm>
                <a:off x="478140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1" name="rc2081"/>
              <p:cNvSpPr/>
              <p:nvPr/>
            </p:nvSpPr>
            <p:spPr>
              <a:xfrm>
                <a:off x="478140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2" name="rc2082"/>
              <p:cNvSpPr/>
              <p:nvPr/>
            </p:nvSpPr>
            <p:spPr>
              <a:xfrm>
                <a:off x="478140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3" name="rc2083"/>
              <p:cNvSpPr/>
              <p:nvPr/>
            </p:nvSpPr>
            <p:spPr>
              <a:xfrm>
                <a:off x="478140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4" name="rc2084"/>
              <p:cNvSpPr/>
              <p:nvPr/>
            </p:nvSpPr>
            <p:spPr>
              <a:xfrm>
                <a:off x="478140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5" name="rc2085"/>
              <p:cNvSpPr/>
              <p:nvPr/>
            </p:nvSpPr>
            <p:spPr>
              <a:xfrm>
                <a:off x="478140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6" name="rc2086"/>
              <p:cNvSpPr/>
              <p:nvPr/>
            </p:nvSpPr>
            <p:spPr>
              <a:xfrm>
                <a:off x="478140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7" name="rc2087"/>
              <p:cNvSpPr/>
              <p:nvPr/>
            </p:nvSpPr>
            <p:spPr>
              <a:xfrm>
                <a:off x="479956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8" name="rc2088"/>
              <p:cNvSpPr/>
              <p:nvPr/>
            </p:nvSpPr>
            <p:spPr>
              <a:xfrm>
                <a:off x="479956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9" name="rc2089"/>
              <p:cNvSpPr/>
              <p:nvPr/>
            </p:nvSpPr>
            <p:spPr>
              <a:xfrm>
                <a:off x="479956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0" name="rc2090"/>
              <p:cNvSpPr/>
              <p:nvPr/>
            </p:nvSpPr>
            <p:spPr>
              <a:xfrm>
                <a:off x="479956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1" name="rc2091"/>
              <p:cNvSpPr/>
              <p:nvPr/>
            </p:nvSpPr>
            <p:spPr>
              <a:xfrm>
                <a:off x="4799562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2" name="rc2092"/>
              <p:cNvSpPr/>
              <p:nvPr/>
            </p:nvSpPr>
            <p:spPr>
              <a:xfrm>
                <a:off x="479956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3" name="rc2093"/>
              <p:cNvSpPr/>
              <p:nvPr/>
            </p:nvSpPr>
            <p:spPr>
              <a:xfrm>
                <a:off x="479956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4" name="rc2094"/>
              <p:cNvSpPr/>
              <p:nvPr/>
            </p:nvSpPr>
            <p:spPr>
              <a:xfrm>
                <a:off x="479956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5" name="rc2095"/>
              <p:cNvSpPr/>
              <p:nvPr/>
            </p:nvSpPr>
            <p:spPr>
              <a:xfrm>
                <a:off x="479956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6" name="rc2096"/>
              <p:cNvSpPr/>
              <p:nvPr/>
            </p:nvSpPr>
            <p:spPr>
              <a:xfrm>
                <a:off x="479956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7" name="rc2097"/>
              <p:cNvSpPr/>
              <p:nvPr/>
            </p:nvSpPr>
            <p:spPr>
              <a:xfrm>
                <a:off x="479956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8" name="rc2098"/>
              <p:cNvSpPr/>
              <p:nvPr/>
            </p:nvSpPr>
            <p:spPr>
              <a:xfrm>
                <a:off x="479956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9" name="rc2099"/>
              <p:cNvSpPr/>
              <p:nvPr/>
            </p:nvSpPr>
            <p:spPr>
              <a:xfrm>
                <a:off x="479956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0" name="rc2100"/>
              <p:cNvSpPr/>
              <p:nvPr/>
            </p:nvSpPr>
            <p:spPr>
              <a:xfrm>
                <a:off x="479956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1" name="rc2101"/>
              <p:cNvSpPr/>
              <p:nvPr/>
            </p:nvSpPr>
            <p:spPr>
              <a:xfrm>
                <a:off x="489036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2" name="rc2102"/>
              <p:cNvSpPr/>
              <p:nvPr/>
            </p:nvSpPr>
            <p:spPr>
              <a:xfrm>
                <a:off x="489036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3" name="rc2103"/>
              <p:cNvSpPr/>
              <p:nvPr/>
            </p:nvSpPr>
            <p:spPr>
              <a:xfrm>
                <a:off x="489036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4" name="rc2104"/>
              <p:cNvSpPr/>
              <p:nvPr/>
            </p:nvSpPr>
            <p:spPr>
              <a:xfrm>
                <a:off x="489036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5" name="rc2105"/>
              <p:cNvSpPr/>
              <p:nvPr/>
            </p:nvSpPr>
            <p:spPr>
              <a:xfrm>
                <a:off x="4890365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6" name="rc2106"/>
              <p:cNvSpPr/>
              <p:nvPr/>
            </p:nvSpPr>
            <p:spPr>
              <a:xfrm>
                <a:off x="489036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7" name="rc2107"/>
              <p:cNvSpPr/>
              <p:nvPr/>
            </p:nvSpPr>
            <p:spPr>
              <a:xfrm>
                <a:off x="489036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8" name="rc2108"/>
              <p:cNvSpPr/>
              <p:nvPr/>
            </p:nvSpPr>
            <p:spPr>
              <a:xfrm>
                <a:off x="489036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9" name="rc2109"/>
              <p:cNvSpPr/>
              <p:nvPr/>
            </p:nvSpPr>
            <p:spPr>
              <a:xfrm>
                <a:off x="489036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0" name="rc2110"/>
              <p:cNvSpPr/>
              <p:nvPr/>
            </p:nvSpPr>
            <p:spPr>
              <a:xfrm>
                <a:off x="489036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1" name="rc2111"/>
              <p:cNvSpPr/>
              <p:nvPr/>
            </p:nvSpPr>
            <p:spPr>
              <a:xfrm>
                <a:off x="489036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2" name="rc2112"/>
              <p:cNvSpPr/>
              <p:nvPr/>
            </p:nvSpPr>
            <p:spPr>
              <a:xfrm>
                <a:off x="4890365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3" name="rc2113"/>
              <p:cNvSpPr/>
              <p:nvPr/>
            </p:nvSpPr>
            <p:spPr>
              <a:xfrm>
                <a:off x="489036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4" name="rc2114"/>
              <p:cNvSpPr/>
              <p:nvPr/>
            </p:nvSpPr>
            <p:spPr>
              <a:xfrm>
                <a:off x="4890365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5" name="rc2115"/>
              <p:cNvSpPr/>
              <p:nvPr/>
            </p:nvSpPr>
            <p:spPr>
              <a:xfrm>
                <a:off x="400050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6" name="rc2116"/>
              <p:cNvSpPr/>
              <p:nvPr/>
            </p:nvSpPr>
            <p:spPr>
              <a:xfrm>
                <a:off x="400050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7" name="rc2117"/>
              <p:cNvSpPr/>
              <p:nvPr/>
            </p:nvSpPr>
            <p:spPr>
              <a:xfrm>
                <a:off x="400050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8" name="rc2118"/>
              <p:cNvSpPr/>
              <p:nvPr/>
            </p:nvSpPr>
            <p:spPr>
              <a:xfrm>
                <a:off x="400050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9" name="rc2119"/>
              <p:cNvSpPr/>
              <p:nvPr/>
            </p:nvSpPr>
            <p:spPr>
              <a:xfrm>
                <a:off x="400050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0" name="rc2120"/>
              <p:cNvSpPr/>
              <p:nvPr/>
            </p:nvSpPr>
            <p:spPr>
              <a:xfrm>
                <a:off x="400050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1" name="rc2121"/>
              <p:cNvSpPr/>
              <p:nvPr/>
            </p:nvSpPr>
            <p:spPr>
              <a:xfrm>
                <a:off x="400050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2" name="rc2122"/>
              <p:cNvSpPr/>
              <p:nvPr/>
            </p:nvSpPr>
            <p:spPr>
              <a:xfrm>
                <a:off x="400050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3" name="rc2123"/>
              <p:cNvSpPr/>
              <p:nvPr/>
            </p:nvSpPr>
            <p:spPr>
              <a:xfrm>
                <a:off x="400050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4" name="rc2124"/>
              <p:cNvSpPr/>
              <p:nvPr/>
            </p:nvSpPr>
            <p:spPr>
              <a:xfrm>
                <a:off x="400050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5" name="rc2125"/>
              <p:cNvSpPr/>
              <p:nvPr/>
            </p:nvSpPr>
            <p:spPr>
              <a:xfrm>
                <a:off x="400050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6" name="rc2126"/>
              <p:cNvSpPr/>
              <p:nvPr/>
            </p:nvSpPr>
            <p:spPr>
              <a:xfrm>
                <a:off x="4000504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7" name="rc2127"/>
              <p:cNvSpPr/>
              <p:nvPr/>
            </p:nvSpPr>
            <p:spPr>
              <a:xfrm>
                <a:off x="400050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8" name="rc2128"/>
              <p:cNvSpPr/>
              <p:nvPr/>
            </p:nvSpPr>
            <p:spPr>
              <a:xfrm>
                <a:off x="4000504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9" name="rc2129"/>
              <p:cNvSpPr/>
              <p:nvPr/>
            </p:nvSpPr>
            <p:spPr>
              <a:xfrm>
                <a:off x="405498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0" name="rc2130"/>
              <p:cNvSpPr/>
              <p:nvPr/>
            </p:nvSpPr>
            <p:spPr>
              <a:xfrm>
                <a:off x="405498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1" name="rc2131"/>
              <p:cNvSpPr/>
              <p:nvPr/>
            </p:nvSpPr>
            <p:spPr>
              <a:xfrm>
                <a:off x="405498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2" name="rc2132"/>
              <p:cNvSpPr/>
              <p:nvPr/>
            </p:nvSpPr>
            <p:spPr>
              <a:xfrm>
                <a:off x="405498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3" name="rc2133"/>
              <p:cNvSpPr/>
              <p:nvPr/>
            </p:nvSpPr>
            <p:spPr>
              <a:xfrm>
                <a:off x="4054985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4" name="rc2134"/>
              <p:cNvSpPr/>
              <p:nvPr/>
            </p:nvSpPr>
            <p:spPr>
              <a:xfrm>
                <a:off x="405498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5" name="rc2135"/>
              <p:cNvSpPr/>
              <p:nvPr/>
            </p:nvSpPr>
            <p:spPr>
              <a:xfrm>
                <a:off x="405498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6" name="rc2136"/>
              <p:cNvSpPr/>
              <p:nvPr/>
            </p:nvSpPr>
            <p:spPr>
              <a:xfrm>
                <a:off x="405498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7" name="rc2137"/>
              <p:cNvSpPr/>
              <p:nvPr/>
            </p:nvSpPr>
            <p:spPr>
              <a:xfrm>
                <a:off x="405498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8" name="rc2138"/>
              <p:cNvSpPr/>
              <p:nvPr/>
            </p:nvSpPr>
            <p:spPr>
              <a:xfrm>
                <a:off x="405498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9" name="rc2139"/>
              <p:cNvSpPr/>
              <p:nvPr/>
            </p:nvSpPr>
            <p:spPr>
              <a:xfrm>
                <a:off x="405498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0" name="rc2140"/>
              <p:cNvSpPr/>
              <p:nvPr/>
            </p:nvSpPr>
            <p:spPr>
              <a:xfrm>
                <a:off x="405498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1" name="rc2141"/>
              <p:cNvSpPr/>
              <p:nvPr/>
            </p:nvSpPr>
            <p:spPr>
              <a:xfrm>
                <a:off x="405498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2" name="rc2142"/>
              <p:cNvSpPr/>
              <p:nvPr/>
            </p:nvSpPr>
            <p:spPr>
              <a:xfrm>
                <a:off x="405498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3" name="rc2143"/>
              <p:cNvSpPr/>
              <p:nvPr/>
            </p:nvSpPr>
            <p:spPr>
              <a:xfrm>
                <a:off x="481772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4" name="rc2144"/>
              <p:cNvSpPr/>
              <p:nvPr/>
            </p:nvSpPr>
            <p:spPr>
              <a:xfrm>
                <a:off x="481772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5" name="rc2145"/>
              <p:cNvSpPr/>
              <p:nvPr/>
            </p:nvSpPr>
            <p:spPr>
              <a:xfrm>
                <a:off x="4817723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6" name="rc2146"/>
              <p:cNvSpPr/>
              <p:nvPr/>
            </p:nvSpPr>
            <p:spPr>
              <a:xfrm>
                <a:off x="481772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7" name="rc2147"/>
              <p:cNvSpPr/>
              <p:nvPr/>
            </p:nvSpPr>
            <p:spPr>
              <a:xfrm>
                <a:off x="4817723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8" name="rc2148"/>
              <p:cNvSpPr/>
              <p:nvPr/>
            </p:nvSpPr>
            <p:spPr>
              <a:xfrm>
                <a:off x="481772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9" name="rc2149"/>
              <p:cNvSpPr/>
              <p:nvPr/>
            </p:nvSpPr>
            <p:spPr>
              <a:xfrm>
                <a:off x="481772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0" name="rc2150"/>
              <p:cNvSpPr/>
              <p:nvPr/>
            </p:nvSpPr>
            <p:spPr>
              <a:xfrm>
                <a:off x="481772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1" name="rc2151"/>
              <p:cNvSpPr/>
              <p:nvPr/>
            </p:nvSpPr>
            <p:spPr>
              <a:xfrm>
                <a:off x="481772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2" name="rc2152"/>
              <p:cNvSpPr/>
              <p:nvPr/>
            </p:nvSpPr>
            <p:spPr>
              <a:xfrm>
                <a:off x="481772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3" name="rc2153"/>
              <p:cNvSpPr/>
              <p:nvPr/>
            </p:nvSpPr>
            <p:spPr>
              <a:xfrm>
                <a:off x="481772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4" name="rc2154"/>
              <p:cNvSpPr/>
              <p:nvPr/>
            </p:nvSpPr>
            <p:spPr>
              <a:xfrm>
                <a:off x="4817723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5" name="rc2155"/>
              <p:cNvSpPr/>
              <p:nvPr/>
            </p:nvSpPr>
            <p:spPr>
              <a:xfrm>
                <a:off x="481772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6" name="rc2156"/>
              <p:cNvSpPr/>
              <p:nvPr/>
            </p:nvSpPr>
            <p:spPr>
              <a:xfrm>
                <a:off x="4817723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7" name="rc2157"/>
              <p:cNvSpPr/>
              <p:nvPr/>
            </p:nvSpPr>
            <p:spPr>
              <a:xfrm>
                <a:off x="441819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8" name="rc2158"/>
              <p:cNvSpPr/>
              <p:nvPr/>
            </p:nvSpPr>
            <p:spPr>
              <a:xfrm>
                <a:off x="441819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9" name="rc2159"/>
              <p:cNvSpPr/>
              <p:nvPr/>
            </p:nvSpPr>
            <p:spPr>
              <a:xfrm>
                <a:off x="441819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0" name="rc2160"/>
              <p:cNvSpPr/>
              <p:nvPr/>
            </p:nvSpPr>
            <p:spPr>
              <a:xfrm>
                <a:off x="441819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1" name="rc2161"/>
              <p:cNvSpPr/>
              <p:nvPr/>
            </p:nvSpPr>
            <p:spPr>
              <a:xfrm>
                <a:off x="441819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2" name="rc2162"/>
              <p:cNvSpPr/>
              <p:nvPr/>
            </p:nvSpPr>
            <p:spPr>
              <a:xfrm>
                <a:off x="441819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3" name="rc2163"/>
              <p:cNvSpPr/>
              <p:nvPr/>
            </p:nvSpPr>
            <p:spPr>
              <a:xfrm>
                <a:off x="441819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4" name="rc2164"/>
              <p:cNvSpPr/>
              <p:nvPr/>
            </p:nvSpPr>
            <p:spPr>
              <a:xfrm>
                <a:off x="441819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5" name="rc2165"/>
              <p:cNvSpPr/>
              <p:nvPr/>
            </p:nvSpPr>
            <p:spPr>
              <a:xfrm>
                <a:off x="441819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6" name="rc2166"/>
              <p:cNvSpPr/>
              <p:nvPr/>
            </p:nvSpPr>
            <p:spPr>
              <a:xfrm>
                <a:off x="441819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7" name="rc2167"/>
              <p:cNvSpPr/>
              <p:nvPr/>
            </p:nvSpPr>
            <p:spPr>
              <a:xfrm>
                <a:off x="441819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8" name="rc2168"/>
              <p:cNvSpPr/>
              <p:nvPr/>
            </p:nvSpPr>
            <p:spPr>
              <a:xfrm>
                <a:off x="4418194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9" name="rc2169"/>
              <p:cNvSpPr/>
              <p:nvPr/>
            </p:nvSpPr>
            <p:spPr>
              <a:xfrm>
                <a:off x="441819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0" name="rc2170"/>
              <p:cNvSpPr/>
              <p:nvPr/>
            </p:nvSpPr>
            <p:spPr>
              <a:xfrm>
                <a:off x="4418194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1" name="rc2171"/>
              <p:cNvSpPr/>
              <p:nvPr/>
            </p:nvSpPr>
            <p:spPr>
              <a:xfrm>
                <a:off x="474508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2" name="rc2172"/>
              <p:cNvSpPr/>
              <p:nvPr/>
            </p:nvSpPr>
            <p:spPr>
              <a:xfrm>
                <a:off x="474508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3" name="rc2173"/>
              <p:cNvSpPr/>
              <p:nvPr/>
            </p:nvSpPr>
            <p:spPr>
              <a:xfrm>
                <a:off x="4745081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4" name="rc2174"/>
              <p:cNvSpPr/>
              <p:nvPr/>
            </p:nvSpPr>
            <p:spPr>
              <a:xfrm>
                <a:off x="474508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5" name="rc2175"/>
              <p:cNvSpPr/>
              <p:nvPr/>
            </p:nvSpPr>
            <p:spPr>
              <a:xfrm>
                <a:off x="4745081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6" name="rc2176"/>
              <p:cNvSpPr/>
              <p:nvPr/>
            </p:nvSpPr>
            <p:spPr>
              <a:xfrm>
                <a:off x="474508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7" name="rc2177"/>
              <p:cNvSpPr/>
              <p:nvPr/>
            </p:nvSpPr>
            <p:spPr>
              <a:xfrm>
                <a:off x="474508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8" name="rc2178"/>
              <p:cNvSpPr/>
              <p:nvPr/>
            </p:nvSpPr>
            <p:spPr>
              <a:xfrm>
                <a:off x="474508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9" name="rc2179"/>
              <p:cNvSpPr/>
              <p:nvPr/>
            </p:nvSpPr>
            <p:spPr>
              <a:xfrm>
                <a:off x="474508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0" name="rc2180"/>
              <p:cNvSpPr/>
              <p:nvPr/>
            </p:nvSpPr>
            <p:spPr>
              <a:xfrm>
                <a:off x="4745081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1" name="rc2181"/>
              <p:cNvSpPr/>
              <p:nvPr/>
            </p:nvSpPr>
            <p:spPr>
              <a:xfrm>
                <a:off x="474508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2" name="rc2182"/>
              <p:cNvSpPr/>
              <p:nvPr/>
            </p:nvSpPr>
            <p:spPr>
              <a:xfrm>
                <a:off x="4745081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3" name="rc2183"/>
              <p:cNvSpPr/>
              <p:nvPr/>
            </p:nvSpPr>
            <p:spPr>
              <a:xfrm>
                <a:off x="474508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4" name="rc2184"/>
              <p:cNvSpPr/>
              <p:nvPr/>
            </p:nvSpPr>
            <p:spPr>
              <a:xfrm>
                <a:off x="474508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5" name="rc2185"/>
              <p:cNvSpPr/>
              <p:nvPr/>
            </p:nvSpPr>
            <p:spPr>
              <a:xfrm>
                <a:off x="421842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6" name="rc2186"/>
              <p:cNvSpPr/>
              <p:nvPr/>
            </p:nvSpPr>
            <p:spPr>
              <a:xfrm>
                <a:off x="421842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7" name="rc2187"/>
              <p:cNvSpPr/>
              <p:nvPr/>
            </p:nvSpPr>
            <p:spPr>
              <a:xfrm>
                <a:off x="4218429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8" name="rc2188"/>
              <p:cNvSpPr/>
              <p:nvPr/>
            </p:nvSpPr>
            <p:spPr>
              <a:xfrm>
                <a:off x="421842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9" name="rc2189"/>
              <p:cNvSpPr/>
              <p:nvPr/>
            </p:nvSpPr>
            <p:spPr>
              <a:xfrm>
                <a:off x="4218429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0" name="rc2190"/>
              <p:cNvSpPr/>
              <p:nvPr/>
            </p:nvSpPr>
            <p:spPr>
              <a:xfrm>
                <a:off x="421842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1" name="rc2191"/>
              <p:cNvSpPr/>
              <p:nvPr/>
            </p:nvSpPr>
            <p:spPr>
              <a:xfrm>
                <a:off x="421842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2" name="rc2192"/>
              <p:cNvSpPr/>
              <p:nvPr/>
            </p:nvSpPr>
            <p:spPr>
              <a:xfrm>
                <a:off x="421842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3" name="rc2193"/>
              <p:cNvSpPr/>
              <p:nvPr/>
            </p:nvSpPr>
            <p:spPr>
              <a:xfrm>
                <a:off x="421842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4" name="rc2194"/>
              <p:cNvSpPr/>
              <p:nvPr/>
            </p:nvSpPr>
            <p:spPr>
              <a:xfrm>
                <a:off x="421842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5" name="rc2195"/>
              <p:cNvSpPr/>
              <p:nvPr/>
            </p:nvSpPr>
            <p:spPr>
              <a:xfrm>
                <a:off x="421842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6" name="rc2196"/>
              <p:cNvSpPr/>
              <p:nvPr/>
            </p:nvSpPr>
            <p:spPr>
              <a:xfrm>
                <a:off x="4218429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7" name="rc2197"/>
              <p:cNvSpPr/>
              <p:nvPr/>
            </p:nvSpPr>
            <p:spPr>
              <a:xfrm>
                <a:off x="421842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8" name="rc2198"/>
              <p:cNvSpPr/>
              <p:nvPr/>
            </p:nvSpPr>
            <p:spPr>
              <a:xfrm>
                <a:off x="4218429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9" name="rc2199"/>
              <p:cNvSpPr/>
              <p:nvPr/>
            </p:nvSpPr>
            <p:spPr>
              <a:xfrm>
                <a:off x="425475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0" name="rc2200"/>
              <p:cNvSpPr/>
              <p:nvPr/>
            </p:nvSpPr>
            <p:spPr>
              <a:xfrm>
                <a:off x="425475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1" name="rc2201"/>
              <p:cNvSpPr/>
              <p:nvPr/>
            </p:nvSpPr>
            <p:spPr>
              <a:xfrm>
                <a:off x="4254750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2" name="rc2202"/>
              <p:cNvSpPr/>
              <p:nvPr/>
            </p:nvSpPr>
            <p:spPr>
              <a:xfrm>
                <a:off x="425475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3" name="rc2203"/>
              <p:cNvSpPr/>
              <p:nvPr/>
            </p:nvSpPr>
            <p:spPr>
              <a:xfrm>
                <a:off x="4254750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4" name="rc2204"/>
              <p:cNvSpPr/>
              <p:nvPr/>
            </p:nvSpPr>
            <p:spPr>
              <a:xfrm>
                <a:off x="425475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5" name="rc2205"/>
              <p:cNvSpPr/>
              <p:nvPr/>
            </p:nvSpPr>
            <p:spPr>
              <a:xfrm>
                <a:off x="425475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6" name="rc2206"/>
              <p:cNvSpPr/>
              <p:nvPr/>
            </p:nvSpPr>
            <p:spPr>
              <a:xfrm>
                <a:off x="425475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7" name="rc2207"/>
              <p:cNvSpPr/>
              <p:nvPr/>
            </p:nvSpPr>
            <p:spPr>
              <a:xfrm>
                <a:off x="425475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8" name="rc2208"/>
              <p:cNvSpPr/>
              <p:nvPr/>
            </p:nvSpPr>
            <p:spPr>
              <a:xfrm>
                <a:off x="425475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9" name="rc2209"/>
              <p:cNvSpPr/>
              <p:nvPr/>
            </p:nvSpPr>
            <p:spPr>
              <a:xfrm>
                <a:off x="425475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0" name="rc2210"/>
              <p:cNvSpPr/>
              <p:nvPr/>
            </p:nvSpPr>
            <p:spPr>
              <a:xfrm>
                <a:off x="425475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1" name="rc2211"/>
              <p:cNvSpPr/>
              <p:nvPr/>
            </p:nvSpPr>
            <p:spPr>
              <a:xfrm>
                <a:off x="425475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2" name="rc2212"/>
              <p:cNvSpPr/>
              <p:nvPr/>
            </p:nvSpPr>
            <p:spPr>
              <a:xfrm>
                <a:off x="425475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3" name="rc2213"/>
              <p:cNvSpPr/>
              <p:nvPr/>
            </p:nvSpPr>
            <p:spPr>
              <a:xfrm>
                <a:off x="458163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4" name="rc2214"/>
              <p:cNvSpPr/>
              <p:nvPr/>
            </p:nvSpPr>
            <p:spPr>
              <a:xfrm>
                <a:off x="458163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5" name="rc2215"/>
              <p:cNvSpPr/>
              <p:nvPr/>
            </p:nvSpPr>
            <p:spPr>
              <a:xfrm>
                <a:off x="458163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6" name="rc2216"/>
              <p:cNvSpPr/>
              <p:nvPr/>
            </p:nvSpPr>
            <p:spPr>
              <a:xfrm>
                <a:off x="458163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7" name="rc2217"/>
              <p:cNvSpPr/>
              <p:nvPr/>
            </p:nvSpPr>
            <p:spPr>
              <a:xfrm>
                <a:off x="4581637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8" name="rc2218"/>
              <p:cNvSpPr/>
              <p:nvPr/>
            </p:nvSpPr>
            <p:spPr>
              <a:xfrm>
                <a:off x="458163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9" name="rc2219"/>
              <p:cNvSpPr/>
              <p:nvPr/>
            </p:nvSpPr>
            <p:spPr>
              <a:xfrm>
                <a:off x="458163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0" name="rc2220"/>
              <p:cNvSpPr/>
              <p:nvPr/>
            </p:nvSpPr>
            <p:spPr>
              <a:xfrm>
                <a:off x="458163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1" name="rc2221"/>
              <p:cNvSpPr/>
              <p:nvPr/>
            </p:nvSpPr>
            <p:spPr>
              <a:xfrm>
                <a:off x="458163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2" name="rc2222"/>
              <p:cNvSpPr/>
              <p:nvPr/>
            </p:nvSpPr>
            <p:spPr>
              <a:xfrm>
                <a:off x="458163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3" name="rc2223"/>
              <p:cNvSpPr/>
              <p:nvPr/>
            </p:nvSpPr>
            <p:spPr>
              <a:xfrm>
                <a:off x="458163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4" name="rc2224"/>
              <p:cNvSpPr/>
              <p:nvPr/>
            </p:nvSpPr>
            <p:spPr>
              <a:xfrm>
                <a:off x="458163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5" name="rc2225"/>
              <p:cNvSpPr/>
              <p:nvPr/>
            </p:nvSpPr>
            <p:spPr>
              <a:xfrm>
                <a:off x="458163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6" name="rc2226"/>
              <p:cNvSpPr/>
              <p:nvPr/>
            </p:nvSpPr>
            <p:spPr>
              <a:xfrm>
                <a:off x="458163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7" name="rc2227"/>
              <p:cNvSpPr/>
              <p:nvPr/>
            </p:nvSpPr>
            <p:spPr>
              <a:xfrm>
                <a:off x="409130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8" name="rc2228"/>
              <p:cNvSpPr/>
              <p:nvPr/>
            </p:nvSpPr>
            <p:spPr>
              <a:xfrm>
                <a:off x="409130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9" name="rc2229"/>
              <p:cNvSpPr/>
              <p:nvPr/>
            </p:nvSpPr>
            <p:spPr>
              <a:xfrm>
                <a:off x="4091306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0" name="rc2230"/>
              <p:cNvSpPr/>
              <p:nvPr/>
            </p:nvSpPr>
            <p:spPr>
              <a:xfrm>
                <a:off x="409130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1" name="rc2231"/>
              <p:cNvSpPr/>
              <p:nvPr/>
            </p:nvSpPr>
            <p:spPr>
              <a:xfrm>
                <a:off x="4091306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2" name="rc2232"/>
              <p:cNvSpPr/>
              <p:nvPr/>
            </p:nvSpPr>
            <p:spPr>
              <a:xfrm>
                <a:off x="4091306" y="2565918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3" name="rc2233"/>
              <p:cNvSpPr/>
              <p:nvPr/>
            </p:nvSpPr>
            <p:spPr>
              <a:xfrm>
                <a:off x="409130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4" name="rc2234"/>
              <p:cNvSpPr/>
              <p:nvPr/>
            </p:nvSpPr>
            <p:spPr>
              <a:xfrm>
                <a:off x="409130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5" name="rc2235"/>
              <p:cNvSpPr/>
              <p:nvPr/>
            </p:nvSpPr>
            <p:spPr>
              <a:xfrm>
                <a:off x="409130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6" name="rc2236"/>
              <p:cNvSpPr/>
              <p:nvPr/>
            </p:nvSpPr>
            <p:spPr>
              <a:xfrm>
                <a:off x="409130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7" name="rc2237"/>
              <p:cNvSpPr/>
              <p:nvPr/>
            </p:nvSpPr>
            <p:spPr>
              <a:xfrm>
                <a:off x="409130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8" name="rc2238"/>
              <p:cNvSpPr/>
              <p:nvPr/>
            </p:nvSpPr>
            <p:spPr>
              <a:xfrm>
                <a:off x="4091306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9" name="rc2239"/>
              <p:cNvSpPr/>
              <p:nvPr/>
            </p:nvSpPr>
            <p:spPr>
              <a:xfrm>
                <a:off x="409130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0" name="rc2240"/>
              <p:cNvSpPr/>
              <p:nvPr/>
            </p:nvSpPr>
            <p:spPr>
              <a:xfrm>
                <a:off x="409130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1" name="rc2241"/>
              <p:cNvSpPr/>
              <p:nvPr/>
            </p:nvSpPr>
            <p:spPr>
              <a:xfrm>
                <a:off x="445451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2" name="rc2242"/>
              <p:cNvSpPr/>
              <p:nvPr/>
            </p:nvSpPr>
            <p:spPr>
              <a:xfrm>
                <a:off x="445451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3" name="rc2243"/>
              <p:cNvSpPr/>
              <p:nvPr/>
            </p:nvSpPr>
            <p:spPr>
              <a:xfrm>
                <a:off x="445451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4" name="rc2244"/>
              <p:cNvSpPr/>
              <p:nvPr/>
            </p:nvSpPr>
            <p:spPr>
              <a:xfrm>
                <a:off x="445451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5" name="rc2245"/>
              <p:cNvSpPr/>
              <p:nvPr/>
            </p:nvSpPr>
            <p:spPr>
              <a:xfrm>
                <a:off x="445451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6" name="rc2246"/>
              <p:cNvSpPr/>
              <p:nvPr/>
            </p:nvSpPr>
            <p:spPr>
              <a:xfrm>
                <a:off x="445451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7" name="rc2247"/>
              <p:cNvSpPr/>
              <p:nvPr/>
            </p:nvSpPr>
            <p:spPr>
              <a:xfrm>
                <a:off x="445451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8" name="rc2248"/>
              <p:cNvSpPr/>
              <p:nvPr/>
            </p:nvSpPr>
            <p:spPr>
              <a:xfrm>
                <a:off x="445451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9" name="rc2249"/>
              <p:cNvSpPr/>
              <p:nvPr/>
            </p:nvSpPr>
            <p:spPr>
              <a:xfrm>
                <a:off x="4454514" y="216247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0" name="rc2250"/>
              <p:cNvSpPr/>
              <p:nvPr/>
            </p:nvSpPr>
            <p:spPr>
              <a:xfrm>
                <a:off x="4454514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1" name="rc2251"/>
              <p:cNvSpPr/>
              <p:nvPr/>
            </p:nvSpPr>
            <p:spPr>
              <a:xfrm>
                <a:off x="445451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2" name="rc2252"/>
              <p:cNvSpPr/>
              <p:nvPr/>
            </p:nvSpPr>
            <p:spPr>
              <a:xfrm>
                <a:off x="445451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3" name="rc2253"/>
              <p:cNvSpPr/>
              <p:nvPr/>
            </p:nvSpPr>
            <p:spPr>
              <a:xfrm>
                <a:off x="445451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4" name="rc2254"/>
              <p:cNvSpPr/>
              <p:nvPr/>
            </p:nvSpPr>
            <p:spPr>
              <a:xfrm>
                <a:off x="4454514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5" name="rc2255"/>
              <p:cNvSpPr/>
              <p:nvPr/>
            </p:nvSpPr>
            <p:spPr>
              <a:xfrm>
                <a:off x="459979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6" name="rc2256"/>
              <p:cNvSpPr/>
              <p:nvPr/>
            </p:nvSpPr>
            <p:spPr>
              <a:xfrm>
                <a:off x="459979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7" name="rc2257"/>
              <p:cNvSpPr/>
              <p:nvPr/>
            </p:nvSpPr>
            <p:spPr>
              <a:xfrm>
                <a:off x="459979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8" name="rc2258"/>
              <p:cNvSpPr/>
              <p:nvPr/>
            </p:nvSpPr>
            <p:spPr>
              <a:xfrm>
                <a:off x="459979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9" name="rc2259"/>
              <p:cNvSpPr/>
              <p:nvPr/>
            </p:nvSpPr>
            <p:spPr>
              <a:xfrm>
                <a:off x="4599798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0" name="rc2260"/>
              <p:cNvSpPr/>
              <p:nvPr/>
            </p:nvSpPr>
            <p:spPr>
              <a:xfrm>
                <a:off x="459979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1" name="rc2261"/>
              <p:cNvSpPr/>
              <p:nvPr/>
            </p:nvSpPr>
            <p:spPr>
              <a:xfrm>
                <a:off x="459979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2" name="rc2262"/>
              <p:cNvSpPr/>
              <p:nvPr/>
            </p:nvSpPr>
            <p:spPr>
              <a:xfrm>
                <a:off x="459979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3" name="rc2263"/>
              <p:cNvSpPr/>
              <p:nvPr/>
            </p:nvSpPr>
            <p:spPr>
              <a:xfrm>
                <a:off x="459979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4" name="rc2264"/>
              <p:cNvSpPr/>
              <p:nvPr/>
            </p:nvSpPr>
            <p:spPr>
              <a:xfrm>
                <a:off x="459979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5" name="rc2265"/>
              <p:cNvSpPr/>
              <p:nvPr/>
            </p:nvSpPr>
            <p:spPr>
              <a:xfrm>
                <a:off x="459979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6" name="rc2266"/>
              <p:cNvSpPr/>
              <p:nvPr/>
            </p:nvSpPr>
            <p:spPr>
              <a:xfrm>
                <a:off x="4599798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7" name="rc2267"/>
              <p:cNvSpPr/>
              <p:nvPr/>
            </p:nvSpPr>
            <p:spPr>
              <a:xfrm>
                <a:off x="459979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8" name="rc2268"/>
              <p:cNvSpPr/>
              <p:nvPr/>
            </p:nvSpPr>
            <p:spPr>
              <a:xfrm>
                <a:off x="4599798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9" name="rc2269"/>
              <p:cNvSpPr/>
              <p:nvPr/>
            </p:nvSpPr>
            <p:spPr>
              <a:xfrm>
                <a:off x="443635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0" name="rc2270"/>
              <p:cNvSpPr/>
              <p:nvPr/>
            </p:nvSpPr>
            <p:spPr>
              <a:xfrm>
                <a:off x="443635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1" name="rc2271"/>
              <p:cNvSpPr/>
              <p:nvPr/>
            </p:nvSpPr>
            <p:spPr>
              <a:xfrm>
                <a:off x="443635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2" name="rc2272"/>
              <p:cNvSpPr/>
              <p:nvPr/>
            </p:nvSpPr>
            <p:spPr>
              <a:xfrm>
                <a:off x="443635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3" name="rc2273"/>
              <p:cNvSpPr/>
              <p:nvPr/>
            </p:nvSpPr>
            <p:spPr>
              <a:xfrm>
                <a:off x="443635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4" name="rc2274"/>
              <p:cNvSpPr/>
              <p:nvPr/>
            </p:nvSpPr>
            <p:spPr>
              <a:xfrm>
                <a:off x="443635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5" name="rc2275"/>
              <p:cNvSpPr/>
              <p:nvPr/>
            </p:nvSpPr>
            <p:spPr>
              <a:xfrm>
                <a:off x="443635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6" name="rc2276"/>
              <p:cNvSpPr/>
              <p:nvPr/>
            </p:nvSpPr>
            <p:spPr>
              <a:xfrm>
                <a:off x="443635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7" name="rc2277"/>
              <p:cNvSpPr/>
              <p:nvPr/>
            </p:nvSpPr>
            <p:spPr>
              <a:xfrm>
                <a:off x="443635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8" name="rc2278"/>
              <p:cNvSpPr/>
              <p:nvPr/>
            </p:nvSpPr>
            <p:spPr>
              <a:xfrm>
                <a:off x="4436354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9" name="rc2279"/>
              <p:cNvSpPr/>
              <p:nvPr/>
            </p:nvSpPr>
            <p:spPr>
              <a:xfrm>
                <a:off x="443635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0" name="rc2280"/>
              <p:cNvSpPr/>
              <p:nvPr/>
            </p:nvSpPr>
            <p:spPr>
              <a:xfrm>
                <a:off x="4436354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1" name="rc2281"/>
              <p:cNvSpPr/>
              <p:nvPr/>
            </p:nvSpPr>
            <p:spPr>
              <a:xfrm>
                <a:off x="443635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2" name="rc2282"/>
              <p:cNvSpPr/>
              <p:nvPr/>
            </p:nvSpPr>
            <p:spPr>
              <a:xfrm>
                <a:off x="443635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3" name="rc2283"/>
              <p:cNvSpPr/>
              <p:nvPr/>
            </p:nvSpPr>
            <p:spPr>
              <a:xfrm>
                <a:off x="465427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4" name="rc2284"/>
              <p:cNvSpPr/>
              <p:nvPr/>
            </p:nvSpPr>
            <p:spPr>
              <a:xfrm>
                <a:off x="465427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5" name="rc2285"/>
              <p:cNvSpPr/>
              <p:nvPr/>
            </p:nvSpPr>
            <p:spPr>
              <a:xfrm>
                <a:off x="4654279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6" name="rc2286"/>
              <p:cNvSpPr/>
              <p:nvPr/>
            </p:nvSpPr>
            <p:spPr>
              <a:xfrm>
                <a:off x="465427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7" name="rc2287"/>
              <p:cNvSpPr/>
              <p:nvPr/>
            </p:nvSpPr>
            <p:spPr>
              <a:xfrm>
                <a:off x="4654279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8" name="rc2288"/>
              <p:cNvSpPr/>
              <p:nvPr/>
            </p:nvSpPr>
            <p:spPr>
              <a:xfrm>
                <a:off x="465427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9" name="rc2289"/>
              <p:cNvSpPr/>
              <p:nvPr/>
            </p:nvSpPr>
            <p:spPr>
              <a:xfrm>
                <a:off x="465427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0" name="rc2290"/>
              <p:cNvSpPr/>
              <p:nvPr/>
            </p:nvSpPr>
            <p:spPr>
              <a:xfrm>
                <a:off x="465427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1" name="rc2291"/>
              <p:cNvSpPr/>
              <p:nvPr/>
            </p:nvSpPr>
            <p:spPr>
              <a:xfrm>
                <a:off x="465427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2" name="rc2292"/>
              <p:cNvSpPr/>
              <p:nvPr/>
            </p:nvSpPr>
            <p:spPr>
              <a:xfrm>
                <a:off x="465427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3" name="rc2293"/>
              <p:cNvSpPr/>
              <p:nvPr/>
            </p:nvSpPr>
            <p:spPr>
              <a:xfrm>
                <a:off x="465427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4" name="rc2294"/>
              <p:cNvSpPr/>
              <p:nvPr/>
            </p:nvSpPr>
            <p:spPr>
              <a:xfrm>
                <a:off x="4654279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5" name="rc2295"/>
              <p:cNvSpPr/>
              <p:nvPr/>
            </p:nvSpPr>
            <p:spPr>
              <a:xfrm>
                <a:off x="465427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6" name="rc2296"/>
              <p:cNvSpPr/>
              <p:nvPr/>
            </p:nvSpPr>
            <p:spPr>
              <a:xfrm>
                <a:off x="4654279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7" name="rc2297"/>
              <p:cNvSpPr/>
              <p:nvPr/>
            </p:nvSpPr>
            <p:spPr>
              <a:xfrm>
                <a:off x="456347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8" name="rc2298"/>
              <p:cNvSpPr/>
              <p:nvPr/>
            </p:nvSpPr>
            <p:spPr>
              <a:xfrm>
                <a:off x="456347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9" name="rc2299"/>
              <p:cNvSpPr/>
              <p:nvPr/>
            </p:nvSpPr>
            <p:spPr>
              <a:xfrm>
                <a:off x="456347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0" name="rc2300"/>
              <p:cNvSpPr/>
              <p:nvPr/>
            </p:nvSpPr>
            <p:spPr>
              <a:xfrm>
                <a:off x="456347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1" name="rc2301"/>
              <p:cNvSpPr/>
              <p:nvPr/>
            </p:nvSpPr>
            <p:spPr>
              <a:xfrm>
                <a:off x="4563477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2" name="rc2302"/>
              <p:cNvSpPr/>
              <p:nvPr/>
            </p:nvSpPr>
            <p:spPr>
              <a:xfrm>
                <a:off x="456347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3" name="rc2303"/>
              <p:cNvSpPr/>
              <p:nvPr/>
            </p:nvSpPr>
            <p:spPr>
              <a:xfrm>
                <a:off x="456347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4" name="rc2304"/>
              <p:cNvSpPr/>
              <p:nvPr/>
            </p:nvSpPr>
            <p:spPr>
              <a:xfrm>
                <a:off x="456347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5" name="rc2305"/>
              <p:cNvSpPr/>
              <p:nvPr/>
            </p:nvSpPr>
            <p:spPr>
              <a:xfrm>
                <a:off x="456347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6" name="rc2306"/>
              <p:cNvSpPr/>
              <p:nvPr/>
            </p:nvSpPr>
            <p:spPr>
              <a:xfrm>
                <a:off x="456347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7" name="rc2307"/>
              <p:cNvSpPr/>
              <p:nvPr/>
            </p:nvSpPr>
            <p:spPr>
              <a:xfrm>
                <a:off x="456347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8" name="rc2308"/>
              <p:cNvSpPr/>
              <p:nvPr/>
            </p:nvSpPr>
            <p:spPr>
              <a:xfrm>
                <a:off x="456347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9" name="rc2309"/>
              <p:cNvSpPr/>
              <p:nvPr/>
            </p:nvSpPr>
            <p:spPr>
              <a:xfrm>
                <a:off x="456347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0" name="rc2310"/>
              <p:cNvSpPr/>
              <p:nvPr/>
            </p:nvSpPr>
            <p:spPr>
              <a:xfrm>
                <a:off x="456347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1" name="rc2311"/>
              <p:cNvSpPr/>
              <p:nvPr/>
            </p:nvSpPr>
            <p:spPr>
              <a:xfrm>
                <a:off x="418210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2" name="rc2312"/>
              <p:cNvSpPr/>
              <p:nvPr/>
            </p:nvSpPr>
            <p:spPr>
              <a:xfrm>
                <a:off x="418210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3" name="rc2313"/>
              <p:cNvSpPr/>
              <p:nvPr/>
            </p:nvSpPr>
            <p:spPr>
              <a:xfrm>
                <a:off x="418210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4" name="rc2314"/>
              <p:cNvSpPr/>
              <p:nvPr/>
            </p:nvSpPr>
            <p:spPr>
              <a:xfrm>
                <a:off x="418210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5" name="rc2315"/>
              <p:cNvSpPr/>
              <p:nvPr/>
            </p:nvSpPr>
            <p:spPr>
              <a:xfrm>
                <a:off x="4182108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6" name="rc2316"/>
              <p:cNvSpPr/>
              <p:nvPr/>
            </p:nvSpPr>
            <p:spPr>
              <a:xfrm>
                <a:off x="418210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7" name="rc2317"/>
              <p:cNvSpPr/>
              <p:nvPr/>
            </p:nvSpPr>
            <p:spPr>
              <a:xfrm>
                <a:off x="418210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8" name="rc2318"/>
              <p:cNvSpPr/>
              <p:nvPr/>
            </p:nvSpPr>
            <p:spPr>
              <a:xfrm>
                <a:off x="418210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9" name="rc2319"/>
              <p:cNvSpPr/>
              <p:nvPr/>
            </p:nvSpPr>
            <p:spPr>
              <a:xfrm>
                <a:off x="418210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0" name="rc2320"/>
              <p:cNvSpPr/>
              <p:nvPr/>
            </p:nvSpPr>
            <p:spPr>
              <a:xfrm>
                <a:off x="4182108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1" name="rc2321"/>
              <p:cNvSpPr/>
              <p:nvPr/>
            </p:nvSpPr>
            <p:spPr>
              <a:xfrm>
                <a:off x="418210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2" name="rc2322"/>
              <p:cNvSpPr/>
              <p:nvPr/>
            </p:nvSpPr>
            <p:spPr>
              <a:xfrm>
                <a:off x="4182108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3" name="rc2323"/>
              <p:cNvSpPr/>
              <p:nvPr/>
            </p:nvSpPr>
            <p:spPr>
              <a:xfrm>
                <a:off x="418210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4" name="rc2324"/>
              <p:cNvSpPr/>
              <p:nvPr/>
            </p:nvSpPr>
            <p:spPr>
              <a:xfrm>
                <a:off x="418210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5" name="rc2325"/>
              <p:cNvSpPr/>
              <p:nvPr/>
            </p:nvSpPr>
            <p:spPr>
              <a:xfrm>
                <a:off x="450899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6" name="rc2326"/>
              <p:cNvSpPr/>
              <p:nvPr/>
            </p:nvSpPr>
            <p:spPr>
              <a:xfrm>
                <a:off x="450899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7" name="rc2327"/>
              <p:cNvSpPr/>
              <p:nvPr/>
            </p:nvSpPr>
            <p:spPr>
              <a:xfrm>
                <a:off x="4508996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8" name="rc2328"/>
              <p:cNvSpPr/>
              <p:nvPr/>
            </p:nvSpPr>
            <p:spPr>
              <a:xfrm>
                <a:off x="450899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9" name="rc2329"/>
              <p:cNvSpPr/>
              <p:nvPr/>
            </p:nvSpPr>
            <p:spPr>
              <a:xfrm>
                <a:off x="4508996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0" name="rc2330"/>
              <p:cNvSpPr/>
              <p:nvPr/>
            </p:nvSpPr>
            <p:spPr>
              <a:xfrm>
                <a:off x="450899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1" name="rc2331"/>
              <p:cNvSpPr/>
              <p:nvPr/>
            </p:nvSpPr>
            <p:spPr>
              <a:xfrm>
                <a:off x="450899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2" name="rc2332"/>
              <p:cNvSpPr/>
              <p:nvPr/>
            </p:nvSpPr>
            <p:spPr>
              <a:xfrm>
                <a:off x="450899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3" name="rc2333"/>
              <p:cNvSpPr/>
              <p:nvPr/>
            </p:nvSpPr>
            <p:spPr>
              <a:xfrm>
                <a:off x="450899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4" name="rc2334"/>
              <p:cNvSpPr/>
              <p:nvPr/>
            </p:nvSpPr>
            <p:spPr>
              <a:xfrm>
                <a:off x="4508996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5" name="rc2335"/>
              <p:cNvSpPr/>
              <p:nvPr/>
            </p:nvSpPr>
            <p:spPr>
              <a:xfrm>
                <a:off x="450899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6" name="rc2336"/>
              <p:cNvSpPr/>
              <p:nvPr/>
            </p:nvSpPr>
            <p:spPr>
              <a:xfrm>
                <a:off x="4508996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7" name="rc2337"/>
              <p:cNvSpPr/>
              <p:nvPr/>
            </p:nvSpPr>
            <p:spPr>
              <a:xfrm>
                <a:off x="450899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8" name="rc2338"/>
              <p:cNvSpPr/>
              <p:nvPr/>
            </p:nvSpPr>
            <p:spPr>
              <a:xfrm>
                <a:off x="450899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9" name="rc2339"/>
              <p:cNvSpPr/>
              <p:nvPr/>
            </p:nvSpPr>
            <p:spPr>
              <a:xfrm>
                <a:off x="469060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0" name="rc2340"/>
              <p:cNvSpPr/>
              <p:nvPr/>
            </p:nvSpPr>
            <p:spPr>
              <a:xfrm>
                <a:off x="469060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1" name="rc2341"/>
              <p:cNvSpPr/>
              <p:nvPr/>
            </p:nvSpPr>
            <p:spPr>
              <a:xfrm>
                <a:off x="4690600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2" name="rc2342"/>
              <p:cNvSpPr/>
              <p:nvPr/>
            </p:nvSpPr>
            <p:spPr>
              <a:xfrm>
                <a:off x="469060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3" name="rc2343"/>
              <p:cNvSpPr/>
              <p:nvPr/>
            </p:nvSpPr>
            <p:spPr>
              <a:xfrm>
                <a:off x="4690600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4" name="rc2344"/>
              <p:cNvSpPr/>
              <p:nvPr/>
            </p:nvSpPr>
            <p:spPr>
              <a:xfrm>
                <a:off x="469060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5" name="rc2345"/>
              <p:cNvSpPr/>
              <p:nvPr/>
            </p:nvSpPr>
            <p:spPr>
              <a:xfrm>
                <a:off x="469060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6" name="rc2346"/>
              <p:cNvSpPr/>
              <p:nvPr/>
            </p:nvSpPr>
            <p:spPr>
              <a:xfrm>
                <a:off x="469060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7" name="rc2347"/>
              <p:cNvSpPr/>
              <p:nvPr/>
            </p:nvSpPr>
            <p:spPr>
              <a:xfrm>
                <a:off x="469060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8" name="rc2348"/>
              <p:cNvSpPr/>
              <p:nvPr/>
            </p:nvSpPr>
            <p:spPr>
              <a:xfrm>
                <a:off x="4690600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9" name="rc2349"/>
              <p:cNvSpPr/>
              <p:nvPr/>
            </p:nvSpPr>
            <p:spPr>
              <a:xfrm>
                <a:off x="469060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0" name="rc2350"/>
              <p:cNvSpPr/>
              <p:nvPr/>
            </p:nvSpPr>
            <p:spPr>
              <a:xfrm>
                <a:off x="4690600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1" name="rc2351"/>
              <p:cNvSpPr/>
              <p:nvPr/>
            </p:nvSpPr>
            <p:spPr>
              <a:xfrm>
                <a:off x="469060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2" name="rc2352"/>
              <p:cNvSpPr/>
              <p:nvPr/>
            </p:nvSpPr>
            <p:spPr>
              <a:xfrm>
                <a:off x="469060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3" name="rc2353"/>
              <p:cNvSpPr/>
              <p:nvPr/>
            </p:nvSpPr>
            <p:spPr>
              <a:xfrm>
                <a:off x="476324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4" name="rc2354"/>
              <p:cNvSpPr/>
              <p:nvPr/>
            </p:nvSpPr>
            <p:spPr>
              <a:xfrm>
                <a:off x="476324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5" name="rc2355"/>
              <p:cNvSpPr/>
              <p:nvPr/>
            </p:nvSpPr>
            <p:spPr>
              <a:xfrm>
                <a:off x="476324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6" name="rc2356"/>
              <p:cNvSpPr/>
              <p:nvPr/>
            </p:nvSpPr>
            <p:spPr>
              <a:xfrm>
                <a:off x="476324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7" name="rc2357"/>
              <p:cNvSpPr/>
              <p:nvPr/>
            </p:nvSpPr>
            <p:spPr>
              <a:xfrm>
                <a:off x="4763242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8" name="rc2358"/>
              <p:cNvSpPr/>
              <p:nvPr/>
            </p:nvSpPr>
            <p:spPr>
              <a:xfrm>
                <a:off x="476324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9" name="rc2359"/>
              <p:cNvSpPr/>
              <p:nvPr/>
            </p:nvSpPr>
            <p:spPr>
              <a:xfrm>
                <a:off x="476324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0" name="rc2360"/>
              <p:cNvSpPr/>
              <p:nvPr/>
            </p:nvSpPr>
            <p:spPr>
              <a:xfrm>
                <a:off x="476324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1" name="rc2361"/>
              <p:cNvSpPr/>
              <p:nvPr/>
            </p:nvSpPr>
            <p:spPr>
              <a:xfrm>
                <a:off x="476324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2" name="rc2362"/>
              <p:cNvSpPr/>
              <p:nvPr/>
            </p:nvSpPr>
            <p:spPr>
              <a:xfrm>
                <a:off x="4763242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3" name="rc2363"/>
              <p:cNvSpPr/>
              <p:nvPr/>
            </p:nvSpPr>
            <p:spPr>
              <a:xfrm>
                <a:off x="476324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4" name="rc2364"/>
              <p:cNvSpPr/>
              <p:nvPr/>
            </p:nvSpPr>
            <p:spPr>
              <a:xfrm>
                <a:off x="476324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5" name="rc2365"/>
              <p:cNvSpPr/>
              <p:nvPr/>
            </p:nvSpPr>
            <p:spPr>
              <a:xfrm>
                <a:off x="476324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6" name="rc2366"/>
              <p:cNvSpPr/>
              <p:nvPr/>
            </p:nvSpPr>
            <p:spPr>
              <a:xfrm>
                <a:off x="476324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7" name="rc2367"/>
              <p:cNvSpPr/>
              <p:nvPr/>
            </p:nvSpPr>
            <p:spPr>
              <a:xfrm>
                <a:off x="452715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8" name="rc2368"/>
              <p:cNvSpPr/>
              <p:nvPr/>
            </p:nvSpPr>
            <p:spPr>
              <a:xfrm>
                <a:off x="452715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9" name="rc2369"/>
              <p:cNvSpPr/>
              <p:nvPr/>
            </p:nvSpPr>
            <p:spPr>
              <a:xfrm>
                <a:off x="4527156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0" name="rc2370"/>
              <p:cNvSpPr/>
              <p:nvPr/>
            </p:nvSpPr>
            <p:spPr>
              <a:xfrm>
                <a:off x="452715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1" name="rc2371"/>
              <p:cNvSpPr/>
              <p:nvPr/>
            </p:nvSpPr>
            <p:spPr>
              <a:xfrm>
                <a:off x="4527156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2" name="rc2372"/>
              <p:cNvSpPr/>
              <p:nvPr/>
            </p:nvSpPr>
            <p:spPr>
              <a:xfrm>
                <a:off x="452715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3" name="rc2373"/>
              <p:cNvSpPr/>
              <p:nvPr/>
            </p:nvSpPr>
            <p:spPr>
              <a:xfrm>
                <a:off x="452715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4" name="rc2374"/>
              <p:cNvSpPr/>
              <p:nvPr/>
            </p:nvSpPr>
            <p:spPr>
              <a:xfrm>
                <a:off x="452715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5" name="rc2375"/>
              <p:cNvSpPr/>
              <p:nvPr/>
            </p:nvSpPr>
            <p:spPr>
              <a:xfrm>
                <a:off x="452715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6" name="rc2376"/>
              <p:cNvSpPr/>
              <p:nvPr/>
            </p:nvSpPr>
            <p:spPr>
              <a:xfrm>
                <a:off x="4527156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7" name="rc2377"/>
              <p:cNvSpPr/>
              <p:nvPr/>
            </p:nvSpPr>
            <p:spPr>
              <a:xfrm>
                <a:off x="452715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8" name="rc2378"/>
              <p:cNvSpPr/>
              <p:nvPr/>
            </p:nvSpPr>
            <p:spPr>
              <a:xfrm>
                <a:off x="452715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9" name="rc2379"/>
              <p:cNvSpPr/>
              <p:nvPr/>
            </p:nvSpPr>
            <p:spPr>
              <a:xfrm>
                <a:off x="452715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0" name="rc2380"/>
              <p:cNvSpPr/>
              <p:nvPr/>
            </p:nvSpPr>
            <p:spPr>
              <a:xfrm>
                <a:off x="4527156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1" name="rc2381"/>
              <p:cNvSpPr/>
              <p:nvPr/>
            </p:nvSpPr>
            <p:spPr>
              <a:xfrm>
                <a:off x="434555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2" name="rc2382"/>
              <p:cNvSpPr/>
              <p:nvPr/>
            </p:nvSpPr>
            <p:spPr>
              <a:xfrm>
                <a:off x="434555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3" name="rc2383"/>
              <p:cNvSpPr/>
              <p:nvPr/>
            </p:nvSpPr>
            <p:spPr>
              <a:xfrm>
                <a:off x="434555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4" name="rc2384"/>
              <p:cNvSpPr/>
              <p:nvPr/>
            </p:nvSpPr>
            <p:spPr>
              <a:xfrm>
                <a:off x="434555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5" name="rc2385"/>
              <p:cNvSpPr/>
              <p:nvPr/>
            </p:nvSpPr>
            <p:spPr>
              <a:xfrm>
                <a:off x="4345552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6" name="rc2386"/>
              <p:cNvSpPr/>
              <p:nvPr/>
            </p:nvSpPr>
            <p:spPr>
              <a:xfrm>
                <a:off x="434555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7" name="rc2387"/>
              <p:cNvSpPr/>
              <p:nvPr/>
            </p:nvSpPr>
            <p:spPr>
              <a:xfrm>
                <a:off x="434555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8" name="rc2388"/>
              <p:cNvSpPr/>
              <p:nvPr/>
            </p:nvSpPr>
            <p:spPr>
              <a:xfrm>
                <a:off x="434555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9" name="rc2389"/>
              <p:cNvSpPr/>
              <p:nvPr/>
            </p:nvSpPr>
            <p:spPr>
              <a:xfrm>
                <a:off x="434555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0" name="rc2390"/>
              <p:cNvSpPr/>
              <p:nvPr/>
            </p:nvSpPr>
            <p:spPr>
              <a:xfrm>
                <a:off x="4345552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1" name="rc2391"/>
              <p:cNvSpPr/>
              <p:nvPr/>
            </p:nvSpPr>
            <p:spPr>
              <a:xfrm>
                <a:off x="434555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2" name="rc2392"/>
              <p:cNvSpPr/>
              <p:nvPr/>
            </p:nvSpPr>
            <p:spPr>
              <a:xfrm>
                <a:off x="434555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3" name="rc2393"/>
              <p:cNvSpPr/>
              <p:nvPr/>
            </p:nvSpPr>
            <p:spPr>
              <a:xfrm>
                <a:off x="434555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4" name="rc2394"/>
              <p:cNvSpPr/>
              <p:nvPr/>
            </p:nvSpPr>
            <p:spPr>
              <a:xfrm>
                <a:off x="434555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5" name="rc2395"/>
              <p:cNvSpPr/>
              <p:nvPr/>
            </p:nvSpPr>
            <p:spPr>
              <a:xfrm>
                <a:off x="454531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6" name="rc2396"/>
              <p:cNvSpPr/>
              <p:nvPr/>
            </p:nvSpPr>
            <p:spPr>
              <a:xfrm>
                <a:off x="454531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7" name="rc2397"/>
              <p:cNvSpPr/>
              <p:nvPr/>
            </p:nvSpPr>
            <p:spPr>
              <a:xfrm>
                <a:off x="454531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8" name="rc2398"/>
              <p:cNvSpPr/>
              <p:nvPr/>
            </p:nvSpPr>
            <p:spPr>
              <a:xfrm>
                <a:off x="454531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9" name="rc2399"/>
              <p:cNvSpPr/>
              <p:nvPr/>
            </p:nvSpPr>
            <p:spPr>
              <a:xfrm>
                <a:off x="4545317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0" name="rc2400"/>
              <p:cNvSpPr/>
              <p:nvPr/>
            </p:nvSpPr>
            <p:spPr>
              <a:xfrm>
                <a:off x="454531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1" name="rc2401"/>
              <p:cNvSpPr/>
              <p:nvPr/>
            </p:nvSpPr>
            <p:spPr>
              <a:xfrm>
                <a:off x="454531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2" name="rc2402"/>
              <p:cNvSpPr/>
              <p:nvPr/>
            </p:nvSpPr>
            <p:spPr>
              <a:xfrm>
                <a:off x="454531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3" name="rc2403"/>
              <p:cNvSpPr/>
              <p:nvPr/>
            </p:nvSpPr>
            <p:spPr>
              <a:xfrm>
                <a:off x="454531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4" name="rc2404"/>
              <p:cNvSpPr/>
              <p:nvPr/>
            </p:nvSpPr>
            <p:spPr>
              <a:xfrm>
                <a:off x="4545317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5" name="rc2405"/>
              <p:cNvSpPr/>
              <p:nvPr/>
            </p:nvSpPr>
            <p:spPr>
              <a:xfrm>
                <a:off x="454531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6" name="rc2406"/>
              <p:cNvSpPr/>
              <p:nvPr/>
            </p:nvSpPr>
            <p:spPr>
              <a:xfrm>
                <a:off x="454531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7" name="rc2407"/>
              <p:cNvSpPr/>
              <p:nvPr/>
            </p:nvSpPr>
            <p:spPr>
              <a:xfrm>
                <a:off x="454531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8" name="rc2408"/>
              <p:cNvSpPr/>
              <p:nvPr/>
            </p:nvSpPr>
            <p:spPr>
              <a:xfrm>
                <a:off x="454531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9" name="rc2409"/>
              <p:cNvSpPr/>
              <p:nvPr/>
            </p:nvSpPr>
            <p:spPr>
              <a:xfrm>
                <a:off x="447267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0" name="rc2410"/>
              <p:cNvSpPr/>
              <p:nvPr/>
            </p:nvSpPr>
            <p:spPr>
              <a:xfrm>
                <a:off x="447267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1" name="rc2411"/>
              <p:cNvSpPr/>
              <p:nvPr/>
            </p:nvSpPr>
            <p:spPr>
              <a:xfrm>
                <a:off x="447267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2" name="rc2412"/>
              <p:cNvSpPr/>
              <p:nvPr/>
            </p:nvSpPr>
            <p:spPr>
              <a:xfrm>
                <a:off x="447267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3" name="rc2413"/>
              <p:cNvSpPr/>
              <p:nvPr/>
            </p:nvSpPr>
            <p:spPr>
              <a:xfrm>
                <a:off x="4472675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4" name="rc2414"/>
              <p:cNvSpPr/>
              <p:nvPr/>
            </p:nvSpPr>
            <p:spPr>
              <a:xfrm>
                <a:off x="447267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5" name="rc2415"/>
              <p:cNvSpPr/>
              <p:nvPr/>
            </p:nvSpPr>
            <p:spPr>
              <a:xfrm>
                <a:off x="447267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6" name="rc2416"/>
              <p:cNvSpPr/>
              <p:nvPr/>
            </p:nvSpPr>
            <p:spPr>
              <a:xfrm>
                <a:off x="447267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7" name="rc2417"/>
              <p:cNvSpPr/>
              <p:nvPr/>
            </p:nvSpPr>
            <p:spPr>
              <a:xfrm>
                <a:off x="447267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8" name="rc2418"/>
              <p:cNvSpPr/>
              <p:nvPr/>
            </p:nvSpPr>
            <p:spPr>
              <a:xfrm>
                <a:off x="4472675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9" name="rc2419"/>
              <p:cNvSpPr/>
              <p:nvPr/>
            </p:nvSpPr>
            <p:spPr>
              <a:xfrm>
                <a:off x="447267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0" name="rc2420"/>
              <p:cNvSpPr/>
              <p:nvPr/>
            </p:nvSpPr>
            <p:spPr>
              <a:xfrm>
                <a:off x="4472675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1" name="rc2421"/>
              <p:cNvSpPr/>
              <p:nvPr/>
            </p:nvSpPr>
            <p:spPr>
              <a:xfrm>
                <a:off x="447267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2" name="rc2422"/>
              <p:cNvSpPr/>
              <p:nvPr/>
            </p:nvSpPr>
            <p:spPr>
              <a:xfrm>
                <a:off x="447267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3" name="rc2423"/>
              <p:cNvSpPr/>
              <p:nvPr/>
            </p:nvSpPr>
            <p:spPr>
              <a:xfrm>
                <a:off x="487220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4" name="rc2424"/>
              <p:cNvSpPr/>
              <p:nvPr/>
            </p:nvSpPr>
            <p:spPr>
              <a:xfrm>
                <a:off x="487220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5" name="rc2425"/>
              <p:cNvSpPr/>
              <p:nvPr/>
            </p:nvSpPr>
            <p:spPr>
              <a:xfrm>
                <a:off x="487220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6" name="rc2426"/>
              <p:cNvSpPr/>
              <p:nvPr/>
            </p:nvSpPr>
            <p:spPr>
              <a:xfrm>
                <a:off x="487220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7" name="rc2427"/>
              <p:cNvSpPr/>
              <p:nvPr/>
            </p:nvSpPr>
            <p:spPr>
              <a:xfrm>
                <a:off x="487220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8" name="rc2428"/>
              <p:cNvSpPr/>
              <p:nvPr/>
            </p:nvSpPr>
            <p:spPr>
              <a:xfrm>
                <a:off x="487220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9" name="rc2429"/>
              <p:cNvSpPr/>
              <p:nvPr/>
            </p:nvSpPr>
            <p:spPr>
              <a:xfrm>
                <a:off x="487220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0" name="rc2430"/>
              <p:cNvSpPr/>
              <p:nvPr/>
            </p:nvSpPr>
            <p:spPr>
              <a:xfrm>
                <a:off x="487220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1" name="rc2431"/>
              <p:cNvSpPr/>
              <p:nvPr/>
            </p:nvSpPr>
            <p:spPr>
              <a:xfrm>
                <a:off x="487220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2" name="rc2432"/>
              <p:cNvSpPr/>
              <p:nvPr/>
            </p:nvSpPr>
            <p:spPr>
              <a:xfrm>
                <a:off x="487220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3" name="rc2433"/>
              <p:cNvSpPr/>
              <p:nvPr/>
            </p:nvSpPr>
            <p:spPr>
              <a:xfrm>
                <a:off x="487220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4" name="rc2434"/>
              <p:cNvSpPr/>
              <p:nvPr/>
            </p:nvSpPr>
            <p:spPr>
              <a:xfrm>
                <a:off x="487220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5" name="rc2435"/>
              <p:cNvSpPr/>
              <p:nvPr/>
            </p:nvSpPr>
            <p:spPr>
              <a:xfrm>
                <a:off x="487220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6" name="rc2436"/>
              <p:cNvSpPr/>
              <p:nvPr/>
            </p:nvSpPr>
            <p:spPr>
              <a:xfrm>
                <a:off x="487220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7" name="rc2437"/>
              <p:cNvSpPr/>
              <p:nvPr/>
            </p:nvSpPr>
            <p:spPr>
              <a:xfrm>
                <a:off x="401866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8" name="rc2438"/>
              <p:cNvSpPr/>
              <p:nvPr/>
            </p:nvSpPr>
            <p:spPr>
              <a:xfrm>
                <a:off x="401866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9" name="rc2439"/>
              <p:cNvSpPr/>
              <p:nvPr/>
            </p:nvSpPr>
            <p:spPr>
              <a:xfrm>
                <a:off x="401866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0" name="rc2440"/>
              <p:cNvSpPr/>
              <p:nvPr/>
            </p:nvSpPr>
            <p:spPr>
              <a:xfrm>
                <a:off x="401866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1" name="rc2441"/>
              <p:cNvSpPr/>
              <p:nvPr/>
            </p:nvSpPr>
            <p:spPr>
              <a:xfrm>
                <a:off x="4018664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2" name="rc2442"/>
              <p:cNvSpPr/>
              <p:nvPr/>
            </p:nvSpPr>
            <p:spPr>
              <a:xfrm>
                <a:off x="401866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3" name="rc2443"/>
              <p:cNvSpPr/>
              <p:nvPr/>
            </p:nvSpPr>
            <p:spPr>
              <a:xfrm>
                <a:off x="401866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4" name="rc2444"/>
              <p:cNvSpPr/>
              <p:nvPr/>
            </p:nvSpPr>
            <p:spPr>
              <a:xfrm>
                <a:off x="401866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5" name="rc2445"/>
              <p:cNvSpPr/>
              <p:nvPr/>
            </p:nvSpPr>
            <p:spPr>
              <a:xfrm>
                <a:off x="401866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6" name="rc2446"/>
              <p:cNvSpPr/>
              <p:nvPr/>
            </p:nvSpPr>
            <p:spPr>
              <a:xfrm>
                <a:off x="4018664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7" name="rc2447"/>
              <p:cNvSpPr/>
              <p:nvPr/>
            </p:nvSpPr>
            <p:spPr>
              <a:xfrm>
                <a:off x="401866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8" name="rc2448"/>
              <p:cNvSpPr/>
              <p:nvPr/>
            </p:nvSpPr>
            <p:spPr>
              <a:xfrm>
                <a:off x="401866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9" name="rc2449"/>
              <p:cNvSpPr/>
              <p:nvPr/>
            </p:nvSpPr>
            <p:spPr>
              <a:xfrm>
                <a:off x="401866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0" name="rc2450"/>
              <p:cNvSpPr/>
              <p:nvPr/>
            </p:nvSpPr>
            <p:spPr>
              <a:xfrm>
                <a:off x="401866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1" name="rc2451"/>
              <p:cNvSpPr/>
              <p:nvPr/>
            </p:nvSpPr>
            <p:spPr>
              <a:xfrm>
                <a:off x="420026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2" name="rc2452"/>
              <p:cNvSpPr/>
              <p:nvPr/>
            </p:nvSpPr>
            <p:spPr>
              <a:xfrm>
                <a:off x="420026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3" name="rc2453"/>
              <p:cNvSpPr/>
              <p:nvPr/>
            </p:nvSpPr>
            <p:spPr>
              <a:xfrm>
                <a:off x="4200269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4" name="rc2454"/>
              <p:cNvSpPr/>
              <p:nvPr/>
            </p:nvSpPr>
            <p:spPr>
              <a:xfrm>
                <a:off x="420026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5" name="rc2455"/>
              <p:cNvSpPr/>
              <p:nvPr/>
            </p:nvSpPr>
            <p:spPr>
              <a:xfrm>
                <a:off x="4200269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6" name="rc2456"/>
              <p:cNvSpPr/>
              <p:nvPr/>
            </p:nvSpPr>
            <p:spPr>
              <a:xfrm>
                <a:off x="420026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7" name="rc2457"/>
              <p:cNvSpPr/>
              <p:nvPr/>
            </p:nvSpPr>
            <p:spPr>
              <a:xfrm>
                <a:off x="420026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8" name="rc2458"/>
              <p:cNvSpPr/>
              <p:nvPr/>
            </p:nvSpPr>
            <p:spPr>
              <a:xfrm>
                <a:off x="420026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9" name="rc2459"/>
              <p:cNvSpPr/>
              <p:nvPr/>
            </p:nvSpPr>
            <p:spPr>
              <a:xfrm>
                <a:off x="420026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0" name="rc2460"/>
              <p:cNvSpPr/>
              <p:nvPr/>
            </p:nvSpPr>
            <p:spPr>
              <a:xfrm>
                <a:off x="420026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1" name="rc2461"/>
              <p:cNvSpPr/>
              <p:nvPr/>
            </p:nvSpPr>
            <p:spPr>
              <a:xfrm>
                <a:off x="420026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2" name="rc2462"/>
              <p:cNvSpPr/>
              <p:nvPr/>
            </p:nvSpPr>
            <p:spPr>
              <a:xfrm>
                <a:off x="4200269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3" name="rc2463"/>
              <p:cNvSpPr/>
              <p:nvPr/>
            </p:nvSpPr>
            <p:spPr>
              <a:xfrm>
                <a:off x="4200269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4" name="rc2464"/>
              <p:cNvSpPr/>
              <p:nvPr/>
            </p:nvSpPr>
            <p:spPr>
              <a:xfrm>
                <a:off x="420026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5" name="rc2465"/>
              <p:cNvSpPr/>
              <p:nvPr/>
            </p:nvSpPr>
            <p:spPr>
              <a:xfrm>
                <a:off x="432739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6" name="rc2466"/>
              <p:cNvSpPr/>
              <p:nvPr/>
            </p:nvSpPr>
            <p:spPr>
              <a:xfrm>
                <a:off x="432739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7" name="rc2467"/>
              <p:cNvSpPr/>
              <p:nvPr/>
            </p:nvSpPr>
            <p:spPr>
              <a:xfrm>
                <a:off x="432739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8" name="rc2468"/>
              <p:cNvSpPr/>
              <p:nvPr/>
            </p:nvSpPr>
            <p:spPr>
              <a:xfrm>
                <a:off x="432739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9" name="rc2469"/>
              <p:cNvSpPr/>
              <p:nvPr/>
            </p:nvSpPr>
            <p:spPr>
              <a:xfrm>
                <a:off x="4327392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0" name="rc2470"/>
              <p:cNvSpPr/>
              <p:nvPr/>
            </p:nvSpPr>
            <p:spPr>
              <a:xfrm>
                <a:off x="432739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1" name="rc2471"/>
              <p:cNvSpPr/>
              <p:nvPr/>
            </p:nvSpPr>
            <p:spPr>
              <a:xfrm>
                <a:off x="432739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2" name="rc2472"/>
              <p:cNvSpPr/>
              <p:nvPr/>
            </p:nvSpPr>
            <p:spPr>
              <a:xfrm>
                <a:off x="432739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3" name="rc2473"/>
              <p:cNvSpPr/>
              <p:nvPr/>
            </p:nvSpPr>
            <p:spPr>
              <a:xfrm>
                <a:off x="432739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4" name="rc2474"/>
              <p:cNvSpPr/>
              <p:nvPr/>
            </p:nvSpPr>
            <p:spPr>
              <a:xfrm>
                <a:off x="432739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5" name="rc2475"/>
              <p:cNvSpPr/>
              <p:nvPr/>
            </p:nvSpPr>
            <p:spPr>
              <a:xfrm>
                <a:off x="432739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6" name="rc2476"/>
              <p:cNvSpPr/>
              <p:nvPr/>
            </p:nvSpPr>
            <p:spPr>
              <a:xfrm>
                <a:off x="432739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7" name="rc2477"/>
              <p:cNvSpPr/>
              <p:nvPr/>
            </p:nvSpPr>
            <p:spPr>
              <a:xfrm>
                <a:off x="432739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8" name="rc2478"/>
              <p:cNvSpPr/>
              <p:nvPr/>
            </p:nvSpPr>
            <p:spPr>
              <a:xfrm>
                <a:off x="432739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9" name="rc2479"/>
              <p:cNvSpPr/>
              <p:nvPr/>
            </p:nvSpPr>
            <p:spPr>
              <a:xfrm>
                <a:off x="438187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0" name="rc2480"/>
              <p:cNvSpPr/>
              <p:nvPr/>
            </p:nvSpPr>
            <p:spPr>
              <a:xfrm>
                <a:off x="438187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1" name="rc2481"/>
              <p:cNvSpPr/>
              <p:nvPr/>
            </p:nvSpPr>
            <p:spPr>
              <a:xfrm>
                <a:off x="4381873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2" name="rc2482"/>
              <p:cNvSpPr/>
              <p:nvPr/>
            </p:nvSpPr>
            <p:spPr>
              <a:xfrm>
                <a:off x="438187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3" name="rc2483"/>
              <p:cNvSpPr/>
              <p:nvPr/>
            </p:nvSpPr>
            <p:spPr>
              <a:xfrm>
                <a:off x="4381873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4" name="rc2484"/>
              <p:cNvSpPr/>
              <p:nvPr/>
            </p:nvSpPr>
            <p:spPr>
              <a:xfrm>
                <a:off x="438187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5" name="rc2485"/>
              <p:cNvSpPr/>
              <p:nvPr/>
            </p:nvSpPr>
            <p:spPr>
              <a:xfrm>
                <a:off x="438187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6" name="rc2486"/>
              <p:cNvSpPr/>
              <p:nvPr/>
            </p:nvSpPr>
            <p:spPr>
              <a:xfrm>
                <a:off x="438187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7" name="rc2487"/>
              <p:cNvSpPr/>
              <p:nvPr/>
            </p:nvSpPr>
            <p:spPr>
              <a:xfrm>
                <a:off x="438187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8" name="rc2488"/>
              <p:cNvSpPr/>
              <p:nvPr/>
            </p:nvSpPr>
            <p:spPr>
              <a:xfrm>
                <a:off x="438187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9" name="rc2489"/>
              <p:cNvSpPr/>
              <p:nvPr/>
            </p:nvSpPr>
            <p:spPr>
              <a:xfrm>
                <a:off x="438187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0" name="rc2490"/>
              <p:cNvSpPr/>
              <p:nvPr/>
            </p:nvSpPr>
            <p:spPr>
              <a:xfrm>
                <a:off x="438187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1" name="rc2491"/>
              <p:cNvSpPr/>
              <p:nvPr/>
            </p:nvSpPr>
            <p:spPr>
              <a:xfrm>
                <a:off x="438187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2" name="rc2492"/>
              <p:cNvSpPr/>
              <p:nvPr/>
            </p:nvSpPr>
            <p:spPr>
              <a:xfrm>
                <a:off x="438187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3" name="rc2493"/>
              <p:cNvSpPr/>
              <p:nvPr/>
            </p:nvSpPr>
            <p:spPr>
              <a:xfrm>
                <a:off x="440003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4" name="rc2494"/>
              <p:cNvSpPr/>
              <p:nvPr/>
            </p:nvSpPr>
            <p:spPr>
              <a:xfrm>
                <a:off x="440003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5" name="rc2495"/>
              <p:cNvSpPr/>
              <p:nvPr/>
            </p:nvSpPr>
            <p:spPr>
              <a:xfrm>
                <a:off x="4400033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6" name="rc2496"/>
              <p:cNvSpPr/>
              <p:nvPr/>
            </p:nvSpPr>
            <p:spPr>
              <a:xfrm>
                <a:off x="440003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7" name="rc2497"/>
              <p:cNvSpPr/>
              <p:nvPr/>
            </p:nvSpPr>
            <p:spPr>
              <a:xfrm>
                <a:off x="4400033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8" name="rc2498"/>
              <p:cNvSpPr/>
              <p:nvPr/>
            </p:nvSpPr>
            <p:spPr>
              <a:xfrm>
                <a:off x="440003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9" name="rc2499"/>
              <p:cNvSpPr/>
              <p:nvPr/>
            </p:nvSpPr>
            <p:spPr>
              <a:xfrm>
                <a:off x="440003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0" name="rc2500"/>
              <p:cNvSpPr/>
              <p:nvPr/>
            </p:nvSpPr>
            <p:spPr>
              <a:xfrm>
                <a:off x="440003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1" name="rc2501"/>
              <p:cNvSpPr/>
              <p:nvPr/>
            </p:nvSpPr>
            <p:spPr>
              <a:xfrm>
                <a:off x="440003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2" name="rc2502"/>
              <p:cNvSpPr/>
              <p:nvPr/>
            </p:nvSpPr>
            <p:spPr>
              <a:xfrm>
                <a:off x="440003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3" name="rc2503"/>
              <p:cNvSpPr/>
              <p:nvPr/>
            </p:nvSpPr>
            <p:spPr>
              <a:xfrm>
                <a:off x="440003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4" name="rc2504"/>
              <p:cNvSpPr/>
              <p:nvPr/>
            </p:nvSpPr>
            <p:spPr>
              <a:xfrm>
                <a:off x="440003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5" name="rc2505"/>
              <p:cNvSpPr/>
              <p:nvPr/>
            </p:nvSpPr>
            <p:spPr>
              <a:xfrm>
                <a:off x="440003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6" name="rc2506"/>
              <p:cNvSpPr/>
              <p:nvPr/>
            </p:nvSpPr>
            <p:spPr>
              <a:xfrm>
                <a:off x="440003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7" name="rc2507"/>
              <p:cNvSpPr/>
              <p:nvPr/>
            </p:nvSpPr>
            <p:spPr>
              <a:xfrm>
                <a:off x="472692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8" name="rc2508"/>
              <p:cNvSpPr/>
              <p:nvPr/>
            </p:nvSpPr>
            <p:spPr>
              <a:xfrm>
                <a:off x="472692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9" name="rc2509"/>
              <p:cNvSpPr/>
              <p:nvPr/>
            </p:nvSpPr>
            <p:spPr>
              <a:xfrm>
                <a:off x="4726921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0" name="rc2510"/>
              <p:cNvSpPr/>
              <p:nvPr/>
            </p:nvSpPr>
            <p:spPr>
              <a:xfrm>
                <a:off x="472692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1" name="rc2511"/>
              <p:cNvSpPr/>
              <p:nvPr/>
            </p:nvSpPr>
            <p:spPr>
              <a:xfrm>
                <a:off x="4726921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2" name="rc2512"/>
              <p:cNvSpPr/>
              <p:nvPr/>
            </p:nvSpPr>
            <p:spPr>
              <a:xfrm>
                <a:off x="472692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3" name="rc2513"/>
              <p:cNvSpPr/>
              <p:nvPr/>
            </p:nvSpPr>
            <p:spPr>
              <a:xfrm>
                <a:off x="472692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4" name="rc2514"/>
              <p:cNvSpPr/>
              <p:nvPr/>
            </p:nvSpPr>
            <p:spPr>
              <a:xfrm>
                <a:off x="472692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5" name="rc2515"/>
              <p:cNvSpPr/>
              <p:nvPr/>
            </p:nvSpPr>
            <p:spPr>
              <a:xfrm>
                <a:off x="472692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6" name="rc2516"/>
              <p:cNvSpPr/>
              <p:nvPr/>
            </p:nvSpPr>
            <p:spPr>
              <a:xfrm>
                <a:off x="472692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7" name="rc2517"/>
              <p:cNvSpPr/>
              <p:nvPr/>
            </p:nvSpPr>
            <p:spPr>
              <a:xfrm>
                <a:off x="472692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8" name="rc2518"/>
              <p:cNvSpPr/>
              <p:nvPr/>
            </p:nvSpPr>
            <p:spPr>
              <a:xfrm>
                <a:off x="472692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9" name="rc2519"/>
              <p:cNvSpPr/>
              <p:nvPr/>
            </p:nvSpPr>
            <p:spPr>
              <a:xfrm>
                <a:off x="472692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0" name="rc2520"/>
              <p:cNvSpPr/>
              <p:nvPr/>
            </p:nvSpPr>
            <p:spPr>
              <a:xfrm>
                <a:off x="472692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1" name="rc2521"/>
              <p:cNvSpPr/>
              <p:nvPr/>
            </p:nvSpPr>
            <p:spPr>
              <a:xfrm>
                <a:off x="483588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2" name="rc2522"/>
              <p:cNvSpPr/>
              <p:nvPr/>
            </p:nvSpPr>
            <p:spPr>
              <a:xfrm>
                <a:off x="483588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3" name="rc2523"/>
              <p:cNvSpPr/>
              <p:nvPr/>
            </p:nvSpPr>
            <p:spPr>
              <a:xfrm>
                <a:off x="4835883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4" name="rc2524"/>
              <p:cNvSpPr/>
              <p:nvPr/>
            </p:nvSpPr>
            <p:spPr>
              <a:xfrm>
                <a:off x="483588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5" name="rc2525"/>
              <p:cNvSpPr/>
              <p:nvPr/>
            </p:nvSpPr>
            <p:spPr>
              <a:xfrm>
                <a:off x="4835883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6" name="rc2526"/>
              <p:cNvSpPr/>
              <p:nvPr/>
            </p:nvSpPr>
            <p:spPr>
              <a:xfrm>
                <a:off x="483588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7" name="rc2527"/>
              <p:cNvSpPr/>
              <p:nvPr/>
            </p:nvSpPr>
            <p:spPr>
              <a:xfrm>
                <a:off x="483588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8" name="rc2528"/>
              <p:cNvSpPr/>
              <p:nvPr/>
            </p:nvSpPr>
            <p:spPr>
              <a:xfrm>
                <a:off x="483588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9" name="rc2529"/>
              <p:cNvSpPr/>
              <p:nvPr/>
            </p:nvSpPr>
            <p:spPr>
              <a:xfrm>
                <a:off x="483588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0" name="rc2530"/>
              <p:cNvSpPr/>
              <p:nvPr/>
            </p:nvSpPr>
            <p:spPr>
              <a:xfrm>
                <a:off x="483588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1" name="rc2531"/>
              <p:cNvSpPr/>
              <p:nvPr/>
            </p:nvSpPr>
            <p:spPr>
              <a:xfrm>
                <a:off x="483588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2" name="rc2532"/>
              <p:cNvSpPr/>
              <p:nvPr/>
            </p:nvSpPr>
            <p:spPr>
              <a:xfrm>
                <a:off x="483588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3" name="rc2533"/>
              <p:cNvSpPr/>
              <p:nvPr/>
            </p:nvSpPr>
            <p:spPr>
              <a:xfrm>
                <a:off x="483588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4" name="rc2534"/>
              <p:cNvSpPr/>
              <p:nvPr/>
            </p:nvSpPr>
            <p:spPr>
              <a:xfrm>
                <a:off x="483588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5" name="rc2535"/>
              <p:cNvSpPr/>
              <p:nvPr/>
            </p:nvSpPr>
            <p:spPr>
              <a:xfrm>
                <a:off x="414578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6" name="rc2536"/>
              <p:cNvSpPr/>
              <p:nvPr/>
            </p:nvSpPr>
            <p:spPr>
              <a:xfrm>
                <a:off x="414578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7" name="rc2537"/>
              <p:cNvSpPr/>
              <p:nvPr/>
            </p:nvSpPr>
            <p:spPr>
              <a:xfrm>
                <a:off x="414578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8" name="rc2538"/>
              <p:cNvSpPr/>
              <p:nvPr/>
            </p:nvSpPr>
            <p:spPr>
              <a:xfrm>
                <a:off x="414578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9" name="rc2539"/>
              <p:cNvSpPr/>
              <p:nvPr/>
            </p:nvSpPr>
            <p:spPr>
              <a:xfrm>
                <a:off x="4145787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0" name="rc2540"/>
              <p:cNvSpPr/>
              <p:nvPr/>
            </p:nvSpPr>
            <p:spPr>
              <a:xfrm>
                <a:off x="414578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1" name="rc2541"/>
              <p:cNvSpPr/>
              <p:nvPr/>
            </p:nvSpPr>
            <p:spPr>
              <a:xfrm>
                <a:off x="414578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2" name="rc2542"/>
              <p:cNvSpPr/>
              <p:nvPr/>
            </p:nvSpPr>
            <p:spPr>
              <a:xfrm>
                <a:off x="414578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3" name="rc2543"/>
              <p:cNvSpPr/>
              <p:nvPr/>
            </p:nvSpPr>
            <p:spPr>
              <a:xfrm>
                <a:off x="414578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4" name="rc2544"/>
              <p:cNvSpPr/>
              <p:nvPr/>
            </p:nvSpPr>
            <p:spPr>
              <a:xfrm>
                <a:off x="414578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5" name="rc2545"/>
              <p:cNvSpPr/>
              <p:nvPr/>
            </p:nvSpPr>
            <p:spPr>
              <a:xfrm>
                <a:off x="414578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6" name="rc2546"/>
              <p:cNvSpPr/>
              <p:nvPr/>
            </p:nvSpPr>
            <p:spPr>
              <a:xfrm>
                <a:off x="414578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7" name="rc2547"/>
              <p:cNvSpPr/>
              <p:nvPr/>
            </p:nvSpPr>
            <p:spPr>
              <a:xfrm>
                <a:off x="414578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8" name="rc2548"/>
              <p:cNvSpPr/>
              <p:nvPr/>
            </p:nvSpPr>
            <p:spPr>
              <a:xfrm>
                <a:off x="414578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9" name="rc2549"/>
              <p:cNvSpPr/>
              <p:nvPr/>
            </p:nvSpPr>
            <p:spPr>
              <a:xfrm>
                <a:off x="449083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0" name="rc2550"/>
              <p:cNvSpPr/>
              <p:nvPr/>
            </p:nvSpPr>
            <p:spPr>
              <a:xfrm>
                <a:off x="449083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1" name="rc2551"/>
              <p:cNvSpPr/>
              <p:nvPr/>
            </p:nvSpPr>
            <p:spPr>
              <a:xfrm>
                <a:off x="449083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2" name="rc2552"/>
              <p:cNvSpPr/>
              <p:nvPr/>
            </p:nvSpPr>
            <p:spPr>
              <a:xfrm>
                <a:off x="449083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3" name="rc2553"/>
              <p:cNvSpPr/>
              <p:nvPr/>
            </p:nvSpPr>
            <p:spPr>
              <a:xfrm>
                <a:off x="4490835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4" name="rc2554"/>
              <p:cNvSpPr/>
              <p:nvPr/>
            </p:nvSpPr>
            <p:spPr>
              <a:xfrm>
                <a:off x="449083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5" name="rc2555"/>
              <p:cNvSpPr/>
              <p:nvPr/>
            </p:nvSpPr>
            <p:spPr>
              <a:xfrm>
                <a:off x="449083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6" name="rc2556"/>
              <p:cNvSpPr/>
              <p:nvPr/>
            </p:nvSpPr>
            <p:spPr>
              <a:xfrm>
                <a:off x="449083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7" name="rc2557"/>
              <p:cNvSpPr/>
              <p:nvPr/>
            </p:nvSpPr>
            <p:spPr>
              <a:xfrm>
                <a:off x="449083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8" name="rc2558"/>
              <p:cNvSpPr/>
              <p:nvPr/>
            </p:nvSpPr>
            <p:spPr>
              <a:xfrm>
                <a:off x="449083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9" name="rc2559"/>
              <p:cNvSpPr/>
              <p:nvPr/>
            </p:nvSpPr>
            <p:spPr>
              <a:xfrm>
                <a:off x="449083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0" name="rc2560"/>
              <p:cNvSpPr/>
              <p:nvPr/>
            </p:nvSpPr>
            <p:spPr>
              <a:xfrm>
                <a:off x="449083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1" name="rc2561"/>
              <p:cNvSpPr/>
              <p:nvPr/>
            </p:nvSpPr>
            <p:spPr>
              <a:xfrm>
                <a:off x="449083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2" name="rc2562"/>
              <p:cNvSpPr/>
              <p:nvPr/>
            </p:nvSpPr>
            <p:spPr>
              <a:xfrm>
                <a:off x="449083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3" name="rc2563"/>
              <p:cNvSpPr/>
              <p:nvPr/>
            </p:nvSpPr>
            <p:spPr>
              <a:xfrm>
                <a:off x="4708760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4" name="rc2564"/>
              <p:cNvSpPr/>
              <p:nvPr/>
            </p:nvSpPr>
            <p:spPr>
              <a:xfrm>
                <a:off x="4708760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5" name="rc2565"/>
              <p:cNvSpPr/>
              <p:nvPr/>
            </p:nvSpPr>
            <p:spPr>
              <a:xfrm>
                <a:off x="4708760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6" name="rc2566"/>
              <p:cNvSpPr/>
              <p:nvPr/>
            </p:nvSpPr>
            <p:spPr>
              <a:xfrm>
                <a:off x="4708760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7" name="rc2567"/>
              <p:cNvSpPr/>
              <p:nvPr/>
            </p:nvSpPr>
            <p:spPr>
              <a:xfrm>
                <a:off x="4708760" y="2767641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8" name="rc2568"/>
              <p:cNvSpPr/>
              <p:nvPr/>
            </p:nvSpPr>
            <p:spPr>
              <a:xfrm>
                <a:off x="4708760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9" name="rc2569"/>
              <p:cNvSpPr/>
              <p:nvPr/>
            </p:nvSpPr>
            <p:spPr>
              <a:xfrm>
                <a:off x="4708760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0" name="rc2570"/>
              <p:cNvSpPr/>
              <p:nvPr/>
            </p:nvSpPr>
            <p:spPr>
              <a:xfrm>
                <a:off x="4708760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1" name="rc2571"/>
              <p:cNvSpPr/>
              <p:nvPr/>
            </p:nvSpPr>
            <p:spPr>
              <a:xfrm>
                <a:off x="4708760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2" name="rc2572"/>
              <p:cNvSpPr/>
              <p:nvPr/>
            </p:nvSpPr>
            <p:spPr>
              <a:xfrm>
                <a:off x="4708760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3" name="rc2573"/>
              <p:cNvSpPr/>
              <p:nvPr/>
            </p:nvSpPr>
            <p:spPr>
              <a:xfrm>
                <a:off x="4708760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4" name="rc2574"/>
              <p:cNvSpPr/>
              <p:nvPr/>
            </p:nvSpPr>
            <p:spPr>
              <a:xfrm>
                <a:off x="4708760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5" name="rc2575"/>
              <p:cNvSpPr/>
              <p:nvPr/>
            </p:nvSpPr>
            <p:spPr>
              <a:xfrm>
                <a:off x="4708760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6" name="rc2576"/>
              <p:cNvSpPr/>
              <p:nvPr/>
            </p:nvSpPr>
            <p:spPr>
              <a:xfrm>
                <a:off x="4708760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7" name="rc2577"/>
              <p:cNvSpPr/>
              <p:nvPr/>
            </p:nvSpPr>
            <p:spPr>
              <a:xfrm>
                <a:off x="461795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8" name="rc2578"/>
              <p:cNvSpPr/>
              <p:nvPr/>
            </p:nvSpPr>
            <p:spPr>
              <a:xfrm>
                <a:off x="461795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9" name="rc2579"/>
              <p:cNvSpPr/>
              <p:nvPr/>
            </p:nvSpPr>
            <p:spPr>
              <a:xfrm>
                <a:off x="461795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0" name="rc2580"/>
              <p:cNvSpPr/>
              <p:nvPr/>
            </p:nvSpPr>
            <p:spPr>
              <a:xfrm>
                <a:off x="461795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1" name="rc2581"/>
              <p:cNvSpPr/>
              <p:nvPr/>
            </p:nvSpPr>
            <p:spPr>
              <a:xfrm>
                <a:off x="461795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2" name="rc2582"/>
              <p:cNvSpPr/>
              <p:nvPr/>
            </p:nvSpPr>
            <p:spPr>
              <a:xfrm>
                <a:off x="4617958" y="2565918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3" name="rc2583"/>
              <p:cNvSpPr/>
              <p:nvPr/>
            </p:nvSpPr>
            <p:spPr>
              <a:xfrm>
                <a:off x="461795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4" name="rc2584"/>
              <p:cNvSpPr/>
              <p:nvPr/>
            </p:nvSpPr>
            <p:spPr>
              <a:xfrm>
                <a:off x="461795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5" name="rc2585"/>
              <p:cNvSpPr/>
              <p:nvPr/>
            </p:nvSpPr>
            <p:spPr>
              <a:xfrm>
                <a:off x="461795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6" name="rc2586"/>
              <p:cNvSpPr/>
              <p:nvPr/>
            </p:nvSpPr>
            <p:spPr>
              <a:xfrm>
                <a:off x="461795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7" name="rc2587"/>
              <p:cNvSpPr/>
              <p:nvPr/>
            </p:nvSpPr>
            <p:spPr>
              <a:xfrm>
                <a:off x="461795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8" name="rc2588"/>
              <p:cNvSpPr/>
              <p:nvPr/>
            </p:nvSpPr>
            <p:spPr>
              <a:xfrm>
                <a:off x="4617958" y="317108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9" name="rc2589"/>
              <p:cNvSpPr/>
              <p:nvPr/>
            </p:nvSpPr>
            <p:spPr>
              <a:xfrm>
                <a:off x="461795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0" name="rc2590"/>
              <p:cNvSpPr/>
              <p:nvPr/>
            </p:nvSpPr>
            <p:spPr>
              <a:xfrm>
                <a:off x="4617958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1" name="rc2591"/>
              <p:cNvSpPr/>
              <p:nvPr/>
            </p:nvSpPr>
            <p:spPr>
              <a:xfrm>
                <a:off x="430923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2" name="rc2592"/>
              <p:cNvSpPr/>
              <p:nvPr/>
            </p:nvSpPr>
            <p:spPr>
              <a:xfrm>
                <a:off x="430923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3" name="rc2593"/>
              <p:cNvSpPr/>
              <p:nvPr/>
            </p:nvSpPr>
            <p:spPr>
              <a:xfrm>
                <a:off x="4309231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4" name="rc2594"/>
              <p:cNvSpPr/>
              <p:nvPr/>
            </p:nvSpPr>
            <p:spPr>
              <a:xfrm>
                <a:off x="430923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5" name="rc2595"/>
              <p:cNvSpPr/>
              <p:nvPr/>
            </p:nvSpPr>
            <p:spPr>
              <a:xfrm>
                <a:off x="430923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6" name="rc2596"/>
              <p:cNvSpPr/>
              <p:nvPr/>
            </p:nvSpPr>
            <p:spPr>
              <a:xfrm>
                <a:off x="4309231" y="2565918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7" name="rc2597"/>
              <p:cNvSpPr/>
              <p:nvPr/>
            </p:nvSpPr>
            <p:spPr>
              <a:xfrm>
                <a:off x="430923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8" name="rc2598"/>
              <p:cNvSpPr/>
              <p:nvPr/>
            </p:nvSpPr>
            <p:spPr>
              <a:xfrm>
                <a:off x="430923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9" name="rc2599"/>
              <p:cNvSpPr/>
              <p:nvPr/>
            </p:nvSpPr>
            <p:spPr>
              <a:xfrm>
                <a:off x="430923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0" name="rc2600"/>
              <p:cNvSpPr/>
              <p:nvPr/>
            </p:nvSpPr>
            <p:spPr>
              <a:xfrm>
                <a:off x="430923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1" name="rc2601"/>
              <p:cNvSpPr/>
              <p:nvPr/>
            </p:nvSpPr>
            <p:spPr>
              <a:xfrm>
                <a:off x="430923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2" name="rc2602"/>
              <p:cNvSpPr/>
              <p:nvPr/>
            </p:nvSpPr>
            <p:spPr>
              <a:xfrm>
                <a:off x="430923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3" name="rc2603"/>
              <p:cNvSpPr/>
              <p:nvPr/>
            </p:nvSpPr>
            <p:spPr>
              <a:xfrm>
                <a:off x="430923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4" name="rc2604"/>
              <p:cNvSpPr/>
              <p:nvPr/>
            </p:nvSpPr>
            <p:spPr>
              <a:xfrm>
                <a:off x="4309231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5" name="rc2605"/>
              <p:cNvSpPr/>
              <p:nvPr/>
            </p:nvSpPr>
            <p:spPr>
              <a:xfrm>
                <a:off x="412762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6" name="rc2606"/>
              <p:cNvSpPr/>
              <p:nvPr/>
            </p:nvSpPr>
            <p:spPr>
              <a:xfrm>
                <a:off x="412762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7" name="rc2607"/>
              <p:cNvSpPr/>
              <p:nvPr/>
            </p:nvSpPr>
            <p:spPr>
              <a:xfrm>
                <a:off x="412762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8" name="rc2608"/>
              <p:cNvSpPr/>
              <p:nvPr/>
            </p:nvSpPr>
            <p:spPr>
              <a:xfrm>
                <a:off x="412762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9" name="rc2609"/>
              <p:cNvSpPr/>
              <p:nvPr/>
            </p:nvSpPr>
            <p:spPr>
              <a:xfrm>
                <a:off x="4127627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0" name="rc2610"/>
              <p:cNvSpPr/>
              <p:nvPr/>
            </p:nvSpPr>
            <p:spPr>
              <a:xfrm>
                <a:off x="4127627" y="2565918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1" name="rc2611"/>
              <p:cNvSpPr/>
              <p:nvPr/>
            </p:nvSpPr>
            <p:spPr>
              <a:xfrm>
                <a:off x="412762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2" name="rc2612"/>
              <p:cNvSpPr/>
              <p:nvPr/>
            </p:nvSpPr>
            <p:spPr>
              <a:xfrm>
                <a:off x="412762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3" name="rc2613"/>
              <p:cNvSpPr/>
              <p:nvPr/>
            </p:nvSpPr>
            <p:spPr>
              <a:xfrm>
                <a:off x="412762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4" name="rc2614"/>
              <p:cNvSpPr/>
              <p:nvPr/>
            </p:nvSpPr>
            <p:spPr>
              <a:xfrm>
                <a:off x="412762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5" name="rc2615"/>
              <p:cNvSpPr/>
              <p:nvPr/>
            </p:nvSpPr>
            <p:spPr>
              <a:xfrm>
                <a:off x="412762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6" name="rc2616"/>
              <p:cNvSpPr/>
              <p:nvPr/>
            </p:nvSpPr>
            <p:spPr>
              <a:xfrm>
                <a:off x="412762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7" name="rc2617"/>
              <p:cNvSpPr/>
              <p:nvPr/>
            </p:nvSpPr>
            <p:spPr>
              <a:xfrm>
                <a:off x="412762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8" name="rc2618"/>
              <p:cNvSpPr/>
              <p:nvPr/>
            </p:nvSpPr>
            <p:spPr>
              <a:xfrm>
                <a:off x="412762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9" name="rc2619"/>
              <p:cNvSpPr/>
              <p:nvPr/>
            </p:nvSpPr>
            <p:spPr>
              <a:xfrm>
                <a:off x="332856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0" name="rc2620"/>
              <p:cNvSpPr/>
              <p:nvPr/>
            </p:nvSpPr>
            <p:spPr>
              <a:xfrm>
                <a:off x="332856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1" name="rc2621"/>
              <p:cNvSpPr/>
              <p:nvPr/>
            </p:nvSpPr>
            <p:spPr>
              <a:xfrm>
                <a:off x="332856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2" name="rc2622"/>
              <p:cNvSpPr/>
              <p:nvPr/>
            </p:nvSpPr>
            <p:spPr>
              <a:xfrm>
                <a:off x="332856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3" name="rc2623"/>
              <p:cNvSpPr/>
              <p:nvPr/>
            </p:nvSpPr>
            <p:spPr>
              <a:xfrm>
                <a:off x="332856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4" name="rc2624"/>
              <p:cNvSpPr/>
              <p:nvPr/>
            </p:nvSpPr>
            <p:spPr>
              <a:xfrm>
                <a:off x="332856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5" name="rc2625"/>
              <p:cNvSpPr/>
              <p:nvPr/>
            </p:nvSpPr>
            <p:spPr>
              <a:xfrm>
                <a:off x="332856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6" name="rc2626"/>
              <p:cNvSpPr/>
              <p:nvPr/>
            </p:nvSpPr>
            <p:spPr>
              <a:xfrm>
                <a:off x="332856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7" name="rc2627"/>
              <p:cNvSpPr/>
              <p:nvPr/>
            </p:nvSpPr>
            <p:spPr>
              <a:xfrm>
                <a:off x="332856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8" name="rc2628"/>
              <p:cNvSpPr/>
              <p:nvPr/>
            </p:nvSpPr>
            <p:spPr>
              <a:xfrm>
                <a:off x="3328568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9" name="rc2629"/>
              <p:cNvSpPr/>
              <p:nvPr/>
            </p:nvSpPr>
            <p:spPr>
              <a:xfrm>
                <a:off x="3328568" y="3372813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0" name="rc2630"/>
              <p:cNvSpPr/>
              <p:nvPr/>
            </p:nvSpPr>
            <p:spPr>
              <a:xfrm>
                <a:off x="3328568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1" name="rc2631"/>
              <p:cNvSpPr/>
              <p:nvPr/>
            </p:nvSpPr>
            <p:spPr>
              <a:xfrm>
                <a:off x="332856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2" name="rc2632"/>
              <p:cNvSpPr/>
              <p:nvPr/>
            </p:nvSpPr>
            <p:spPr>
              <a:xfrm>
                <a:off x="3328568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3" name="rc2633"/>
              <p:cNvSpPr/>
              <p:nvPr/>
            </p:nvSpPr>
            <p:spPr>
              <a:xfrm>
                <a:off x="314696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4" name="rc2634"/>
              <p:cNvSpPr/>
              <p:nvPr/>
            </p:nvSpPr>
            <p:spPr>
              <a:xfrm>
                <a:off x="314696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5" name="rc2635"/>
              <p:cNvSpPr/>
              <p:nvPr/>
            </p:nvSpPr>
            <p:spPr>
              <a:xfrm>
                <a:off x="314696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6" name="rc2636"/>
              <p:cNvSpPr/>
              <p:nvPr/>
            </p:nvSpPr>
            <p:spPr>
              <a:xfrm>
                <a:off x="314696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7" name="rc2637"/>
              <p:cNvSpPr/>
              <p:nvPr/>
            </p:nvSpPr>
            <p:spPr>
              <a:xfrm>
                <a:off x="3146964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8" name="rc2638"/>
              <p:cNvSpPr/>
              <p:nvPr/>
            </p:nvSpPr>
            <p:spPr>
              <a:xfrm>
                <a:off x="314696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9" name="rc2639"/>
              <p:cNvSpPr/>
              <p:nvPr/>
            </p:nvSpPr>
            <p:spPr>
              <a:xfrm>
                <a:off x="314696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0" name="rc2640"/>
              <p:cNvSpPr/>
              <p:nvPr/>
            </p:nvSpPr>
            <p:spPr>
              <a:xfrm>
                <a:off x="314696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1" name="rc2641"/>
              <p:cNvSpPr/>
              <p:nvPr/>
            </p:nvSpPr>
            <p:spPr>
              <a:xfrm>
                <a:off x="314696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2" name="rc2642"/>
              <p:cNvSpPr/>
              <p:nvPr/>
            </p:nvSpPr>
            <p:spPr>
              <a:xfrm>
                <a:off x="3146964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3" name="rc2643"/>
              <p:cNvSpPr/>
              <p:nvPr/>
            </p:nvSpPr>
            <p:spPr>
              <a:xfrm>
                <a:off x="314696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4" name="rc2644"/>
              <p:cNvSpPr/>
              <p:nvPr/>
            </p:nvSpPr>
            <p:spPr>
              <a:xfrm>
                <a:off x="314696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5" name="rc2645"/>
              <p:cNvSpPr/>
              <p:nvPr/>
            </p:nvSpPr>
            <p:spPr>
              <a:xfrm>
                <a:off x="314696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6" name="rc2646"/>
              <p:cNvSpPr/>
              <p:nvPr/>
            </p:nvSpPr>
            <p:spPr>
              <a:xfrm>
                <a:off x="314696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7" name="rc2647"/>
              <p:cNvSpPr/>
              <p:nvPr/>
            </p:nvSpPr>
            <p:spPr>
              <a:xfrm>
                <a:off x="329224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8" name="rc2648"/>
              <p:cNvSpPr/>
              <p:nvPr/>
            </p:nvSpPr>
            <p:spPr>
              <a:xfrm>
                <a:off x="329224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9" name="rc2649"/>
              <p:cNvSpPr/>
              <p:nvPr/>
            </p:nvSpPr>
            <p:spPr>
              <a:xfrm>
                <a:off x="329224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0" name="rc2650"/>
              <p:cNvSpPr/>
              <p:nvPr/>
            </p:nvSpPr>
            <p:spPr>
              <a:xfrm>
                <a:off x="329224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1" name="rc2651"/>
              <p:cNvSpPr/>
              <p:nvPr/>
            </p:nvSpPr>
            <p:spPr>
              <a:xfrm>
                <a:off x="329224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2" name="rc2652"/>
              <p:cNvSpPr/>
              <p:nvPr/>
            </p:nvSpPr>
            <p:spPr>
              <a:xfrm>
                <a:off x="329224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3" name="rc2653"/>
              <p:cNvSpPr/>
              <p:nvPr/>
            </p:nvSpPr>
            <p:spPr>
              <a:xfrm>
                <a:off x="329224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4" name="rc2654"/>
              <p:cNvSpPr/>
              <p:nvPr/>
            </p:nvSpPr>
            <p:spPr>
              <a:xfrm>
                <a:off x="329224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5" name="rc2655"/>
              <p:cNvSpPr/>
              <p:nvPr/>
            </p:nvSpPr>
            <p:spPr>
              <a:xfrm>
                <a:off x="329224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6" name="rc2656"/>
              <p:cNvSpPr/>
              <p:nvPr/>
            </p:nvSpPr>
            <p:spPr>
              <a:xfrm>
                <a:off x="3292248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7" name="rc2657"/>
              <p:cNvSpPr/>
              <p:nvPr/>
            </p:nvSpPr>
            <p:spPr>
              <a:xfrm>
                <a:off x="329224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8" name="rc2658"/>
              <p:cNvSpPr/>
              <p:nvPr/>
            </p:nvSpPr>
            <p:spPr>
              <a:xfrm>
                <a:off x="3292248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9" name="rc2659"/>
              <p:cNvSpPr/>
              <p:nvPr/>
            </p:nvSpPr>
            <p:spPr>
              <a:xfrm>
                <a:off x="329224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0" name="rc2660"/>
              <p:cNvSpPr/>
              <p:nvPr/>
            </p:nvSpPr>
            <p:spPr>
              <a:xfrm>
                <a:off x="3292248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1" name="rc2661"/>
              <p:cNvSpPr/>
              <p:nvPr/>
            </p:nvSpPr>
            <p:spPr>
              <a:xfrm>
                <a:off x="320144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2" name="rc2662"/>
              <p:cNvSpPr/>
              <p:nvPr/>
            </p:nvSpPr>
            <p:spPr>
              <a:xfrm>
                <a:off x="320144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3" name="rc2663"/>
              <p:cNvSpPr/>
              <p:nvPr/>
            </p:nvSpPr>
            <p:spPr>
              <a:xfrm>
                <a:off x="320144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4" name="rc2664"/>
              <p:cNvSpPr/>
              <p:nvPr/>
            </p:nvSpPr>
            <p:spPr>
              <a:xfrm>
                <a:off x="320144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5" name="rc2665"/>
              <p:cNvSpPr/>
              <p:nvPr/>
            </p:nvSpPr>
            <p:spPr>
              <a:xfrm>
                <a:off x="3201445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6" name="rc2666"/>
              <p:cNvSpPr/>
              <p:nvPr/>
            </p:nvSpPr>
            <p:spPr>
              <a:xfrm>
                <a:off x="320144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7" name="rc2667"/>
              <p:cNvSpPr/>
              <p:nvPr/>
            </p:nvSpPr>
            <p:spPr>
              <a:xfrm>
                <a:off x="320144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8" name="rc2668"/>
              <p:cNvSpPr/>
              <p:nvPr/>
            </p:nvSpPr>
            <p:spPr>
              <a:xfrm>
                <a:off x="320144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9" name="rc2669"/>
              <p:cNvSpPr/>
              <p:nvPr/>
            </p:nvSpPr>
            <p:spPr>
              <a:xfrm>
                <a:off x="320144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0" name="rc2670"/>
              <p:cNvSpPr/>
              <p:nvPr/>
            </p:nvSpPr>
            <p:spPr>
              <a:xfrm>
                <a:off x="3201445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1" name="rc2671"/>
              <p:cNvSpPr/>
              <p:nvPr/>
            </p:nvSpPr>
            <p:spPr>
              <a:xfrm>
                <a:off x="320144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2" name="rc2672"/>
              <p:cNvSpPr/>
              <p:nvPr/>
            </p:nvSpPr>
            <p:spPr>
              <a:xfrm>
                <a:off x="320144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3" name="rc2673"/>
              <p:cNvSpPr/>
              <p:nvPr/>
            </p:nvSpPr>
            <p:spPr>
              <a:xfrm>
                <a:off x="320144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4" name="rc2674"/>
              <p:cNvSpPr/>
              <p:nvPr/>
            </p:nvSpPr>
            <p:spPr>
              <a:xfrm>
                <a:off x="3201445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5" name="rc2675"/>
              <p:cNvSpPr/>
              <p:nvPr/>
            </p:nvSpPr>
            <p:spPr>
              <a:xfrm>
                <a:off x="325592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6" name="rc2676"/>
              <p:cNvSpPr/>
              <p:nvPr/>
            </p:nvSpPr>
            <p:spPr>
              <a:xfrm>
                <a:off x="325592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7" name="rc2677"/>
              <p:cNvSpPr/>
              <p:nvPr/>
            </p:nvSpPr>
            <p:spPr>
              <a:xfrm>
                <a:off x="325592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8" name="rc2678"/>
              <p:cNvSpPr/>
              <p:nvPr/>
            </p:nvSpPr>
            <p:spPr>
              <a:xfrm>
                <a:off x="325592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9" name="rc2679"/>
              <p:cNvSpPr/>
              <p:nvPr/>
            </p:nvSpPr>
            <p:spPr>
              <a:xfrm>
                <a:off x="3255927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0" name="rc2680"/>
              <p:cNvSpPr/>
              <p:nvPr/>
            </p:nvSpPr>
            <p:spPr>
              <a:xfrm>
                <a:off x="325592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1" name="rc2681"/>
              <p:cNvSpPr/>
              <p:nvPr/>
            </p:nvSpPr>
            <p:spPr>
              <a:xfrm>
                <a:off x="325592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2" name="rc2682"/>
              <p:cNvSpPr/>
              <p:nvPr/>
            </p:nvSpPr>
            <p:spPr>
              <a:xfrm>
                <a:off x="325592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3" name="rc2683"/>
              <p:cNvSpPr/>
              <p:nvPr/>
            </p:nvSpPr>
            <p:spPr>
              <a:xfrm>
                <a:off x="325592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4" name="rc2684"/>
              <p:cNvSpPr/>
              <p:nvPr/>
            </p:nvSpPr>
            <p:spPr>
              <a:xfrm>
                <a:off x="3255927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5" name="rc2685"/>
              <p:cNvSpPr/>
              <p:nvPr/>
            </p:nvSpPr>
            <p:spPr>
              <a:xfrm>
                <a:off x="325592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6" name="rc2686"/>
              <p:cNvSpPr/>
              <p:nvPr/>
            </p:nvSpPr>
            <p:spPr>
              <a:xfrm>
                <a:off x="325592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7" name="rc2687"/>
              <p:cNvSpPr/>
              <p:nvPr/>
            </p:nvSpPr>
            <p:spPr>
              <a:xfrm>
                <a:off x="325592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8" name="rc2688"/>
              <p:cNvSpPr/>
              <p:nvPr/>
            </p:nvSpPr>
            <p:spPr>
              <a:xfrm>
                <a:off x="3255927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9" name="rc2689"/>
              <p:cNvSpPr/>
              <p:nvPr/>
            </p:nvSpPr>
            <p:spPr>
              <a:xfrm>
                <a:off x="3128804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0" name="rc2690"/>
              <p:cNvSpPr/>
              <p:nvPr/>
            </p:nvSpPr>
            <p:spPr>
              <a:xfrm>
                <a:off x="3128804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1" name="rc2691"/>
              <p:cNvSpPr/>
              <p:nvPr/>
            </p:nvSpPr>
            <p:spPr>
              <a:xfrm>
                <a:off x="3128804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2" name="rc2692"/>
              <p:cNvSpPr/>
              <p:nvPr/>
            </p:nvSpPr>
            <p:spPr>
              <a:xfrm>
                <a:off x="3128804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3" name="rc2693"/>
              <p:cNvSpPr/>
              <p:nvPr/>
            </p:nvSpPr>
            <p:spPr>
              <a:xfrm>
                <a:off x="3128804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4" name="rc2694"/>
              <p:cNvSpPr/>
              <p:nvPr/>
            </p:nvSpPr>
            <p:spPr>
              <a:xfrm>
                <a:off x="3128804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5" name="rc2695"/>
              <p:cNvSpPr/>
              <p:nvPr/>
            </p:nvSpPr>
            <p:spPr>
              <a:xfrm>
                <a:off x="3128804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6" name="rc2696"/>
              <p:cNvSpPr/>
              <p:nvPr/>
            </p:nvSpPr>
            <p:spPr>
              <a:xfrm>
                <a:off x="3128804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7" name="rc2697"/>
              <p:cNvSpPr/>
              <p:nvPr/>
            </p:nvSpPr>
            <p:spPr>
              <a:xfrm>
                <a:off x="3128804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8" name="rc2698"/>
              <p:cNvSpPr/>
              <p:nvPr/>
            </p:nvSpPr>
            <p:spPr>
              <a:xfrm>
                <a:off x="3128804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9" name="rc2699"/>
              <p:cNvSpPr/>
              <p:nvPr/>
            </p:nvSpPr>
            <p:spPr>
              <a:xfrm>
                <a:off x="3128804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0" name="rc2700"/>
              <p:cNvSpPr/>
              <p:nvPr/>
            </p:nvSpPr>
            <p:spPr>
              <a:xfrm>
                <a:off x="3128804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1" name="rc2701"/>
              <p:cNvSpPr/>
              <p:nvPr/>
            </p:nvSpPr>
            <p:spPr>
              <a:xfrm>
                <a:off x="3128804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2" name="rc2702"/>
              <p:cNvSpPr/>
              <p:nvPr/>
            </p:nvSpPr>
            <p:spPr>
              <a:xfrm>
                <a:off x="3128804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3" name="rc2703"/>
              <p:cNvSpPr/>
              <p:nvPr/>
            </p:nvSpPr>
            <p:spPr>
              <a:xfrm>
                <a:off x="303800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4" name="rc2704"/>
              <p:cNvSpPr/>
              <p:nvPr/>
            </p:nvSpPr>
            <p:spPr>
              <a:xfrm>
                <a:off x="303800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5" name="rc2705"/>
              <p:cNvSpPr/>
              <p:nvPr/>
            </p:nvSpPr>
            <p:spPr>
              <a:xfrm>
                <a:off x="303800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6" name="rc2706"/>
              <p:cNvSpPr/>
              <p:nvPr/>
            </p:nvSpPr>
            <p:spPr>
              <a:xfrm>
                <a:off x="303800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7" name="rc2707"/>
              <p:cNvSpPr/>
              <p:nvPr/>
            </p:nvSpPr>
            <p:spPr>
              <a:xfrm>
                <a:off x="303800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8" name="rc2708"/>
              <p:cNvSpPr/>
              <p:nvPr/>
            </p:nvSpPr>
            <p:spPr>
              <a:xfrm>
                <a:off x="303800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9" name="rc2709"/>
              <p:cNvSpPr/>
              <p:nvPr/>
            </p:nvSpPr>
            <p:spPr>
              <a:xfrm>
                <a:off x="303800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0" name="rc2710"/>
              <p:cNvSpPr/>
              <p:nvPr/>
            </p:nvSpPr>
            <p:spPr>
              <a:xfrm>
                <a:off x="303800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1" name="rc2711"/>
              <p:cNvSpPr/>
              <p:nvPr/>
            </p:nvSpPr>
            <p:spPr>
              <a:xfrm>
                <a:off x="303800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2" name="rc2712"/>
              <p:cNvSpPr/>
              <p:nvPr/>
            </p:nvSpPr>
            <p:spPr>
              <a:xfrm>
                <a:off x="3038002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3" name="rc2713"/>
              <p:cNvSpPr/>
              <p:nvPr/>
            </p:nvSpPr>
            <p:spPr>
              <a:xfrm>
                <a:off x="303800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4" name="rc2714"/>
              <p:cNvSpPr/>
              <p:nvPr/>
            </p:nvSpPr>
            <p:spPr>
              <a:xfrm>
                <a:off x="303800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5" name="rc2715"/>
              <p:cNvSpPr/>
              <p:nvPr/>
            </p:nvSpPr>
            <p:spPr>
              <a:xfrm>
                <a:off x="303800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6" name="rc2716"/>
              <p:cNvSpPr/>
              <p:nvPr/>
            </p:nvSpPr>
            <p:spPr>
              <a:xfrm>
                <a:off x="3038002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7" name="rc2717"/>
              <p:cNvSpPr/>
              <p:nvPr/>
            </p:nvSpPr>
            <p:spPr>
              <a:xfrm>
                <a:off x="309248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8" name="rc2718"/>
              <p:cNvSpPr/>
              <p:nvPr/>
            </p:nvSpPr>
            <p:spPr>
              <a:xfrm>
                <a:off x="309248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9" name="rc2719"/>
              <p:cNvSpPr/>
              <p:nvPr/>
            </p:nvSpPr>
            <p:spPr>
              <a:xfrm>
                <a:off x="3092483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0" name="rc2720"/>
              <p:cNvSpPr/>
              <p:nvPr/>
            </p:nvSpPr>
            <p:spPr>
              <a:xfrm>
                <a:off x="309248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1" name="rc2721"/>
              <p:cNvSpPr/>
              <p:nvPr/>
            </p:nvSpPr>
            <p:spPr>
              <a:xfrm>
                <a:off x="309248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2" name="rc2722"/>
              <p:cNvSpPr/>
              <p:nvPr/>
            </p:nvSpPr>
            <p:spPr>
              <a:xfrm>
                <a:off x="309248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3" name="rc2723"/>
              <p:cNvSpPr/>
              <p:nvPr/>
            </p:nvSpPr>
            <p:spPr>
              <a:xfrm>
                <a:off x="309248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4" name="rc2724"/>
              <p:cNvSpPr/>
              <p:nvPr/>
            </p:nvSpPr>
            <p:spPr>
              <a:xfrm>
                <a:off x="309248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5" name="rc2725"/>
              <p:cNvSpPr/>
              <p:nvPr/>
            </p:nvSpPr>
            <p:spPr>
              <a:xfrm>
                <a:off x="309248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6" name="rc2726"/>
              <p:cNvSpPr/>
              <p:nvPr/>
            </p:nvSpPr>
            <p:spPr>
              <a:xfrm>
                <a:off x="3092483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7" name="rc2727"/>
              <p:cNvSpPr/>
              <p:nvPr/>
            </p:nvSpPr>
            <p:spPr>
              <a:xfrm>
                <a:off x="309248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8" name="rc2728"/>
              <p:cNvSpPr/>
              <p:nvPr/>
            </p:nvSpPr>
            <p:spPr>
              <a:xfrm>
                <a:off x="309248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9" name="rc2729"/>
              <p:cNvSpPr/>
              <p:nvPr/>
            </p:nvSpPr>
            <p:spPr>
              <a:xfrm>
                <a:off x="309248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0" name="rc2730"/>
              <p:cNvSpPr/>
              <p:nvPr/>
            </p:nvSpPr>
            <p:spPr>
              <a:xfrm>
                <a:off x="3092483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1" name="rc2731"/>
              <p:cNvSpPr/>
              <p:nvPr/>
            </p:nvSpPr>
            <p:spPr>
              <a:xfrm>
                <a:off x="321960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2" name="rc2732"/>
              <p:cNvSpPr/>
              <p:nvPr/>
            </p:nvSpPr>
            <p:spPr>
              <a:xfrm>
                <a:off x="321960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3" name="rc2733"/>
              <p:cNvSpPr/>
              <p:nvPr/>
            </p:nvSpPr>
            <p:spPr>
              <a:xfrm>
                <a:off x="3219606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4" name="rc2734"/>
              <p:cNvSpPr/>
              <p:nvPr/>
            </p:nvSpPr>
            <p:spPr>
              <a:xfrm>
                <a:off x="321960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5" name="rc2735"/>
              <p:cNvSpPr/>
              <p:nvPr/>
            </p:nvSpPr>
            <p:spPr>
              <a:xfrm>
                <a:off x="3219606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6" name="rc2736"/>
              <p:cNvSpPr/>
              <p:nvPr/>
            </p:nvSpPr>
            <p:spPr>
              <a:xfrm>
                <a:off x="321960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7" name="rc2737"/>
              <p:cNvSpPr/>
              <p:nvPr/>
            </p:nvSpPr>
            <p:spPr>
              <a:xfrm>
                <a:off x="321960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8" name="rc2738"/>
              <p:cNvSpPr/>
              <p:nvPr/>
            </p:nvSpPr>
            <p:spPr>
              <a:xfrm>
                <a:off x="321960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9" name="rc2739"/>
              <p:cNvSpPr/>
              <p:nvPr/>
            </p:nvSpPr>
            <p:spPr>
              <a:xfrm>
                <a:off x="321960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0" name="rc2740"/>
              <p:cNvSpPr/>
              <p:nvPr/>
            </p:nvSpPr>
            <p:spPr>
              <a:xfrm>
                <a:off x="3219606" y="357453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1" name="rc2741"/>
              <p:cNvSpPr/>
              <p:nvPr/>
            </p:nvSpPr>
            <p:spPr>
              <a:xfrm>
                <a:off x="321960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2" name="rc2742"/>
              <p:cNvSpPr/>
              <p:nvPr/>
            </p:nvSpPr>
            <p:spPr>
              <a:xfrm>
                <a:off x="321960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3" name="rc2743"/>
              <p:cNvSpPr/>
              <p:nvPr/>
            </p:nvSpPr>
            <p:spPr>
              <a:xfrm>
                <a:off x="321960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4" name="rc2744"/>
              <p:cNvSpPr/>
              <p:nvPr/>
            </p:nvSpPr>
            <p:spPr>
              <a:xfrm>
                <a:off x="3219606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5" name="rc2745"/>
              <p:cNvSpPr/>
              <p:nvPr/>
            </p:nvSpPr>
            <p:spPr>
              <a:xfrm>
                <a:off x="3019841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6" name="rc2746"/>
              <p:cNvSpPr/>
              <p:nvPr/>
            </p:nvSpPr>
            <p:spPr>
              <a:xfrm>
                <a:off x="3019841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7" name="rc2747"/>
              <p:cNvSpPr/>
              <p:nvPr/>
            </p:nvSpPr>
            <p:spPr>
              <a:xfrm>
                <a:off x="3019841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8" name="rc2748"/>
              <p:cNvSpPr/>
              <p:nvPr/>
            </p:nvSpPr>
            <p:spPr>
              <a:xfrm>
                <a:off x="3019841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9" name="rc2749"/>
              <p:cNvSpPr/>
              <p:nvPr/>
            </p:nvSpPr>
            <p:spPr>
              <a:xfrm>
                <a:off x="3019841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0" name="rc2750"/>
              <p:cNvSpPr/>
              <p:nvPr/>
            </p:nvSpPr>
            <p:spPr>
              <a:xfrm>
                <a:off x="3019841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1" name="rc2751"/>
              <p:cNvSpPr/>
              <p:nvPr/>
            </p:nvSpPr>
            <p:spPr>
              <a:xfrm>
                <a:off x="3019841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2" name="rc2752"/>
              <p:cNvSpPr/>
              <p:nvPr/>
            </p:nvSpPr>
            <p:spPr>
              <a:xfrm>
                <a:off x="3019841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3" name="rc2753"/>
              <p:cNvSpPr/>
              <p:nvPr/>
            </p:nvSpPr>
            <p:spPr>
              <a:xfrm>
                <a:off x="3019841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4" name="rc2754"/>
              <p:cNvSpPr/>
              <p:nvPr/>
            </p:nvSpPr>
            <p:spPr>
              <a:xfrm>
                <a:off x="3019841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5" name="rc2755"/>
              <p:cNvSpPr/>
              <p:nvPr/>
            </p:nvSpPr>
            <p:spPr>
              <a:xfrm>
                <a:off x="3019841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6" name="rc2756"/>
              <p:cNvSpPr/>
              <p:nvPr/>
            </p:nvSpPr>
            <p:spPr>
              <a:xfrm>
                <a:off x="3019841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7" name="rc2757"/>
              <p:cNvSpPr/>
              <p:nvPr/>
            </p:nvSpPr>
            <p:spPr>
              <a:xfrm>
                <a:off x="3019841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8" name="rc2758"/>
              <p:cNvSpPr/>
              <p:nvPr/>
            </p:nvSpPr>
            <p:spPr>
              <a:xfrm>
                <a:off x="3019841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9" name="rc2759"/>
              <p:cNvSpPr/>
              <p:nvPr/>
            </p:nvSpPr>
            <p:spPr>
              <a:xfrm>
                <a:off x="3237766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0" name="rc2760"/>
              <p:cNvSpPr/>
              <p:nvPr/>
            </p:nvSpPr>
            <p:spPr>
              <a:xfrm>
                <a:off x="3237766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1" name="rc2761"/>
              <p:cNvSpPr/>
              <p:nvPr/>
            </p:nvSpPr>
            <p:spPr>
              <a:xfrm>
                <a:off x="3237766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2" name="rc2762"/>
              <p:cNvSpPr/>
              <p:nvPr/>
            </p:nvSpPr>
            <p:spPr>
              <a:xfrm>
                <a:off x="3237766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3" name="rc2763"/>
              <p:cNvSpPr/>
              <p:nvPr/>
            </p:nvSpPr>
            <p:spPr>
              <a:xfrm>
                <a:off x="3237766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4" name="rc2764"/>
              <p:cNvSpPr/>
              <p:nvPr/>
            </p:nvSpPr>
            <p:spPr>
              <a:xfrm>
                <a:off x="3237766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5" name="rc2765"/>
              <p:cNvSpPr/>
              <p:nvPr/>
            </p:nvSpPr>
            <p:spPr>
              <a:xfrm>
                <a:off x="3237766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6" name="rc2766"/>
              <p:cNvSpPr/>
              <p:nvPr/>
            </p:nvSpPr>
            <p:spPr>
              <a:xfrm>
                <a:off x="3237766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7" name="rc2767"/>
              <p:cNvSpPr/>
              <p:nvPr/>
            </p:nvSpPr>
            <p:spPr>
              <a:xfrm>
                <a:off x="3237766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8" name="rc2768"/>
              <p:cNvSpPr/>
              <p:nvPr/>
            </p:nvSpPr>
            <p:spPr>
              <a:xfrm>
                <a:off x="3237766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9" name="rc2769"/>
              <p:cNvSpPr/>
              <p:nvPr/>
            </p:nvSpPr>
            <p:spPr>
              <a:xfrm>
                <a:off x="3237766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0" name="rc2770"/>
              <p:cNvSpPr/>
              <p:nvPr/>
            </p:nvSpPr>
            <p:spPr>
              <a:xfrm>
                <a:off x="3237766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1" name="rc2771"/>
              <p:cNvSpPr/>
              <p:nvPr/>
            </p:nvSpPr>
            <p:spPr>
              <a:xfrm>
                <a:off x="3237766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2" name="rc2772"/>
              <p:cNvSpPr/>
              <p:nvPr/>
            </p:nvSpPr>
            <p:spPr>
              <a:xfrm>
                <a:off x="3237766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3" name="rc2773"/>
              <p:cNvSpPr/>
              <p:nvPr/>
            </p:nvSpPr>
            <p:spPr>
              <a:xfrm>
                <a:off x="5525979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4" name="rc2774"/>
              <p:cNvSpPr/>
              <p:nvPr/>
            </p:nvSpPr>
            <p:spPr>
              <a:xfrm>
                <a:off x="5525979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5" name="rc2775"/>
              <p:cNvSpPr/>
              <p:nvPr/>
            </p:nvSpPr>
            <p:spPr>
              <a:xfrm>
                <a:off x="5525979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6" name="rc2776"/>
              <p:cNvSpPr/>
              <p:nvPr/>
            </p:nvSpPr>
            <p:spPr>
              <a:xfrm>
                <a:off x="5525979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7" name="rc2777"/>
              <p:cNvSpPr/>
              <p:nvPr/>
            </p:nvSpPr>
            <p:spPr>
              <a:xfrm>
                <a:off x="5525979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8" name="rc2778"/>
              <p:cNvSpPr/>
              <p:nvPr/>
            </p:nvSpPr>
            <p:spPr>
              <a:xfrm>
                <a:off x="5525979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9" name="rc2779"/>
              <p:cNvSpPr/>
              <p:nvPr/>
            </p:nvSpPr>
            <p:spPr>
              <a:xfrm>
                <a:off x="5525979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0" name="rc2780"/>
              <p:cNvSpPr/>
              <p:nvPr/>
            </p:nvSpPr>
            <p:spPr>
              <a:xfrm>
                <a:off x="5525979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1" name="rc2781"/>
              <p:cNvSpPr/>
              <p:nvPr/>
            </p:nvSpPr>
            <p:spPr>
              <a:xfrm>
                <a:off x="5525979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2" name="rc2782"/>
              <p:cNvSpPr/>
              <p:nvPr/>
            </p:nvSpPr>
            <p:spPr>
              <a:xfrm>
                <a:off x="5525979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3" name="rc2783"/>
              <p:cNvSpPr/>
              <p:nvPr/>
            </p:nvSpPr>
            <p:spPr>
              <a:xfrm>
                <a:off x="5525979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4" name="rc2784"/>
              <p:cNvSpPr/>
              <p:nvPr/>
            </p:nvSpPr>
            <p:spPr>
              <a:xfrm>
                <a:off x="5525979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5" name="rc2785"/>
              <p:cNvSpPr/>
              <p:nvPr/>
            </p:nvSpPr>
            <p:spPr>
              <a:xfrm>
                <a:off x="5525979" y="196074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6" name="rc2786"/>
              <p:cNvSpPr/>
              <p:nvPr/>
            </p:nvSpPr>
            <p:spPr>
              <a:xfrm>
                <a:off x="5525979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7" name="rc2787"/>
              <p:cNvSpPr/>
              <p:nvPr/>
            </p:nvSpPr>
            <p:spPr>
              <a:xfrm>
                <a:off x="501748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8" name="rc2788"/>
              <p:cNvSpPr/>
              <p:nvPr/>
            </p:nvSpPr>
            <p:spPr>
              <a:xfrm>
                <a:off x="501748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9" name="rc2789"/>
              <p:cNvSpPr/>
              <p:nvPr/>
            </p:nvSpPr>
            <p:spPr>
              <a:xfrm>
                <a:off x="501748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0" name="rc2790"/>
              <p:cNvSpPr/>
              <p:nvPr/>
            </p:nvSpPr>
            <p:spPr>
              <a:xfrm>
                <a:off x="501748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1" name="rc2791"/>
              <p:cNvSpPr/>
              <p:nvPr/>
            </p:nvSpPr>
            <p:spPr>
              <a:xfrm>
                <a:off x="5017487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2" name="rc2792"/>
              <p:cNvSpPr/>
              <p:nvPr/>
            </p:nvSpPr>
            <p:spPr>
              <a:xfrm>
                <a:off x="501748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3" name="rc2793"/>
              <p:cNvSpPr/>
              <p:nvPr/>
            </p:nvSpPr>
            <p:spPr>
              <a:xfrm>
                <a:off x="501748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4" name="rc2794"/>
              <p:cNvSpPr/>
              <p:nvPr/>
            </p:nvSpPr>
            <p:spPr>
              <a:xfrm>
                <a:off x="501748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5" name="rc2795"/>
              <p:cNvSpPr/>
              <p:nvPr/>
            </p:nvSpPr>
            <p:spPr>
              <a:xfrm>
                <a:off x="501748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6" name="rc2796"/>
              <p:cNvSpPr/>
              <p:nvPr/>
            </p:nvSpPr>
            <p:spPr>
              <a:xfrm>
                <a:off x="501748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7" name="rc2797"/>
              <p:cNvSpPr/>
              <p:nvPr/>
            </p:nvSpPr>
            <p:spPr>
              <a:xfrm>
                <a:off x="501748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8" name="rc2798"/>
              <p:cNvSpPr/>
              <p:nvPr/>
            </p:nvSpPr>
            <p:spPr>
              <a:xfrm>
                <a:off x="501748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9" name="rc2799"/>
              <p:cNvSpPr/>
              <p:nvPr/>
            </p:nvSpPr>
            <p:spPr>
              <a:xfrm>
                <a:off x="5017487" y="1960746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0" name="rc2800"/>
              <p:cNvSpPr/>
              <p:nvPr/>
            </p:nvSpPr>
            <p:spPr>
              <a:xfrm>
                <a:off x="5017487" y="377626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1" name="rc2801"/>
              <p:cNvSpPr/>
              <p:nvPr/>
            </p:nvSpPr>
            <p:spPr>
              <a:xfrm>
                <a:off x="316512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2" name="rc2802"/>
              <p:cNvSpPr/>
              <p:nvPr/>
            </p:nvSpPr>
            <p:spPr>
              <a:xfrm>
                <a:off x="316512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3" name="rc2803"/>
              <p:cNvSpPr/>
              <p:nvPr/>
            </p:nvSpPr>
            <p:spPr>
              <a:xfrm>
                <a:off x="316512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4" name="rc2804"/>
              <p:cNvSpPr/>
              <p:nvPr/>
            </p:nvSpPr>
            <p:spPr>
              <a:xfrm>
                <a:off x="316512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5" name="rc2805"/>
              <p:cNvSpPr/>
              <p:nvPr/>
            </p:nvSpPr>
            <p:spPr>
              <a:xfrm>
                <a:off x="3165125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6" name="rc2806"/>
              <p:cNvSpPr/>
              <p:nvPr/>
            </p:nvSpPr>
            <p:spPr>
              <a:xfrm>
                <a:off x="316512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7" name="rc2807"/>
              <p:cNvSpPr/>
              <p:nvPr/>
            </p:nvSpPr>
            <p:spPr>
              <a:xfrm>
                <a:off x="316512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8" name="rc2808"/>
              <p:cNvSpPr/>
              <p:nvPr/>
            </p:nvSpPr>
            <p:spPr>
              <a:xfrm>
                <a:off x="316512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9" name="rc2809"/>
              <p:cNvSpPr/>
              <p:nvPr/>
            </p:nvSpPr>
            <p:spPr>
              <a:xfrm>
                <a:off x="316512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0" name="rc2810"/>
              <p:cNvSpPr/>
              <p:nvPr/>
            </p:nvSpPr>
            <p:spPr>
              <a:xfrm>
                <a:off x="316512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1" name="rc2811"/>
              <p:cNvSpPr/>
              <p:nvPr/>
            </p:nvSpPr>
            <p:spPr>
              <a:xfrm>
                <a:off x="316512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2" name="rc2812"/>
              <p:cNvSpPr/>
              <p:nvPr/>
            </p:nvSpPr>
            <p:spPr>
              <a:xfrm>
                <a:off x="316512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3" name="rc2813"/>
              <p:cNvSpPr/>
              <p:nvPr/>
            </p:nvSpPr>
            <p:spPr>
              <a:xfrm>
                <a:off x="316512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4" name="rc2814"/>
              <p:cNvSpPr/>
              <p:nvPr/>
            </p:nvSpPr>
            <p:spPr>
              <a:xfrm>
                <a:off x="3165125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5" name="rc2815"/>
              <p:cNvSpPr/>
              <p:nvPr/>
            </p:nvSpPr>
            <p:spPr>
              <a:xfrm>
                <a:off x="305616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6" name="rc2816"/>
              <p:cNvSpPr/>
              <p:nvPr/>
            </p:nvSpPr>
            <p:spPr>
              <a:xfrm>
                <a:off x="305616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7" name="rc2817"/>
              <p:cNvSpPr/>
              <p:nvPr/>
            </p:nvSpPr>
            <p:spPr>
              <a:xfrm>
                <a:off x="305616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8" name="rc2818"/>
              <p:cNvSpPr/>
              <p:nvPr/>
            </p:nvSpPr>
            <p:spPr>
              <a:xfrm>
                <a:off x="305616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9" name="rc2819"/>
              <p:cNvSpPr/>
              <p:nvPr/>
            </p:nvSpPr>
            <p:spPr>
              <a:xfrm>
                <a:off x="305616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0" name="rc2820"/>
              <p:cNvSpPr/>
              <p:nvPr/>
            </p:nvSpPr>
            <p:spPr>
              <a:xfrm>
                <a:off x="305616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1" name="rc2821"/>
              <p:cNvSpPr/>
              <p:nvPr/>
            </p:nvSpPr>
            <p:spPr>
              <a:xfrm>
                <a:off x="305616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2" name="rc2822"/>
              <p:cNvSpPr/>
              <p:nvPr/>
            </p:nvSpPr>
            <p:spPr>
              <a:xfrm>
                <a:off x="305616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3" name="rc2823"/>
              <p:cNvSpPr/>
              <p:nvPr/>
            </p:nvSpPr>
            <p:spPr>
              <a:xfrm>
                <a:off x="305616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4" name="rc2824"/>
              <p:cNvSpPr/>
              <p:nvPr/>
            </p:nvSpPr>
            <p:spPr>
              <a:xfrm>
                <a:off x="305616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5" name="rc2825"/>
              <p:cNvSpPr/>
              <p:nvPr/>
            </p:nvSpPr>
            <p:spPr>
              <a:xfrm>
                <a:off x="305616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6" name="rc2826"/>
              <p:cNvSpPr/>
              <p:nvPr/>
            </p:nvSpPr>
            <p:spPr>
              <a:xfrm>
                <a:off x="305616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7" name="rc2827"/>
              <p:cNvSpPr/>
              <p:nvPr/>
            </p:nvSpPr>
            <p:spPr>
              <a:xfrm>
                <a:off x="305616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8" name="rc2828"/>
              <p:cNvSpPr/>
              <p:nvPr/>
            </p:nvSpPr>
            <p:spPr>
              <a:xfrm>
                <a:off x="3056162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9" name="rc2829"/>
              <p:cNvSpPr/>
              <p:nvPr/>
            </p:nvSpPr>
            <p:spPr>
              <a:xfrm>
                <a:off x="3110643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0" name="rc2830"/>
              <p:cNvSpPr/>
              <p:nvPr/>
            </p:nvSpPr>
            <p:spPr>
              <a:xfrm>
                <a:off x="3110643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1" name="rc2831"/>
              <p:cNvSpPr/>
              <p:nvPr/>
            </p:nvSpPr>
            <p:spPr>
              <a:xfrm>
                <a:off x="3110643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2" name="rc2832"/>
              <p:cNvSpPr/>
              <p:nvPr/>
            </p:nvSpPr>
            <p:spPr>
              <a:xfrm>
                <a:off x="3110643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3" name="rc2833"/>
              <p:cNvSpPr/>
              <p:nvPr/>
            </p:nvSpPr>
            <p:spPr>
              <a:xfrm>
                <a:off x="3110643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4" name="rc2834"/>
              <p:cNvSpPr/>
              <p:nvPr/>
            </p:nvSpPr>
            <p:spPr>
              <a:xfrm>
                <a:off x="3110643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5" name="rc2835"/>
              <p:cNvSpPr/>
              <p:nvPr/>
            </p:nvSpPr>
            <p:spPr>
              <a:xfrm>
                <a:off x="3110643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6" name="rc2836"/>
              <p:cNvSpPr/>
              <p:nvPr/>
            </p:nvSpPr>
            <p:spPr>
              <a:xfrm>
                <a:off x="3110643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7" name="rc2837"/>
              <p:cNvSpPr/>
              <p:nvPr/>
            </p:nvSpPr>
            <p:spPr>
              <a:xfrm>
                <a:off x="3110643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8" name="rc2838"/>
              <p:cNvSpPr/>
              <p:nvPr/>
            </p:nvSpPr>
            <p:spPr>
              <a:xfrm>
                <a:off x="3110643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9" name="rc2839"/>
              <p:cNvSpPr/>
              <p:nvPr/>
            </p:nvSpPr>
            <p:spPr>
              <a:xfrm>
                <a:off x="3110643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0" name="rc2840"/>
              <p:cNvSpPr/>
              <p:nvPr/>
            </p:nvSpPr>
            <p:spPr>
              <a:xfrm>
                <a:off x="3110643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1" name="rc2841"/>
              <p:cNvSpPr/>
              <p:nvPr/>
            </p:nvSpPr>
            <p:spPr>
              <a:xfrm>
                <a:off x="3110643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2" name="rc2842"/>
              <p:cNvSpPr/>
              <p:nvPr/>
            </p:nvSpPr>
            <p:spPr>
              <a:xfrm>
                <a:off x="3110643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3" name="rc2843"/>
              <p:cNvSpPr/>
              <p:nvPr/>
            </p:nvSpPr>
            <p:spPr>
              <a:xfrm>
                <a:off x="3183285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4" name="rc2844"/>
              <p:cNvSpPr/>
              <p:nvPr/>
            </p:nvSpPr>
            <p:spPr>
              <a:xfrm>
                <a:off x="3183285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5" name="rc2845"/>
              <p:cNvSpPr/>
              <p:nvPr/>
            </p:nvSpPr>
            <p:spPr>
              <a:xfrm>
                <a:off x="3183285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6" name="rc2846"/>
              <p:cNvSpPr/>
              <p:nvPr/>
            </p:nvSpPr>
            <p:spPr>
              <a:xfrm>
                <a:off x="3183285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7" name="rc2847"/>
              <p:cNvSpPr/>
              <p:nvPr/>
            </p:nvSpPr>
            <p:spPr>
              <a:xfrm>
                <a:off x="3183285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8" name="rc2848"/>
              <p:cNvSpPr/>
              <p:nvPr/>
            </p:nvSpPr>
            <p:spPr>
              <a:xfrm>
                <a:off x="3183285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9" name="rc2849"/>
              <p:cNvSpPr/>
              <p:nvPr/>
            </p:nvSpPr>
            <p:spPr>
              <a:xfrm>
                <a:off x="3183285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0" name="rc2850"/>
              <p:cNvSpPr/>
              <p:nvPr/>
            </p:nvSpPr>
            <p:spPr>
              <a:xfrm>
                <a:off x="3183285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1" name="rc2851"/>
              <p:cNvSpPr/>
              <p:nvPr/>
            </p:nvSpPr>
            <p:spPr>
              <a:xfrm>
                <a:off x="3183285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2" name="rc2852"/>
              <p:cNvSpPr/>
              <p:nvPr/>
            </p:nvSpPr>
            <p:spPr>
              <a:xfrm>
                <a:off x="3183285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3" name="rc2853"/>
              <p:cNvSpPr/>
              <p:nvPr/>
            </p:nvSpPr>
            <p:spPr>
              <a:xfrm>
                <a:off x="3183285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4" name="rc2854"/>
              <p:cNvSpPr/>
              <p:nvPr/>
            </p:nvSpPr>
            <p:spPr>
              <a:xfrm>
                <a:off x="3183285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5" name="rc2855"/>
              <p:cNvSpPr/>
              <p:nvPr/>
            </p:nvSpPr>
            <p:spPr>
              <a:xfrm>
                <a:off x="3183285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6" name="rc2856"/>
              <p:cNvSpPr/>
              <p:nvPr/>
            </p:nvSpPr>
            <p:spPr>
              <a:xfrm>
                <a:off x="3183285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7" name="rc2857"/>
              <p:cNvSpPr/>
              <p:nvPr/>
            </p:nvSpPr>
            <p:spPr>
              <a:xfrm>
                <a:off x="3074322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8" name="rc2858"/>
              <p:cNvSpPr/>
              <p:nvPr/>
            </p:nvSpPr>
            <p:spPr>
              <a:xfrm>
                <a:off x="3074322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9" name="rc2859"/>
              <p:cNvSpPr/>
              <p:nvPr/>
            </p:nvSpPr>
            <p:spPr>
              <a:xfrm>
                <a:off x="3074322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0" name="rc2860"/>
              <p:cNvSpPr/>
              <p:nvPr/>
            </p:nvSpPr>
            <p:spPr>
              <a:xfrm>
                <a:off x="3074322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1" name="rc2861"/>
              <p:cNvSpPr/>
              <p:nvPr/>
            </p:nvSpPr>
            <p:spPr>
              <a:xfrm>
                <a:off x="3074322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2" name="rc2862"/>
              <p:cNvSpPr/>
              <p:nvPr/>
            </p:nvSpPr>
            <p:spPr>
              <a:xfrm>
                <a:off x="3074322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3" name="rc2863"/>
              <p:cNvSpPr/>
              <p:nvPr/>
            </p:nvSpPr>
            <p:spPr>
              <a:xfrm>
                <a:off x="3074322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4" name="rc2864"/>
              <p:cNvSpPr/>
              <p:nvPr/>
            </p:nvSpPr>
            <p:spPr>
              <a:xfrm>
                <a:off x="3074322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5" name="rc2865"/>
              <p:cNvSpPr/>
              <p:nvPr/>
            </p:nvSpPr>
            <p:spPr>
              <a:xfrm>
                <a:off x="3074322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6" name="rc2866"/>
              <p:cNvSpPr/>
              <p:nvPr/>
            </p:nvSpPr>
            <p:spPr>
              <a:xfrm>
                <a:off x="3074322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7" name="rc2867"/>
              <p:cNvSpPr/>
              <p:nvPr/>
            </p:nvSpPr>
            <p:spPr>
              <a:xfrm>
                <a:off x="3074322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8" name="rc2868"/>
              <p:cNvSpPr/>
              <p:nvPr/>
            </p:nvSpPr>
            <p:spPr>
              <a:xfrm>
                <a:off x="3074322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9" name="rc2869"/>
              <p:cNvSpPr/>
              <p:nvPr/>
            </p:nvSpPr>
            <p:spPr>
              <a:xfrm>
                <a:off x="3074322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0" name="rc2870"/>
              <p:cNvSpPr/>
              <p:nvPr/>
            </p:nvSpPr>
            <p:spPr>
              <a:xfrm>
                <a:off x="3074322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1" name="rc2871"/>
              <p:cNvSpPr/>
              <p:nvPr/>
            </p:nvSpPr>
            <p:spPr>
              <a:xfrm>
                <a:off x="3310408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2" name="rc2872"/>
              <p:cNvSpPr/>
              <p:nvPr/>
            </p:nvSpPr>
            <p:spPr>
              <a:xfrm>
                <a:off x="3310408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3" name="rc2873"/>
              <p:cNvSpPr/>
              <p:nvPr/>
            </p:nvSpPr>
            <p:spPr>
              <a:xfrm>
                <a:off x="3310408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4" name="rc2874"/>
              <p:cNvSpPr/>
              <p:nvPr/>
            </p:nvSpPr>
            <p:spPr>
              <a:xfrm>
                <a:off x="3310408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5" name="rc2875"/>
              <p:cNvSpPr/>
              <p:nvPr/>
            </p:nvSpPr>
            <p:spPr>
              <a:xfrm>
                <a:off x="3310408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6" name="rc2876"/>
              <p:cNvSpPr/>
              <p:nvPr/>
            </p:nvSpPr>
            <p:spPr>
              <a:xfrm>
                <a:off x="3310408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7" name="rc2877"/>
              <p:cNvSpPr/>
              <p:nvPr/>
            </p:nvSpPr>
            <p:spPr>
              <a:xfrm>
                <a:off x="3310408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8" name="rc2878"/>
              <p:cNvSpPr/>
              <p:nvPr/>
            </p:nvSpPr>
            <p:spPr>
              <a:xfrm>
                <a:off x="3310408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9" name="rc2879"/>
              <p:cNvSpPr/>
              <p:nvPr/>
            </p:nvSpPr>
            <p:spPr>
              <a:xfrm>
                <a:off x="3310408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0" name="rc2880"/>
              <p:cNvSpPr/>
              <p:nvPr/>
            </p:nvSpPr>
            <p:spPr>
              <a:xfrm>
                <a:off x="3310408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1" name="rc2881"/>
              <p:cNvSpPr/>
              <p:nvPr/>
            </p:nvSpPr>
            <p:spPr>
              <a:xfrm>
                <a:off x="3310408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2" name="rc2882"/>
              <p:cNvSpPr/>
              <p:nvPr/>
            </p:nvSpPr>
            <p:spPr>
              <a:xfrm>
                <a:off x="3310408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3" name="rc2883"/>
              <p:cNvSpPr/>
              <p:nvPr/>
            </p:nvSpPr>
            <p:spPr>
              <a:xfrm>
                <a:off x="3310408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4" name="rc2884"/>
              <p:cNvSpPr/>
              <p:nvPr/>
            </p:nvSpPr>
            <p:spPr>
              <a:xfrm>
                <a:off x="3310408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5" name="rc2885"/>
              <p:cNvSpPr/>
              <p:nvPr/>
            </p:nvSpPr>
            <p:spPr>
              <a:xfrm>
                <a:off x="3274087" y="1759022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6" name="rc2886"/>
              <p:cNvSpPr/>
              <p:nvPr/>
            </p:nvSpPr>
            <p:spPr>
              <a:xfrm>
                <a:off x="3274087" y="1557299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7" name="rc2887"/>
              <p:cNvSpPr/>
              <p:nvPr/>
            </p:nvSpPr>
            <p:spPr>
              <a:xfrm>
                <a:off x="3274087" y="135557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8" name="rc2888"/>
              <p:cNvSpPr/>
              <p:nvPr/>
            </p:nvSpPr>
            <p:spPr>
              <a:xfrm>
                <a:off x="3274087" y="115385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9" name="rc2889"/>
              <p:cNvSpPr/>
              <p:nvPr/>
            </p:nvSpPr>
            <p:spPr>
              <a:xfrm>
                <a:off x="3274087" y="2767641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0" name="rc2890"/>
              <p:cNvSpPr/>
              <p:nvPr/>
            </p:nvSpPr>
            <p:spPr>
              <a:xfrm>
                <a:off x="3274087" y="2565918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1" name="rc2891"/>
              <p:cNvSpPr/>
              <p:nvPr/>
            </p:nvSpPr>
            <p:spPr>
              <a:xfrm>
                <a:off x="3274087" y="2969365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2" name="rc2892"/>
              <p:cNvSpPr/>
              <p:nvPr/>
            </p:nvSpPr>
            <p:spPr>
              <a:xfrm>
                <a:off x="3274087" y="2364194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3" name="rc2893"/>
              <p:cNvSpPr/>
              <p:nvPr/>
            </p:nvSpPr>
            <p:spPr>
              <a:xfrm>
                <a:off x="3274087" y="2162470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4" name="rc2894"/>
              <p:cNvSpPr/>
              <p:nvPr/>
            </p:nvSpPr>
            <p:spPr>
              <a:xfrm>
                <a:off x="3274087" y="357453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5" name="rc2895"/>
              <p:cNvSpPr/>
              <p:nvPr/>
            </p:nvSpPr>
            <p:spPr>
              <a:xfrm>
                <a:off x="3274087" y="3372813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6" name="rc2896"/>
              <p:cNvSpPr/>
              <p:nvPr/>
            </p:nvSpPr>
            <p:spPr>
              <a:xfrm>
                <a:off x="3274087" y="3171089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7" name="rc2897"/>
              <p:cNvSpPr/>
              <p:nvPr/>
            </p:nvSpPr>
            <p:spPr>
              <a:xfrm>
                <a:off x="3274087" y="1960746"/>
                <a:ext cx="18160" cy="20172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8" name="rc2898"/>
              <p:cNvSpPr/>
              <p:nvPr/>
            </p:nvSpPr>
            <p:spPr>
              <a:xfrm>
                <a:off x="3274087" y="3776260"/>
                <a:ext cx="18160" cy="201723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9" name="pl2899"/>
              <p:cNvSpPr/>
              <p:nvPr/>
            </p:nvSpPr>
            <p:spPr>
              <a:xfrm>
                <a:off x="2182646" y="3171089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0" name="pl2900"/>
              <p:cNvSpPr/>
              <p:nvPr/>
            </p:nvSpPr>
            <p:spPr>
              <a:xfrm>
                <a:off x="2182646" y="2162470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1" name="pl2901"/>
              <p:cNvSpPr/>
              <p:nvPr/>
            </p:nvSpPr>
            <p:spPr>
              <a:xfrm>
                <a:off x="2182646" y="1557299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2" name="pl2902"/>
              <p:cNvSpPr/>
              <p:nvPr/>
            </p:nvSpPr>
            <p:spPr>
              <a:xfrm>
                <a:off x="2182646" y="1153851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3" name="pl2903"/>
              <p:cNvSpPr/>
              <p:nvPr/>
            </p:nvSpPr>
            <p:spPr>
              <a:xfrm>
                <a:off x="3019841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4" name="pl2904"/>
              <p:cNvSpPr/>
              <p:nvPr/>
            </p:nvSpPr>
            <p:spPr>
              <a:xfrm>
                <a:off x="3346729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5" name="pl2905"/>
              <p:cNvSpPr/>
              <p:nvPr/>
            </p:nvSpPr>
            <p:spPr>
              <a:xfrm>
                <a:off x="4000504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6" name="pl2906"/>
              <p:cNvSpPr/>
              <p:nvPr/>
            </p:nvSpPr>
            <p:spPr>
              <a:xfrm>
                <a:off x="4926685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7" name="pl2907"/>
              <p:cNvSpPr/>
              <p:nvPr/>
            </p:nvSpPr>
            <p:spPr>
              <a:xfrm>
                <a:off x="5671263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8" name="pl2908"/>
              <p:cNvSpPr/>
              <p:nvPr/>
            </p:nvSpPr>
            <p:spPr>
              <a:xfrm>
                <a:off x="2182646" y="1153851"/>
                <a:ext cx="0" cy="2824133"/>
              </a:xfrm>
              <a:custGeom>
                <a:avLst/>
                <a:gdLst/>
                <a:ahLst/>
                <a:cxnLst/>
                <a:rect l="0" t="0" r="0" b="0"/>
                <a:pathLst>
                  <a:path h="2824133">
                    <a:moveTo>
                      <a:pt x="0" y="2824133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9" name="tx2909"/>
              <p:cNvSpPr/>
              <p:nvPr/>
            </p:nvSpPr>
            <p:spPr>
              <a:xfrm>
                <a:off x="1536004" y="3835430"/>
                <a:ext cx="584011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APHA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0" name="tx2910"/>
              <p:cNvSpPr/>
              <p:nvPr/>
            </p:nvSpPr>
            <p:spPr>
              <a:xfrm>
                <a:off x="1424408" y="3632670"/>
                <a:ext cx="695607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NHMRC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</a:p>
            </p:txBody>
          </p:sp>
          <p:sp>
            <p:nvSpPr>
              <p:cNvPr id="2911" name="tx2911"/>
              <p:cNvSpPr/>
              <p:nvPr/>
            </p:nvSpPr>
            <p:spPr>
              <a:xfrm>
                <a:off x="1536004" y="3431983"/>
                <a:ext cx="584011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PHAA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2" name="tx2912"/>
              <p:cNvSpPr/>
              <p:nvPr/>
            </p:nvSpPr>
            <p:spPr>
              <a:xfrm>
                <a:off x="1598160" y="3229222"/>
                <a:ext cx="521855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SGR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13" name="tx2913"/>
              <p:cNvSpPr/>
              <p:nvPr/>
            </p:nvSpPr>
            <p:spPr>
              <a:xfrm>
                <a:off x="1573330" y="3027498"/>
                <a:ext cx="546685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NICE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4" name="tx2914"/>
              <p:cNvSpPr/>
              <p:nvPr/>
            </p:nvSpPr>
            <p:spPr>
              <a:xfrm>
                <a:off x="1610547" y="2826812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5" name="tx2915"/>
              <p:cNvSpPr/>
              <p:nvPr/>
            </p:nvSpPr>
            <p:spPr>
              <a:xfrm>
                <a:off x="1610547" y="2625088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</a:p>
            </p:txBody>
          </p:sp>
          <p:sp>
            <p:nvSpPr>
              <p:cNvPr id="2916" name="tx2916"/>
              <p:cNvSpPr/>
              <p:nvPr/>
            </p:nvSpPr>
            <p:spPr>
              <a:xfrm>
                <a:off x="1610547" y="2422327"/>
                <a:ext cx="509468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PHS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17" name="tx2917"/>
              <p:cNvSpPr/>
              <p:nvPr/>
            </p:nvSpPr>
            <p:spPr>
              <a:xfrm>
                <a:off x="1579606" y="2221640"/>
                <a:ext cx="540409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PHW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</a:p>
            </p:txBody>
          </p:sp>
          <p:sp>
            <p:nvSpPr>
              <p:cNvPr id="2918" name="tx2918"/>
              <p:cNvSpPr/>
              <p:nvPr/>
            </p:nvSpPr>
            <p:spPr>
              <a:xfrm>
                <a:off x="1616823" y="2019916"/>
                <a:ext cx="503192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FDA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19" name="tx2919"/>
              <p:cNvSpPr/>
              <p:nvPr/>
            </p:nvSpPr>
            <p:spPr>
              <a:xfrm>
                <a:off x="1567218" y="1817101"/>
                <a:ext cx="552797" cy="827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2014</a:t>
                </a:r>
              </a:p>
            </p:txBody>
          </p:sp>
          <p:sp>
            <p:nvSpPr>
              <p:cNvPr id="2920" name="tx2920"/>
              <p:cNvSpPr/>
              <p:nvPr/>
            </p:nvSpPr>
            <p:spPr>
              <a:xfrm>
                <a:off x="1567218" y="1615377"/>
                <a:ext cx="552797" cy="827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21" name="tx2921"/>
              <p:cNvSpPr/>
              <p:nvPr/>
            </p:nvSpPr>
            <p:spPr>
              <a:xfrm>
                <a:off x="1610547" y="1414745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</a:p>
            </p:txBody>
          </p:sp>
          <p:sp>
            <p:nvSpPr>
              <p:cNvPr id="2922" name="tx2922"/>
              <p:cNvSpPr/>
              <p:nvPr/>
            </p:nvSpPr>
            <p:spPr>
              <a:xfrm>
                <a:off x="1610547" y="1213021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23" name="pl2923"/>
              <p:cNvSpPr/>
              <p:nvPr/>
            </p:nvSpPr>
            <p:spPr>
              <a:xfrm>
                <a:off x="2147851" y="3877122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4" name="pl2924"/>
              <p:cNvSpPr/>
              <p:nvPr/>
            </p:nvSpPr>
            <p:spPr>
              <a:xfrm>
                <a:off x="2147851" y="3675398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5" name="pl2925"/>
              <p:cNvSpPr/>
              <p:nvPr/>
            </p:nvSpPr>
            <p:spPr>
              <a:xfrm>
                <a:off x="2147851" y="347367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6" name="pl2926"/>
              <p:cNvSpPr/>
              <p:nvPr/>
            </p:nvSpPr>
            <p:spPr>
              <a:xfrm>
                <a:off x="2147851" y="327195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7" name="pl2927"/>
              <p:cNvSpPr/>
              <p:nvPr/>
            </p:nvSpPr>
            <p:spPr>
              <a:xfrm>
                <a:off x="2147851" y="307022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8" name="pl2928"/>
              <p:cNvSpPr/>
              <p:nvPr/>
            </p:nvSpPr>
            <p:spPr>
              <a:xfrm>
                <a:off x="2147851" y="2868503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9" name="pl2929"/>
              <p:cNvSpPr/>
              <p:nvPr/>
            </p:nvSpPr>
            <p:spPr>
              <a:xfrm>
                <a:off x="2147851" y="266677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0" name="pl2930"/>
              <p:cNvSpPr/>
              <p:nvPr/>
            </p:nvSpPr>
            <p:spPr>
              <a:xfrm>
                <a:off x="2147851" y="246505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1" name="pl2931"/>
              <p:cNvSpPr/>
              <p:nvPr/>
            </p:nvSpPr>
            <p:spPr>
              <a:xfrm>
                <a:off x="2147851" y="2263332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2" name="pl2932"/>
              <p:cNvSpPr/>
              <p:nvPr/>
            </p:nvSpPr>
            <p:spPr>
              <a:xfrm>
                <a:off x="2147851" y="2061608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3" name="pl2933"/>
              <p:cNvSpPr/>
              <p:nvPr/>
            </p:nvSpPr>
            <p:spPr>
              <a:xfrm>
                <a:off x="2147851" y="185988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4" name="pl2934"/>
              <p:cNvSpPr/>
              <p:nvPr/>
            </p:nvSpPr>
            <p:spPr>
              <a:xfrm>
                <a:off x="2147851" y="165816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5" name="pl2935"/>
              <p:cNvSpPr/>
              <p:nvPr/>
            </p:nvSpPr>
            <p:spPr>
              <a:xfrm>
                <a:off x="2147851" y="145643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6" name="pl2936"/>
              <p:cNvSpPr/>
              <p:nvPr/>
            </p:nvSpPr>
            <p:spPr>
              <a:xfrm>
                <a:off x="2147851" y="1254713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7" name="pl2937"/>
              <p:cNvSpPr/>
              <p:nvPr/>
            </p:nvSpPr>
            <p:spPr>
              <a:xfrm>
                <a:off x="2182646" y="3977984"/>
                <a:ext cx="34904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90432">
                    <a:moveTo>
                      <a:pt x="0" y="0"/>
                    </a:moveTo>
                    <a:lnTo>
                      <a:pt x="3490432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8" name="tx2938"/>
              <p:cNvSpPr/>
              <p:nvPr/>
            </p:nvSpPr>
            <p:spPr>
              <a:xfrm>
                <a:off x="3704584" y="4441660"/>
                <a:ext cx="644543" cy="10334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</a:p>
            </p:txBody>
          </p:sp>
          <p:sp>
            <p:nvSpPr>
              <p:cNvPr id="2939" name="tx2939"/>
              <p:cNvSpPr/>
              <p:nvPr/>
            </p:nvSpPr>
            <p:spPr>
              <a:xfrm rot="-5400000">
                <a:off x="1093604" y="2501218"/>
                <a:ext cx="403820" cy="1293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Guideline documents</a:t>
                </a:r>
                <a:endParaRPr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1" name="tx2941"/>
              <p:cNvSpPr/>
              <p:nvPr/>
            </p:nvSpPr>
            <p:spPr>
              <a:xfrm>
                <a:off x="6079718" y="2205173"/>
                <a:ext cx="276499" cy="6874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sz="10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ited</a:t>
                </a:r>
                <a:endParaRPr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4" name="rc2944"/>
              <p:cNvSpPr/>
              <p:nvPr/>
            </p:nvSpPr>
            <p:spPr>
              <a:xfrm>
                <a:off x="5881846" y="2665412"/>
                <a:ext cx="45719" cy="2194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5" name="rc2945"/>
              <p:cNvSpPr/>
              <p:nvPr/>
            </p:nvSpPr>
            <p:spPr>
              <a:xfrm>
                <a:off x="6219825" y="2322786"/>
                <a:ext cx="45719" cy="13307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7" name="tx2947"/>
              <p:cNvSpPr/>
              <p:nvPr/>
            </p:nvSpPr>
            <p:spPr>
              <a:xfrm>
                <a:off x="6170891" y="2734813"/>
                <a:ext cx="62155" cy="8032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965" name="TextBox 2964">
              <a:extLst>
                <a:ext uri="{FF2B5EF4-FFF2-40B4-BE49-F238E27FC236}">
                  <a16:creationId xmlns:a16="http://schemas.microsoft.com/office/drawing/2014/main" id="{A104557D-9E84-4EAC-9B62-A0E5C5558D62}"/>
                </a:ext>
              </a:extLst>
            </p:cNvPr>
            <p:cNvSpPr txBox="1"/>
            <p:nvPr/>
          </p:nvSpPr>
          <p:spPr>
            <a:xfrm>
              <a:off x="5774919" y="1220811"/>
              <a:ext cx="6096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sp>
          <p:nvSpPr>
            <p:cNvPr id="2967" name="TextBox 2966">
              <a:extLst>
                <a:ext uri="{FF2B5EF4-FFF2-40B4-BE49-F238E27FC236}">
                  <a16:creationId xmlns:a16="http://schemas.microsoft.com/office/drawing/2014/main" id="{D0A04888-28FC-40F2-8254-8B5208A225FE}"/>
                </a:ext>
              </a:extLst>
            </p:cNvPr>
            <p:cNvSpPr txBox="1"/>
            <p:nvPr/>
          </p:nvSpPr>
          <p:spPr>
            <a:xfrm>
              <a:off x="5774918" y="1729309"/>
              <a:ext cx="609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sp>
          <p:nvSpPr>
            <p:cNvPr id="2969" name="TextBox 2968">
              <a:extLst>
                <a:ext uri="{FF2B5EF4-FFF2-40B4-BE49-F238E27FC236}">
                  <a16:creationId xmlns:a16="http://schemas.microsoft.com/office/drawing/2014/main" id="{0FA479B1-09EC-441F-ACFE-69B0DC01204D}"/>
                </a:ext>
              </a:extLst>
            </p:cNvPr>
            <p:cNvSpPr txBox="1"/>
            <p:nvPr/>
          </p:nvSpPr>
          <p:spPr>
            <a:xfrm>
              <a:off x="5753820" y="2525416"/>
              <a:ext cx="609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sp>
          <p:nvSpPr>
            <p:cNvPr id="2971" name="TextBox 2970">
              <a:extLst>
                <a:ext uri="{FF2B5EF4-FFF2-40B4-BE49-F238E27FC236}">
                  <a16:creationId xmlns:a16="http://schemas.microsoft.com/office/drawing/2014/main" id="{ED62E9F2-D43C-475B-83EF-3F6096CE55D6}"/>
                </a:ext>
              </a:extLst>
            </p:cNvPr>
            <p:cNvSpPr txBox="1"/>
            <p:nvPr/>
          </p:nvSpPr>
          <p:spPr>
            <a:xfrm>
              <a:off x="5774917" y="3433399"/>
              <a:ext cx="609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sp>
          <p:nvSpPr>
            <p:cNvPr id="2973" name="TextBox 2972">
              <a:extLst>
                <a:ext uri="{FF2B5EF4-FFF2-40B4-BE49-F238E27FC236}">
                  <a16:creationId xmlns:a16="http://schemas.microsoft.com/office/drawing/2014/main" id="{C5939783-7CCA-48C6-8E3C-0B483406F7F8}"/>
                </a:ext>
              </a:extLst>
            </p:cNvPr>
            <p:cNvSpPr txBox="1"/>
            <p:nvPr/>
          </p:nvSpPr>
          <p:spPr>
            <a:xfrm>
              <a:off x="2295525" y="4041404"/>
              <a:ext cx="609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5</a:t>
              </a:r>
            </a:p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n=46</a:t>
              </a:r>
              <a:endParaRPr lang="en-GB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5" name="TextBox 2974">
              <a:extLst>
                <a:ext uri="{FF2B5EF4-FFF2-40B4-BE49-F238E27FC236}">
                  <a16:creationId xmlns:a16="http://schemas.microsoft.com/office/drawing/2014/main" id="{0E9C86EB-611E-48E9-B442-A0B703F8EF38}"/>
                </a:ext>
              </a:extLst>
            </p:cNvPr>
            <p:cNvSpPr txBox="1"/>
            <p:nvPr/>
          </p:nvSpPr>
          <p:spPr>
            <a:xfrm>
              <a:off x="2884524" y="4041404"/>
              <a:ext cx="609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6</a:t>
              </a:r>
            </a:p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n=18</a:t>
              </a:r>
            </a:p>
          </p:txBody>
        </p:sp>
        <p:sp>
          <p:nvSpPr>
            <p:cNvPr id="2977" name="TextBox 2976">
              <a:extLst>
                <a:ext uri="{FF2B5EF4-FFF2-40B4-BE49-F238E27FC236}">
                  <a16:creationId xmlns:a16="http://schemas.microsoft.com/office/drawing/2014/main" id="{E680CBF3-A6A0-477B-8046-8B3B1E708BD2}"/>
                </a:ext>
              </a:extLst>
            </p:cNvPr>
            <p:cNvSpPr txBox="1"/>
            <p:nvPr/>
          </p:nvSpPr>
          <p:spPr>
            <a:xfrm>
              <a:off x="3383556" y="4039707"/>
              <a:ext cx="609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7</a:t>
              </a:r>
            </a:p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n=36</a:t>
              </a:r>
            </a:p>
          </p:txBody>
        </p:sp>
        <p:sp>
          <p:nvSpPr>
            <p:cNvPr id="2979" name="TextBox 2978">
              <a:extLst>
                <a:ext uri="{FF2B5EF4-FFF2-40B4-BE49-F238E27FC236}">
                  <a16:creationId xmlns:a16="http://schemas.microsoft.com/office/drawing/2014/main" id="{3F9BEC58-2F16-4DE7-ADA6-C76FE84936A8}"/>
                </a:ext>
              </a:extLst>
            </p:cNvPr>
            <p:cNvSpPr txBox="1"/>
            <p:nvPr/>
          </p:nvSpPr>
          <p:spPr>
            <a:xfrm>
              <a:off x="4153990" y="4039707"/>
              <a:ext cx="609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8</a:t>
              </a:r>
            </a:p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n=51</a:t>
              </a:r>
            </a:p>
          </p:txBody>
        </p:sp>
        <p:sp>
          <p:nvSpPr>
            <p:cNvPr id="2981" name="TextBox 2980">
              <a:extLst>
                <a:ext uri="{FF2B5EF4-FFF2-40B4-BE49-F238E27FC236}">
                  <a16:creationId xmlns:a16="http://schemas.microsoft.com/office/drawing/2014/main" id="{0400507A-73FD-436A-9DE6-CFFEF0A5D8CE}"/>
                </a:ext>
              </a:extLst>
            </p:cNvPr>
            <p:cNvSpPr txBox="1"/>
            <p:nvPr/>
          </p:nvSpPr>
          <p:spPr>
            <a:xfrm>
              <a:off x="5000623" y="4031360"/>
              <a:ext cx="609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9</a:t>
              </a:r>
            </a:p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n=41</a:t>
              </a:r>
            </a:p>
          </p:txBody>
        </p:sp>
      </p:grpSp>
      <p:sp>
        <p:nvSpPr>
          <p:cNvPr id="2942" name="Right Brace 2941">
            <a:extLst>
              <a:ext uri="{FF2B5EF4-FFF2-40B4-BE49-F238E27FC236}">
                <a16:creationId xmlns:a16="http://schemas.microsoft.com/office/drawing/2014/main" id="{547EE8FE-C22F-4CFA-B88B-795D3361B2BC}"/>
              </a:ext>
            </a:extLst>
          </p:cNvPr>
          <p:cNvSpPr/>
          <p:nvPr/>
        </p:nvSpPr>
        <p:spPr>
          <a:xfrm>
            <a:off x="5677841" y="1151346"/>
            <a:ext cx="152400" cy="381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3" name="Right Brace 2942">
            <a:extLst>
              <a:ext uri="{FF2B5EF4-FFF2-40B4-BE49-F238E27FC236}">
                <a16:creationId xmlns:a16="http://schemas.microsoft.com/office/drawing/2014/main" id="{DF59A59B-9CC4-497A-B8F7-4AF3FB79AAE6}"/>
              </a:ext>
            </a:extLst>
          </p:cNvPr>
          <p:cNvSpPr/>
          <p:nvPr/>
        </p:nvSpPr>
        <p:spPr>
          <a:xfrm>
            <a:off x="5677841" y="1538808"/>
            <a:ext cx="152400" cy="61841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6" name="Right Brace 2945">
            <a:extLst>
              <a:ext uri="{FF2B5EF4-FFF2-40B4-BE49-F238E27FC236}">
                <a16:creationId xmlns:a16="http://schemas.microsoft.com/office/drawing/2014/main" id="{D564C050-9458-4DCD-99C9-64442FEC6603}"/>
              </a:ext>
            </a:extLst>
          </p:cNvPr>
          <p:cNvSpPr/>
          <p:nvPr/>
        </p:nvSpPr>
        <p:spPr>
          <a:xfrm>
            <a:off x="5677620" y="2152814"/>
            <a:ext cx="152400" cy="99498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9" name="Right Brace 2948">
            <a:extLst>
              <a:ext uri="{FF2B5EF4-FFF2-40B4-BE49-F238E27FC236}">
                <a16:creationId xmlns:a16="http://schemas.microsoft.com/office/drawing/2014/main" id="{E914FEBF-587D-40D5-AAB0-6BD3D4765B8F}"/>
              </a:ext>
            </a:extLst>
          </p:cNvPr>
          <p:cNvSpPr/>
          <p:nvPr/>
        </p:nvSpPr>
        <p:spPr>
          <a:xfrm>
            <a:off x="5673837" y="3147802"/>
            <a:ext cx="152400" cy="80860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1" name="Right Brace 2950">
            <a:extLst>
              <a:ext uri="{FF2B5EF4-FFF2-40B4-BE49-F238E27FC236}">
                <a16:creationId xmlns:a16="http://schemas.microsoft.com/office/drawing/2014/main" id="{FA285032-D829-40D3-8CDB-67FB4ECB1746}"/>
              </a:ext>
            </a:extLst>
          </p:cNvPr>
          <p:cNvSpPr/>
          <p:nvPr/>
        </p:nvSpPr>
        <p:spPr>
          <a:xfrm rot="5400000">
            <a:off x="2524125" y="3636327"/>
            <a:ext cx="152400" cy="80860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3" name="Right Brace 2952">
            <a:extLst>
              <a:ext uri="{FF2B5EF4-FFF2-40B4-BE49-F238E27FC236}">
                <a16:creationId xmlns:a16="http://schemas.microsoft.com/office/drawing/2014/main" id="{F9AE9DC6-CF2E-4CB5-87FE-A8790CF23E22}"/>
              </a:ext>
            </a:extLst>
          </p:cNvPr>
          <p:cNvSpPr/>
          <p:nvPr/>
        </p:nvSpPr>
        <p:spPr>
          <a:xfrm rot="5400000">
            <a:off x="5224822" y="3656081"/>
            <a:ext cx="152400" cy="75319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5" name="Right Brace 2954">
            <a:extLst>
              <a:ext uri="{FF2B5EF4-FFF2-40B4-BE49-F238E27FC236}">
                <a16:creationId xmlns:a16="http://schemas.microsoft.com/office/drawing/2014/main" id="{2A1F2173-26D4-4E5A-88DC-695D7B196E36}"/>
              </a:ext>
            </a:extLst>
          </p:cNvPr>
          <p:cNvSpPr/>
          <p:nvPr/>
        </p:nvSpPr>
        <p:spPr>
          <a:xfrm rot="5400000">
            <a:off x="4397317" y="3581699"/>
            <a:ext cx="152400" cy="90181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7" name="Right Brace 2956">
            <a:extLst>
              <a:ext uri="{FF2B5EF4-FFF2-40B4-BE49-F238E27FC236}">
                <a16:creationId xmlns:a16="http://schemas.microsoft.com/office/drawing/2014/main" id="{721C67EB-534E-419A-980D-53633333FD25}"/>
              </a:ext>
            </a:extLst>
          </p:cNvPr>
          <p:cNvSpPr/>
          <p:nvPr/>
        </p:nvSpPr>
        <p:spPr>
          <a:xfrm rot="5400000">
            <a:off x="3111483" y="3863258"/>
            <a:ext cx="152400" cy="34905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9" name="Right Brace 2958">
            <a:extLst>
              <a:ext uri="{FF2B5EF4-FFF2-40B4-BE49-F238E27FC236}">
                <a16:creationId xmlns:a16="http://schemas.microsoft.com/office/drawing/2014/main" id="{23EA3811-1B02-4332-9D5B-AA67CAE4FC74}"/>
              </a:ext>
            </a:extLst>
          </p:cNvPr>
          <p:cNvSpPr/>
          <p:nvPr/>
        </p:nvSpPr>
        <p:spPr>
          <a:xfrm rot="5400000">
            <a:off x="3612157" y="3717915"/>
            <a:ext cx="152400" cy="63974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72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Marissa Smith (PGR)</cp:lastModifiedBy>
  <cp:revision>9</cp:revision>
  <dcterms:created xsi:type="dcterms:W3CDTF">2015-07-14T21:05:00Z</dcterms:created>
  <dcterms:modified xsi:type="dcterms:W3CDTF">2020-10-09T13:54:10Z</dcterms:modified>
</cp:coreProperties>
</file>