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40" y="-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1022-51CD-4719-8B2F-E91B019A8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2D04E-7329-46D6-819B-6922A0EF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0482-E705-4476-B3A2-0F9688EF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71E9-61A6-4CD8-89BD-C29EC07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9555-9B8B-4959-8319-F78BA910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162F-A0F0-4022-8556-D156EBE0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2457-421D-4A4F-8E40-9278DF21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D3A4-DEBE-40E9-8CDC-F2DA6187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F629-4267-4F3C-A33E-BFA02B8F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9BCC-6E4D-4A36-A46B-EAC92CB1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5CD2F-C3B2-48FD-B5FF-55F7A8265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5EA6C-092A-4600-8ED8-72269B82D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F8EC-D389-4100-93AF-E0FD8052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89BA-386D-4AF9-B7B0-C35B1A62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14F0-4D9F-423D-A128-F0043F66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3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AEA9-302F-4233-8D89-3979F2D1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524C-F357-441D-9075-ABBFD90D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F786-C42D-4BCE-BFBC-285497F4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D34C-1BD5-496A-A2C1-E5CA32A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F975-7C30-463C-B7C8-B8422EB2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06CC-E097-4A98-AC03-6BDDAB8F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1AD3-FC97-46A2-B9FB-4B8EC266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E7F6-1E7B-4F3C-A881-C3CCFAA3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FABB-FCC8-41FB-B1AF-4E60BAC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1B65-A76F-4664-9485-3F3907A8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7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3B61-C415-446F-BF4E-F42B55B0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FCA3-2B1E-4A8B-89C2-BA22B0778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CB3A7-5CDA-4E19-A649-6B7890DF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EFA90-F613-4CA8-8334-8D42130C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1998-E786-4B0B-82C6-3B353A20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A026C-E325-4A77-8549-5CD2FFB5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0BB5-5929-4EF1-BE04-36AC044A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A17E-FB06-4FDA-A287-46E8A521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0170-899E-4878-B71A-BCCCAE56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986A2-AB20-43E1-88EE-114344160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A9502-54E7-4FF3-BC58-AF9D8D086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04FCA-CE7D-451A-9FDE-EFFE34E0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B4640-541D-4032-95E4-D5ACD66A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E4DE2-BBEE-4DF5-9365-69BC9EC4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0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0C85-199C-422C-AA03-DCA20B30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11DC9-43AC-4E90-B791-FFBA71F4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8CEF5-B337-4235-80E7-81B7933B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EE093-9ACE-4332-93CF-7E717A45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DC808-42B7-4096-9FC6-AFBE6CA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E436D-20F7-4304-94BA-ECA8653C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7C799-0ED0-4E24-9375-EF1D82B5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8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C967-D9A7-42B0-B05D-92BCAAA0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E471-1EBF-4C3E-841A-E63D2C67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5835-5E4D-4A44-9E52-F235233D3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D519-6FFF-41E1-9CBB-65EE029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92A0-24AF-407B-B53E-EEBF667C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033D-028C-40A3-AC35-91A177F4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B4BB-E6B9-4127-B251-6D1B675E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9AAB0-7B51-42AC-B0CA-7428156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F30EC-BB4F-4037-8312-CA5C0FB17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C15F-8457-4FC5-93DF-F833FD46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A2EE-30EC-40EA-9EED-6843A61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DD492-57B1-41D0-B49E-2CE3CD0A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2741E-B45E-4AD4-9489-F1ABB44B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B4F6-8912-4626-9D90-41F29369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2BB1-689C-4146-B34D-15E2D544F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7A03-1FA0-4568-A52A-7A23946745E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A7C8-8CF1-42D9-81E3-0E0A9875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778-E3DF-41D8-BD5D-84AAB45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CAD8-F755-481A-884F-222105592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615388-6998-4D57-A2DD-D0456BC5D2C7}"/>
              </a:ext>
            </a:extLst>
          </p:cNvPr>
          <p:cNvGrpSpPr/>
          <p:nvPr/>
        </p:nvGrpSpPr>
        <p:grpSpPr>
          <a:xfrm>
            <a:off x="1358156" y="1052736"/>
            <a:ext cx="8316924" cy="4752528"/>
            <a:chOff x="454641" y="1484784"/>
            <a:chExt cx="8316924" cy="4752528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69B38E57-E59D-46A3-A62E-A81C4203C9F5}"/>
                </a:ext>
              </a:extLst>
            </p:cNvPr>
            <p:cNvSpPr/>
            <p:nvPr/>
          </p:nvSpPr>
          <p:spPr>
            <a:xfrm>
              <a:off x="454641" y="1484784"/>
              <a:ext cx="8316924" cy="47525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>
              <a:extLst>
                <a:ext uri="{FF2B5EF4-FFF2-40B4-BE49-F238E27FC236}">
                  <a16:creationId xmlns:a16="http://schemas.microsoft.com/office/drawing/2014/main" id="{2B2A2649-975D-49A7-A05B-31C5C6E77DB4}"/>
                </a:ext>
              </a:extLst>
            </p:cNvPr>
            <p:cNvSpPr/>
            <p:nvPr/>
          </p:nvSpPr>
          <p:spPr>
            <a:xfrm>
              <a:off x="1194673" y="5310924"/>
              <a:ext cx="7486469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>
              <a:extLst>
                <a:ext uri="{FF2B5EF4-FFF2-40B4-BE49-F238E27FC236}">
                  <a16:creationId xmlns:a16="http://schemas.microsoft.com/office/drawing/2014/main" id="{594E226D-C680-4630-B47D-B4647D4EA63A}"/>
                </a:ext>
              </a:extLst>
            </p:cNvPr>
            <p:cNvSpPr/>
            <p:nvPr/>
          </p:nvSpPr>
          <p:spPr>
            <a:xfrm>
              <a:off x="1194673" y="4273225"/>
              <a:ext cx="7486469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>
              <a:extLst>
                <a:ext uri="{FF2B5EF4-FFF2-40B4-BE49-F238E27FC236}">
                  <a16:creationId xmlns:a16="http://schemas.microsoft.com/office/drawing/2014/main" id="{02A45FE1-67F3-4DB8-B756-906E04944D27}"/>
                </a:ext>
              </a:extLst>
            </p:cNvPr>
            <p:cNvSpPr/>
            <p:nvPr/>
          </p:nvSpPr>
          <p:spPr>
            <a:xfrm>
              <a:off x="1194673" y="3235525"/>
              <a:ext cx="7486469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94B2F9BA-C60B-48D4-8BF7-119388C54238}"/>
                </a:ext>
              </a:extLst>
            </p:cNvPr>
            <p:cNvSpPr/>
            <p:nvPr/>
          </p:nvSpPr>
          <p:spPr>
            <a:xfrm>
              <a:off x="1194673" y="2197824"/>
              <a:ext cx="7486469" cy="0"/>
            </a:xfrm>
            <a:custGeom>
              <a:avLst/>
              <a:gdLst/>
              <a:ahLst/>
              <a:cxnLst/>
              <a:rect l="0" t="0" r="0" b="0"/>
              <a:pathLst>
                <a:path w="5761672">
                  <a:moveTo>
                    <a:pt x="0" y="0"/>
                  </a:moveTo>
                  <a:lnTo>
                    <a:pt x="5761672" y="0"/>
                  </a:lnTo>
                  <a:lnTo>
                    <a:pt x="5761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8">
              <a:extLst>
                <a:ext uri="{FF2B5EF4-FFF2-40B4-BE49-F238E27FC236}">
                  <a16:creationId xmlns:a16="http://schemas.microsoft.com/office/drawing/2014/main" id="{F5119624-9504-40E6-AB39-8AAC5F3B96C0}"/>
                </a:ext>
              </a:extLst>
            </p:cNvPr>
            <p:cNvSpPr/>
            <p:nvPr/>
          </p:nvSpPr>
          <p:spPr>
            <a:xfrm>
              <a:off x="1448938" y="1777080"/>
              <a:ext cx="841490" cy="841490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9">
              <a:extLst>
                <a:ext uri="{FF2B5EF4-FFF2-40B4-BE49-F238E27FC236}">
                  <a16:creationId xmlns:a16="http://schemas.microsoft.com/office/drawing/2014/main" id="{71D5C2E2-94DC-49D1-8F17-B709FBD81500}"/>
                </a:ext>
              </a:extLst>
            </p:cNvPr>
            <p:cNvSpPr/>
            <p:nvPr/>
          </p:nvSpPr>
          <p:spPr>
            <a:xfrm>
              <a:off x="2385001" y="1836506"/>
              <a:ext cx="722636" cy="722636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0">
              <a:extLst>
                <a:ext uri="{FF2B5EF4-FFF2-40B4-BE49-F238E27FC236}">
                  <a16:creationId xmlns:a16="http://schemas.microsoft.com/office/drawing/2014/main" id="{CBA72E09-A76C-48FA-BBE7-6A84AC1B078C}"/>
                </a:ext>
              </a:extLst>
            </p:cNvPr>
            <p:cNvSpPr/>
            <p:nvPr/>
          </p:nvSpPr>
          <p:spPr>
            <a:xfrm>
              <a:off x="3374885" y="1949754"/>
              <a:ext cx="496140" cy="496140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1">
              <a:extLst>
                <a:ext uri="{FF2B5EF4-FFF2-40B4-BE49-F238E27FC236}">
                  <a16:creationId xmlns:a16="http://schemas.microsoft.com/office/drawing/2014/main" id="{07F2712C-46C3-4975-8B2D-361D9A78ED81}"/>
                </a:ext>
              </a:extLst>
            </p:cNvPr>
            <p:cNvSpPr/>
            <p:nvPr/>
          </p:nvSpPr>
          <p:spPr>
            <a:xfrm>
              <a:off x="4324109" y="2022344"/>
              <a:ext cx="350963" cy="350963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2">
              <a:extLst>
                <a:ext uri="{FF2B5EF4-FFF2-40B4-BE49-F238E27FC236}">
                  <a16:creationId xmlns:a16="http://schemas.microsoft.com/office/drawing/2014/main" id="{393AD3A8-DBD7-4AB5-BC99-8EA69C37570B}"/>
                </a:ext>
              </a:extLst>
            </p:cNvPr>
            <p:cNvSpPr/>
            <p:nvPr/>
          </p:nvSpPr>
          <p:spPr>
            <a:xfrm>
              <a:off x="5219517" y="2041115"/>
              <a:ext cx="313419" cy="313419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3">
              <a:extLst>
                <a:ext uri="{FF2B5EF4-FFF2-40B4-BE49-F238E27FC236}">
                  <a16:creationId xmlns:a16="http://schemas.microsoft.com/office/drawing/2014/main" id="{52FA6640-E24E-4604-91DF-87E6935FB369}"/>
                </a:ext>
              </a:extLst>
            </p:cNvPr>
            <p:cNvSpPr/>
            <p:nvPr/>
          </p:nvSpPr>
          <p:spPr>
            <a:xfrm>
              <a:off x="6173727" y="2118690"/>
              <a:ext cx="158271" cy="158271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4">
              <a:extLst>
                <a:ext uri="{FF2B5EF4-FFF2-40B4-BE49-F238E27FC236}">
                  <a16:creationId xmlns:a16="http://schemas.microsoft.com/office/drawing/2014/main" id="{E3CC0EA6-4960-4DB3-B9CF-87970870C377}"/>
                </a:ext>
              </a:extLst>
            </p:cNvPr>
            <p:cNvSpPr/>
            <p:nvPr/>
          </p:nvSpPr>
          <p:spPr>
            <a:xfrm>
              <a:off x="7055678" y="2124005"/>
              <a:ext cx="147639" cy="147639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5">
              <a:extLst>
                <a:ext uri="{FF2B5EF4-FFF2-40B4-BE49-F238E27FC236}">
                  <a16:creationId xmlns:a16="http://schemas.microsoft.com/office/drawing/2014/main" id="{ACC8A7E0-E548-4603-9CB0-943B80FE6ACD}"/>
                </a:ext>
              </a:extLst>
            </p:cNvPr>
            <p:cNvSpPr/>
            <p:nvPr/>
          </p:nvSpPr>
          <p:spPr>
            <a:xfrm>
              <a:off x="7982680" y="2174371"/>
              <a:ext cx="46908" cy="46908"/>
            </a:xfrm>
            <a:prstGeom prst="ellipse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6">
              <a:extLst>
                <a:ext uri="{FF2B5EF4-FFF2-40B4-BE49-F238E27FC236}">
                  <a16:creationId xmlns:a16="http://schemas.microsoft.com/office/drawing/2014/main" id="{3A00FC9E-1293-4407-A533-0BFC5FE2987D}"/>
                </a:ext>
              </a:extLst>
            </p:cNvPr>
            <p:cNvSpPr/>
            <p:nvPr/>
          </p:nvSpPr>
          <p:spPr>
            <a:xfrm>
              <a:off x="1659279" y="3025120"/>
              <a:ext cx="420808" cy="420808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7">
              <a:extLst>
                <a:ext uri="{FF2B5EF4-FFF2-40B4-BE49-F238E27FC236}">
                  <a16:creationId xmlns:a16="http://schemas.microsoft.com/office/drawing/2014/main" id="{6F4197F2-D261-41FB-9355-B0B3305F0B56}"/>
                </a:ext>
              </a:extLst>
            </p:cNvPr>
            <p:cNvSpPr/>
            <p:nvPr/>
          </p:nvSpPr>
          <p:spPr>
            <a:xfrm>
              <a:off x="2547587" y="3036792"/>
              <a:ext cx="397464" cy="397464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18">
              <a:extLst>
                <a:ext uri="{FF2B5EF4-FFF2-40B4-BE49-F238E27FC236}">
                  <a16:creationId xmlns:a16="http://schemas.microsoft.com/office/drawing/2014/main" id="{0CA2175D-828B-4C15-8AD3-FD178F71EC03}"/>
                </a:ext>
              </a:extLst>
            </p:cNvPr>
            <p:cNvSpPr/>
            <p:nvPr/>
          </p:nvSpPr>
          <p:spPr>
            <a:xfrm>
              <a:off x="3460043" y="3072614"/>
              <a:ext cx="325822" cy="325822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19">
              <a:extLst>
                <a:ext uri="{FF2B5EF4-FFF2-40B4-BE49-F238E27FC236}">
                  <a16:creationId xmlns:a16="http://schemas.microsoft.com/office/drawing/2014/main" id="{6C7EBE25-35ED-4444-87F5-99EAA7DAF972}"/>
                </a:ext>
              </a:extLst>
            </p:cNvPr>
            <p:cNvSpPr/>
            <p:nvPr/>
          </p:nvSpPr>
          <p:spPr>
            <a:xfrm>
              <a:off x="4368637" y="3104570"/>
              <a:ext cx="261907" cy="261907"/>
            </a:xfrm>
            <a:prstGeom prst="ellipse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0">
              <a:extLst>
                <a:ext uri="{FF2B5EF4-FFF2-40B4-BE49-F238E27FC236}">
                  <a16:creationId xmlns:a16="http://schemas.microsoft.com/office/drawing/2014/main" id="{3B9BD11A-3DAC-4AB6-8438-68665DB224CF}"/>
                </a:ext>
              </a:extLst>
            </p:cNvPr>
            <p:cNvSpPr/>
            <p:nvPr/>
          </p:nvSpPr>
          <p:spPr>
            <a:xfrm>
              <a:off x="1335623" y="3739164"/>
              <a:ext cx="1068119" cy="1068119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1">
              <a:extLst>
                <a:ext uri="{FF2B5EF4-FFF2-40B4-BE49-F238E27FC236}">
                  <a16:creationId xmlns:a16="http://schemas.microsoft.com/office/drawing/2014/main" id="{C7B4D6D2-CFA3-4567-9EBD-6CAD82C39F01}"/>
                </a:ext>
              </a:extLst>
            </p:cNvPr>
            <p:cNvSpPr/>
            <p:nvPr/>
          </p:nvSpPr>
          <p:spPr>
            <a:xfrm>
              <a:off x="2589609" y="4116515"/>
              <a:ext cx="313419" cy="313419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2">
              <a:extLst>
                <a:ext uri="{FF2B5EF4-FFF2-40B4-BE49-F238E27FC236}">
                  <a16:creationId xmlns:a16="http://schemas.microsoft.com/office/drawing/2014/main" id="{723CA286-C06F-4C95-B869-FAA3FAE58BC7}"/>
                </a:ext>
              </a:extLst>
            </p:cNvPr>
            <p:cNvSpPr/>
            <p:nvPr/>
          </p:nvSpPr>
          <p:spPr>
            <a:xfrm>
              <a:off x="3489410" y="4139680"/>
              <a:ext cx="267088" cy="267088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3">
              <a:extLst>
                <a:ext uri="{FF2B5EF4-FFF2-40B4-BE49-F238E27FC236}">
                  <a16:creationId xmlns:a16="http://schemas.microsoft.com/office/drawing/2014/main" id="{09AB8474-04F9-41CA-8F86-0BA46B6A40B6}"/>
                </a:ext>
              </a:extLst>
            </p:cNvPr>
            <p:cNvSpPr/>
            <p:nvPr/>
          </p:nvSpPr>
          <p:spPr>
            <a:xfrm>
              <a:off x="4476136" y="4249770"/>
              <a:ext cx="46908" cy="46908"/>
            </a:xfrm>
            <a:prstGeom prst="ellipse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4">
              <a:extLst>
                <a:ext uri="{FF2B5EF4-FFF2-40B4-BE49-F238E27FC236}">
                  <a16:creationId xmlns:a16="http://schemas.microsoft.com/office/drawing/2014/main" id="{98A385A6-110B-47D5-99E6-BEC6E5943478}"/>
                </a:ext>
              </a:extLst>
            </p:cNvPr>
            <p:cNvSpPr/>
            <p:nvPr/>
          </p:nvSpPr>
          <p:spPr>
            <a:xfrm>
              <a:off x="1687845" y="5129087"/>
              <a:ext cx="363674" cy="363674"/>
            </a:xfrm>
            <a:prstGeom prst="ellipse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5">
              <a:extLst>
                <a:ext uri="{FF2B5EF4-FFF2-40B4-BE49-F238E27FC236}">
                  <a16:creationId xmlns:a16="http://schemas.microsoft.com/office/drawing/2014/main" id="{8346639B-2F26-4F5F-86CB-586D3ACAEC2F}"/>
                </a:ext>
              </a:extLst>
            </p:cNvPr>
            <p:cNvSpPr/>
            <p:nvPr/>
          </p:nvSpPr>
          <p:spPr>
            <a:xfrm>
              <a:off x="2630909" y="5195515"/>
              <a:ext cx="230818" cy="230818"/>
            </a:xfrm>
            <a:prstGeom prst="ellipse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tx26">
              <a:extLst>
                <a:ext uri="{FF2B5EF4-FFF2-40B4-BE49-F238E27FC236}">
                  <a16:creationId xmlns:a16="http://schemas.microsoft.com/office/drawing/2014/main" id="{C55A5921-F8EA-4846-AA3E-5A381069E976}"/>
                </a:ext>
              </a:extLst>
            </p:cNvPr>
            <p:cNvSpPr/>
            <p:nvPr/>
          </p:nvSpPr>
          <p:spPr>
            <a:xfrm>
              <a:off x="1449427" y="1997009"/>
              <a:ext cx="840512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RCP 2018</a:t>
              </a:r>
            </a:p>
          </p:txBody>
        </p:sp>
        <p:sp>
          <p:nvSpPr>
            <p:cNvPr id="29" name="tx27">
              <a:extLst>
                <a:ext uri="{FF2B5EF4-FFF2-40B4-BE49-F238E27FC236}">
                  <a16:creationId xmlns:a16="http://schemas.microsoft.com/office/drawing/2014/main" id="{FF787DCD-0B10-4F35-9EF9-DD1BA4AFA773}"/>
                </a:ext>
              </a:extLst>
            </p:cNvPr>
            <p:cNvSpPr/>
            <p:nvPr/>
          </p:nvSpPr>
          <p:spPr>
            <a:xfrm>
              <a:off x="1657043" y="2223227"/>
              <a:ext cx="425281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(5</a:t>
              </a:r>
              <a:r>
                <a:rPr lang="en-GB" sz="1100" dirty="0">
                  <a:latin typeface="Arial"/>
                  <a:cs typeface="Arial"/>
                </a:rPr>
                <a:t>59</a:t>
              </a:r>
              <a:r>
                <a:rPr sz="11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30" name="tx28">
              <a:extLst>
                <a:ext uri="{FF2B5EF4-FFF2-40B4-BE49-F238E27FC236}">
                  <a16:creationId xmlns:a16="http://schemas.microsoft.com/office/drawing/2014/main" id="{D5088C18-F5F8-48B5-8881-03F2990BECE9}"/>
                </a:ext>
              </a:extLst>
            </p:cNvPr>
            <p:cNvSpPr/>
            <p:nvPr/>
          </p:nvSpPr>
          <p:spPr>
            <a:xfrm>
              <a:off x="2331088" y="1998699"/>
              <a:ext cx="830461" cy="1331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PHE 2018</a:t>
              </a:r>
            </a:p>
          </p:txBody>
        </p:sp>
        <p:sp>
          <p:nvSpPr>
            <p:cNvPr id="31" name="tx29">
              <a:extLst>
                <a:ext uri="{FF2B5EF4-FFF2-40B4-BE49-F238E27FC236}">
                  <a16:creationId xmlns:a16="http://schemas.microsoft.com/office/drawing/2014/main" id="{F8C35136-423A-4F14-A895-36E72D84DE2D}"/>
                </a:ext>
              </a:extLst>
            </p:cNvPr>
            <p:cNvSpPr/>
            <p:nvPr/>
          </p:nvSpPr>
          <p:spPr>
            <a:xfrm>
              <a:off x="2533678" y="2223227"/>
              <a:ext cx="425281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(40</a:t>
              </a:r>
              <a:r>
                <a:rPr lang="en-GB" sz="1100" dirty="0">
                  <a:latin typeface="Arial"/>
                  <a:cs typeface="Arial"/>
                </a:rPr>
                <a:t>4</a:t>
              </a:r>
              <a:r>
                <a:rPr sz="11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32" name="tx30">
              <a:extLst>
                <a:ext uri="{FF2B5EF4-FFF2-40B4-BE49-F238E27FC236}">
                  <a16:creationId xmlns:a16="http://schemas.microsoft.com/office/drawing/2014/main" id="{9CFE624F-688F-4125-93EC-0E05B76F6A23}"/>
                </a:ext>
              </a:extLst>
            </p:cNvPr>
            <p:cNvSpPr/>
            <p:nvPr/>
          </p:nvSpPr>
          <p:spPr>
            <a:xfrm>
              <a:off x="3207724" y="1998699"/>
              <a:ext cx="830461" cy="1331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PHE 2015</a:t>
              </a:r>
            </a:p>
          </p:txBody>
        </p:sp>
        <p:sp>
          <p:nvSpPr>
            <p:cNvPr id="33" name="tx31">
              <a:extLst>
                <a:ext uri="{FF2B5EF4-FFF2-40B4-BE49-F238E27FC236}">
                  <a16:creationId xmlns:a16="http://schemas.microsoft.com/office/drawing/2014/main" id="{E7A524A0-CAFD-434B-8E00-789174B653AF}"/>
                </a:ext>
              </a:extLst>
            </p:cNvPr>
            <p:cNvSpPr/>
            <p:nvPr/>
          </p:nvSpPr>
          <p:spPr>
            <a:xfrm>
              <a:off x="3410314" y="2223227"/>
              <a:ext cx="425281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(17</a:t>
              </a:r>
              <a:r>
                <a:rPr lang="en-GB" sz="1100" dirty="0">
                  <a:latin typeface="Arial"/>
                  <a:cs typeface="Arial"/>
                </a:rPr>
                <a:t>8</a:t>
              </a:r>
              <a:r>
                <a:rPr sz="11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34" name="tx32">
              <a:extLst>
                <a:ext uri="{FF2B5EF4-FFF2-40B4-BE49-F238E27FC236}">
                  <a16:creationId xmlns:a16="http://schemas.microsoft.com/office/drawing/2014/main" id="{15347767-AFA1-458A-BA88-F0846CE53F94}"/>
                </a:ext>
              </a:extLst>
            </p:cNvPr>
            <p:cNvSpPr/>
            <p:nvPr/>
          </p:nvSpPr>
          <p:spPr>
            <a:xfrm>
              <a:off x="4084360" y="1998699"/>
              <a:ext cx="830461" cy="1331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PHE 2019</a:t>
              </a:r>
            </a:p>
          </p:txBody>
        </p:sp>
        <p:sp>
          <p:nvSpPr>
            <p:cNvPr id="35" name="tx33">
              <a:extLst>
                <a:ext uri="{FF2B5EF4-FFF2-40B4-BE49-F238E27FC236}">
                  <a16:creationId xmlns:a16="http://schemas.microsoft.com/office/drawing/2014/main" id="{6B28EF6B-1A6B-4EDD-9CF5-C13B6E4585AC}"/>
                </a:ext>
              </a:extLst>
            </p:cNvPr>
            <p:cNvSpPr/>
            <p:nvPr/>
          </p:nvSpPr>
          <p:spPr>
            <a:xfrm>
              <a:off x="4337608" y="2223227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(82)</a:t>
              </a:r>
            </a:p>
          </p:txBody>
        </p:sp>
        <p:sp>
          <p:nvSpPr>
            <p:cNvPr id="36" name="tx34">
              <a:extLst>
                <a:ext uri="{FF2B5EF4-FFF2-40B4-BE49-F238E27FC236}">
                  <a16:creationId xmlns:a16="http://schemas.microsoft.com/office/drawing/2014/main" id="{A690F3BF-A699-44AF-A610-C981DD124907}"/>
                </a:ext>
              </a:extLst>
            </p:cNvPr>
            <p:cNvSpPr/>
            <p:nvPr/>
          </p:nvSpPr>
          <p:spPr>
            <a:xfrm>
              <a:off x="4890190" y="1997009"/>
              <a:ext cx="972072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CRUK 2018</a:t>
              </a:r>
            </a:p>
          </p:txBody>
        </p:sp>
        <p:sp>
          <p:nvSpPr>
            <p:cNvPr id="37" name="tx35">
              <a:extLst>
                <a:ext uri="{FF2B5EF4-FFF2-40B4-BE49-F238E27FC236}">
                  <a16:creationId xmlns:a16="http://schemas.microsoft.com/office/drawing/2014/main" id="{D71A3EEF-E05F-44D2-9F7B-6CC8BD14DD62}"/>
                </a:ext>
              </a:extLst>
            </p:cNvPr>
            <p:cNvSpPr/>
            <p:nvPr/>
          </p:nvSpPr>
          <p:spPr>
            <a:xfrm>
              <a:off x="5214244" y="2223227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(63)</a:t>
              </a:r>
            </a:p>
          </p:txBody>
        </p:sp>
        <p:sp>
          <p:nvSpPr>
            <p:cNvPr id="38" name="tx36">
              <a:extLst>
                <a:ext uri="{FF2B5EF4-FFF2-40B4-BE49-F238E27FC236}">
                  <a16:creationId xmlns:a16="http://schemas.microsoft.com/office/drawing/2014/main" id="{05F1993A-01F2-4E26-BDDC-61BC5ABE5948}"/>
                </a:ext>
              </a:extLst>
            </p:cNvPr>
            <p:cNvSpPr/>
            <p:nvPr/>
          </p:nvSpPr>
          <p:spPr>
            <a:xfrm>
              <a:off x="5837631" y="1998699"/>
              <a:ext cx="830461" cy="1331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PHE 2016</a:t>
              </a:r>
            </a:p>
          </p:txBody>
        </p:sp>
        <p:sp>
          <p:nvSpPr>
            <p:cNvPr id="39" name="tx37">
              <a:extLst>
                <a:ext uri="{FF2B5EF4-FFF2-40B4-BE49-F238E27FC236}">
                  <a16:creationId xmlns:a16="http://schemas.microsoft.com/office/drawing/2014/main" id="{70C0D68A-5844-46A9-B543-D2D66E1A1891}"/>
                </a:ext>
              </a:extLst>
            </p:cNvPr>
            <p:cNvSpPr/>
            <p:nvPr/>
          </p:nvSpPr>
          <p:spPr>
            <a:xfrm>
              <a:off x="6090880" y="2223227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(11)</a:t>
              </a:r>
            </a:p>
          </p:txBody>
        </p:sp>
        <p:sp>
          <p:nvSpPr>
            <p:cNvPr id="40" name="tx38">
              <a:extLst>
                <a:ext uri="{FF2B5EF4-FFF2-40B4-BE49-F238E27FC236}">
                  <a16:creationId xmlns:a16="http://schemas.microsoft.com/office/drawing/2014/main" id="{3935BA82-52FF-41F5-9161-A171A91B32CF}"/>
                </a:ext>
              </a:extLst>
            </p:cNvPr>
            <p:cNvSpPr/>
            <p:nvPr/>
          </p:nvSpPr>
          <p:spPr>
            <a:xfrm>
              <a:off x="6683935" y="1997009"/>
              <a:ext cx="891126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NICE 2018</a:t>
              </a:r>
            </a:p>
          </p:txBody>
        </p:sp>
        <p:sp>
          <p:nvSpPr>
            <p:cNvPr id="41" name="tx39">
              <a:extLst>
                <a:ext uri="{FF2B5EF4-FFF2-40B4-BE49-F238E27FC236}">
                  <a16:creationId xmlns:a16="http://schemas.microsoft.com/office/drawing/2014/main" id="{0ECF3929-899E-442E-88A5-D5273CCFB8AB}"/>
                </a:ext>
              </a:extLst>
            </p:cNvPr>
            <p:cNvSpPr/>
            <p:nvPr/>
          </p:nvSpPr>
          <p:spPr>
            <a:xfrm>
              <a:off x="7018174" y="2223227"/>
              <a:ext cx="222647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(9)</a:t>
              </a:r>
            </a:p>
          </p:txBody>
        </p:sp>
        <p:sp>
          <p:nvSpPr>
            <p:cNvPr id="42" name="tx40">
              <a:extLst>
                <a:ext uri="{FF2B5EF4-FFF2-40B4-BE49-F238E27FC236}">
                  <a16:creationId xmlns:a16="http://schemas.microsoft.com/office/drawing/2014/main" id="{3F123BDB-643C-45C8-A6C0-7F91BA5F4F03}"/>
                </a:ext>
              </a:extLst>
            </p:cNvPr>
            <p:cNvSpPr/>
            <p:nvPr/>
          </p:nvSpPr>
          <p:spPr>
            <a:xfrm>
              <a:off x="7585877" y="1997009"/>
              <a:ext cx="840512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NHS 2017</a:t>
              </a:r>
            </a:p>
          </p:txBody>
        </p:sp>
        <p:sp>
          <p:nvSpPr>
            <p:cNvPr id="43" name="tx41">
              <a:extLst>
                <a:ext uri="{FF2B5EF4-FFF2-40B4-BE49-F238E27FC236}">
                  <a16:creationId xmlns:a16="http://schemas.microsoft.com/office/drawing/2014/main" id="{4D6714C1-FD22-4D25-B375-5891F5983B0E}"/>
                </a:ext>
              </a:extLst>
            </p:cNvPr>
            <p:cNvSpPr/>
            <p:nvPr/>
          </p:nvSpPr>
          <p:spPr>
            <a:xfrm>
              <a:off x="7894810" y="2223227"/>
              <a:ext cx="222647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(0)</a:t>
              </a:r>
            </a:p>
          </p:txBody>
        </p:sp>
        <p:sp>
          <p:nvSpPr>
            <p:cNvPr id="44" name="tx42">
              <a:extLst>
                <a:ext uri="{FF2B5EF4-FFF2-40B4-BE49-F238E27FC236}">
                  <a16:creationId xmlns:a16="http://schemas.microsoft.com/office/drawing/2014/main" id="{7DE17A82-F6EA-4688-9816-087AA6A335E6}"/>
                </a:ext>
              </a:extLst>
            </p:cNvPr>
            <p:cNvSpPr/>
            <p:nvPr/>
          </p:nvSpPr>
          <p:spPr>
            <a:xfrm>
              <a:off x="1388672" y="3034709"/>
              <a:ext cx="962021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RACP 2018</a:t>
              </a:r>
            </a:p>
          </p:txBody>
        </p:sp>
        <p:sp>
          <p:nvSpPr>
            <p:cNvPr id="45" name="tx43">
              <a:extLst>
                <a:ext uri="{FF2B5EF4-FFF2-40B4-BE49-F238E27FC236}">
                  <a16:creationId xmlns:a16="http://schemas.microsoft.com/office/drawing/2014/main" id="{A16213F9-E893-40AB-97C3-3532576EEEDB}"/>
                </a:ext>
              </a:extLst>
            </p:cNvPr>
            <p:cNvSpPr/>
            <p:nvPr/>
          </p:nvSpPr>
          <p:spPr>
            <a:xfrm>
              <a:off x="1657043" y="3260926"/>
              <a:ext cx="425281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(12</a:t>
              </a:r>
              <a:r>
                <a:rPr lang="en-GB" sz="1100" dirty="0">
                  <a:latin typeface="Arial"/>
                  <a:cs typeface="Arial"/>
                </a:rPr>
                <a:t>7</a:t>
              </a:r>
              <a:r>
                <a:rPr sz="11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46" name="tx44">
              <a:extLst>
                <a:ext uri="{FF2B5EF4-FFF2-40B4-BE49-F238E27FC236}">
                  <a16:creationId xmlns:a16="http://schemas.microsoft.com/office/drawing/2014/main" id="{162C8660-AC9A-442E-80B5-73888EC84DEA}"/>
                </a:ext>
              </a:extLst>
            </p:cNvPr>
            <p:cNvSpPr/>
            <p:nvPr/>
          </p:nvSpPr>
          <p:spPr>
            <a:xfrm>
              <a:off x="2174220" y="3034709"/>
              <a:ext cx="1144196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CC AUS</a:t>
              </a:r>
              <a:endParaRPr lang="en-GB" sz="1100" dirty="0">
                <a:latin typeface="Arial"/>
                <a:cs typeface="Arial"/>
              </a:endParaRP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47" name="tx45">
              <a:extLst>
                <a:ext uri="{FF2B5EF4-FFF2-40B4-BE49-F238E27FC236}">
                  <a16:creationId xmlns:a16="http://schemas.microsoft.com/office/drawing/2014/main" id="{964FA20C-9F05-4E8D-9227-7CB0432B2D22}"/>
                </a:ext>
              </a:extLst>
            </p:cNvPr>
            <p:cNvSpPr/>
            <p:nvPr/>
          </p:nvSpPr>
          <p:spPr>
            <a:xfrm>
              <a:off x="2533678" y="3260926"/>
              <a:ext cx="425281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(109)</a:t>
              </a:r>
            </a:p>
          </p:txBody>
        </p:sp>
        <p:sp>
          <p:nvSpPr>
            <p:cNvPr id="48" name="tx46">
              <a:extLst>
                <a:ext uri="{FF2B5EF4-FFF2-40B4-BE49-F238E27FC236}">
                  <a16:creationId xmlns:a16="http://schemas.microsoft.com/office/drawing/2014/main" id="{758B0291-D899-493B-A399-82CB8FE6296B}"/>
                </a:ext>
              </a:extLst>
            </p:cNvPr>
            <p:cNvSpPr/>
            <p:nvPr/>
          </p:nvSpPr>
          <p:spPr>
            <a:xfrm>
              <a:off x="3056016" y="3034709"/>
              <a:ext cx="1133877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NHMRC</a:t>
              </a:r>
              <a:endParaRPr lang="en-GB" sz="1100" dirty="0">
                <a:latin typeface="Arial"/>
                <a:cs typeface="Arial"/>
              </a:endParaRP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49" name="tx47">
              <a:extLst>
                <a:ext uri="{FF2B5EF4-FFF2-40B4-BE49-F238E27FC236}">
                  <a16:creationId xmlns:a16="http://schemas.microsoft.com/office/drawing/2014/main" id="{7249215F-92D9-4A9E-BDE6-BDB9584AE3E9}"/>
                </a:ext>
              </a:extLst>
            </p:cNvPr>
            <p:cNvSpPr/>
            <p:nvPr/>
          </p:nvSpPr>
          <p:spPr>
            <a:xfrm>
              <a:off x="3460972" y="3260926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(69)</a:t>
              </a:r>
            </a:p>
          </p:txBody>
        </p:sp>
        <p:sp>
          <p:nvSpPr>
            <p:cNvPr id="50" name="tx48">
              <a:extLst>
                <a:ext uri="{FF2B5EF4-FFF2-40B4-BE49-F238E27FC236}">
                  <a16:creationId xmlns:a16="http://schemas.microsoft.com/office/drawing/2014/main" id="{8097AD50-CB2F-4F7E-8ACA-860FB068F9D6}"/>
                </a:ext>
              </a:extLst>
            </p:cNvPr>
            <p:cNvSpPr/>
            <p:nvPr/>
          </p:nvSpPr>
          <p:spPr>
            <a:xfrm>
              <a:off x="4074264" y="3036399"/>
              <a:ext cx="850653" cy="1331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AMA 2015</a:t>
              </a:r>
            </a:p>
          </p:txBody>
        </p:sp>
        <p:sp>
          <p:nvSpPr>
            <p:cNvPr id="51" name="tx49">
              <a:extLst>
                <a:ext uri="{FF2B5EF4-FFF2-40B4-BE49-F238E27FC236}">
                  <a16:creationId xmlns:a16="http://schemas.microsoft.com/office/drawing/2014/main" id="{69FA018A-6146-433A-8646-6CCDBA90CCE0}"/>
                </a:ext>
              </a:extLst>
            </p:cNvPr>
            <p:cNvSpPr/>
            <p:nvPr/>
          </p:nvSpPr>
          <p:spPr>
            <a:xfrm>
              <a:off x="4337608" y="3260926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(4</a:t>
              </a:r>
              <a:r>
                <a:rPr lang="en-GB" sz="1100" dirty="0">
                  <a:latin typeface="Arial"/>
                  <a:cs typeface="Arial"/>
                </a:rPr>
                <a:t>0</a:t>
              </a:r>
              <a:r>
                <a:rPr sz="11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2" name="tx50">
              <a:extLst>
                <a:ext uri="{FF2B5EF4-FFF2-40B4-BE49-F238E27FC236}">
                  <a16:creationId xmlns:a16="http://schemas.microsoft.com/office/drawing/2014/main" id="{630BB65C-62F9-4532-A5DB-904DB3C2BCD0}"/>
                </a:ext>
              </a:extLst>
            </p:cNvPr>
            <p:cNvSpPr/>
            <p:nvPr/>
          </p:nvSpPr>
          <p:spPr>
            <a:xfrm>
              <a:off x="1444356" y="4072409"/>
              <a:ext cx="850653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SGR 2016</a:t>
              </a:r>
            </a:p>
          </p:txBody>
        </p:sp>
        <p:sp>
          <p:nvSpPr>
            <p:cNvPr id="53" name="tx51">
              <a:extLst>
                <a:ext uri="{FF2B5EF4-FFF2-40B4-BE49-F238E27FC236}">
                  <a16:creationId xmlns:a16="http://schemas.microsoft.com/office/drawing/2014/main" id="{78E3053E-3908-4AE1-90A5-E1DE7F57FEFE}"/>
                </a:ext>
              </a:extLst>
            </p:cNvPr>
            <p:cNvSpPr/>
            <p:nvPr/>
          </p:nvSpPr>
          <p:spPr>
            <a:xfrm>
              <a:off x="1657043" y="4298626"/>
              <a:ext cx="425281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(92</a:t>
              </a:r>
              <a:r>
                <a:rPr lang="en-GB" sz="1100" dirty="0">
                  <a:latin typeface="Arial"/>
                  <a:cs typeface="Arial"/>
                </a:rPr>
                <a:t>3</a:t>
              </a:r>
              <a:r>
                <a:rPr sz="11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54" name="tx52">
              <a:extLst>
                <a:ext uri="{FF2B5EF4-FFF2-40B4-BE49-F238E27FC236}">
                  <a16:creationId xmlns:a16="http://schemas.microsoft.com/office/drawing/2014/main" id="{0BA21422-3859-4508-A392-7799536B5A8F}"/>
                </a:ext>
              </a:extLst>
            </p:cNvPr>
            <p:cNvSpPr/>
            <p:nvPr/>
          </p:nvSpPr>
          <p:spPr>
            <a:xfrm>
              <a:off x="2336203" y="4074098"/>
              <a:ext cx="820231" cy="1331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FDA 2016</a:t>
              </a:r>
            </a:p>
          </p:txBody>
        </p:sp>
        <p:sp>
          <p:nvSpPr>
            <p:cNvPr id="55" name="tx53">
              <a:extLst>
                <a:ext uri="{FF2B5EF4-FFF2-40B4-BE49-F238E27FC236}">
                  <a16:creationId xmlns:a16="http://schemas.microsoft.com/office/drawing/2014/main" id="{F68994F2-5151-4996-88B6-B800D4367411}"/>
                </a:ext>
              </a:extLst>
            </p:cNvPr>
            <p:cNvSpPr/>
            <p:nvPr/>
          </p:nvSpPr>
          <p:spPr>
            <a:xfrm>
              <a:off x="2584336" y="4298626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(63)</a:t>
              </a:r>
            </a:p>
          </p:txBody>
        </p:sp>
        <p:sp>
          <p:nvSpPr>
            <p:cNvPr id="56" name="tx54">
              <a:extLst>
                <a:ext uri="{FF2B5EF4-FFF2-40B4-BE49-F238E27FC236}">
                  <a16:creationId xmlns:a16="http://schemas.microsoft.com/office/drawing/2014/main" id="{E10FB694-06F0-4CB9-A338-F42FA6B727D2}"/>
                </a:ext>
              </a:extLst>
            </p:cNvPr>
            <p:cNvSpPr/>
            <p:nvPr/>
          </p:nvSpPr>
          <p:spPr>
            <a:xfrm>
              <a:off x="3146970" y="4074098"/>
              <a:ext cx="951970" cy="1331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APHA 2014</a:t>
              </a:r>
            </a:p>
          </p:txBody>
        </p:sp>
        <p:sp>
          <p:nvSpPr>
            <p:cNvPr id="57" name="tx55">
              <a:extLst>
                <a:ext uri="{FF2B5EF4-FFF2-40B4-BE49-F238E27FC236}">
                  <a16:creationId xmlns:a16="http://schemas.microsoft.com/office/drawing/2014/main" id="{E8517E96-47FB-4EFC-B662-0991297D1D0B}"/>
                </a:ext>
              </a:extLst>
            </p:cNvPr>
            <p:cNvSpPr/>
            <p:nvPr/>
          </p:nvSpPr>
          <p:spPr>
            <a:xfrm>
              <a:off x="3460972" y="4298626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(43)</a:t>
              </a:r>
            </a:p>
          </p:txBody>
        </p:sp>
        <p:sp>
          <p:nvSpPr>
            <p:cNvPr id="58" name="tx56">
              <a:extLst>
                <a:ext uri="{FF2B5EF4-FFF2-40B4-BE49-F238E27FC236}">
                  <a16:creationId xmlns:a16="http://schemas.microsoft.com/office/drawing/2014/main" id="{317AD895-8D38-488B-89B8-F524B53569B9}"/>
                </a:ext>
              </a:extLst>
            </p:cNvPr>
            <p:cNvSpPr/>
            <p:nvPr/>
          </p:nvSpPr>
          <p:spPr>
            <a:xfrm>
              <a:off x="4084360" y="4072409"/>
              <a:ext cx="830461" cy="1348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ACS 2018</a:t>
              </a:r>
            </a:p>
          </p:txBody>
        </p:sp>
        <p:sp>
          <p:nvSpPr>
            <p:cNvPr id="59" name="tx57">
              <a:extLst>
                <a:ext uri="{FF2B5EF4-FFF2-40B4-BE49-F238E27FC236}">
                  <a16:creationId xmlns:a16="http://schemas.microsoft.com/office/drawing/2014/main" id="{D1761022-82D0-4BC2-9855-581F5FB6900C}"/>
                </a:ext>
              </a:extLst>
            </p:cNvPr>
            <p:cNvSpPr/>
            <p:nvPr/>
          </p:nvSpPr>
          <p:spPr>
            <a:xfrm>
              <a:off x="4388266" y="4298626"/>
              <a:ext cx="222647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(0)</a:t>
              </a:r>
            </a:p>
          </p:txBody>
        </p:sp>
        <p:sp>
          <p:nvSpPr>
            <p:cNvPr id="60" name="tx58">
              <a:extLst>
                <a:ext uri="{FF2B5EF4-FFF2-40B4-BE49-F238E27FC236}">
                  <a16:creationId xmlns:a16="http://schemas.microsoft.com/office/drawing/2014/main" id="{CD617F6C-4838-44AB-8398-0AEE2104F454}"/>
                </a:ext>
              </a:extLst>
            </p:cNvPr>
            <p:cNvSpPr/>
            <p:nvPr/>
          </p:nvSpPr>
          <p:spPr>
            <a:xfrm>
              <a:off x="1419138" y="5110020"/>
              <a:ext cx="901088" cy="1349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WHO 2016</a:t>
              </a:r>
            </a:p>
          </p:txBody>
        </p:sp>
        <p:sp>
          <p:nvSpPr>
            <p:cNvPr id="61" name="tx59">
              <a:extLst>
                <a:ext uri="{FF2B5EF4-FFF2-40B4-BE49-F238E27FC236}">
                  <a16:creationId xmlns:a16="http://schemas.microsoft.com/office/drawing/2014/main" id="{C9222FF1-85E2-4446-A947-D45D53D51EFA}"/>
                </a:ext>
              </a:extLst>
            </p:cNvPr>
            <p:cNvSpPr/>
            <p:nvPr/>
          </p:nvSpPr>
          <p:spPr>
            <a:xfrm>
              <a:off x="1707701" y="5336325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(89)</a:t>
              </a:r>
            </a:p>
          </p:txBody>
        </p:sp>
        <p:sp>
          <p:nvSpPr>
            <p:cNvPr id="62" name="tx60">
              <a:extLst>
                <a:ext uri="{FF2B5EF4-FFF2-40B4-BE49-F238E27FC236}">
                  <a16:creationId xmlns:a16="http://schemas.microsoft.com/office/drawing/2014/main" id="{50586A26-F589-460D-958F-6D8DB61F22EA}"/>
                </a:ext>
              </a:extLst>
            </p:cNvPr>
            <p:cNvSpPr/>
            <p:nvPr/>
          </p:nvSpPr>
          <p:spPr>
            <a:xfrm>
              <a:off x="2295774" y="5110020"/>
              <a:ext cx="901088" cy="1349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WHO 2014</a:t>
              </a:r>
            </a:p>
          </p:txBody>
        </p:sp>
        <p:sp>
          <p:nvSpPr>
            <p:cNvPr id="63" name="tx61">
              <a:extLst>
                <a:ext uri="{FF2B5EF4-FFF2-40B4-BE49-F238E27FC236}">
                  <a16:creationId xmlns:a16="http://schemas.microsoft.com/office/drawing/2014/main" id="{D122739D-21BE-4A8C-88D7-D061EE6A05A2}"/>
                </a:ext>
              </a:extLst>
            </p:cNvPr>
            <p:cNvSpPr/>
            <p:nvPr/>
          </p:nvSpPr>
          <p:spPr>
            <a:xfrm>
              <a:off x="2584336" y="5336325"/>
              <a:ext cx="323965" cy="1709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latin typeface="Arial"/>
                  <a:cs typeface="Arial"/>
                </a:rPr>
                <a:t>(30)</a:t>
              </a:r>
            </a:p>
          </p:txBody>
        </p:sp>
        <p:sp>
          <p:nvSpPr>
            <p:cNvPr id="64" name="tx62">
              <a:extLst>
                <a:ext uri="{FF2B5EF4-FFF2-40B4-BE49-F238E27FC236}">
                  <a16:creationId xmlns:a16="http://schemas.microsoft.com/office/drawing/2014/main" id="{EBFD993E-673C-47AF-819E-D5E3C1B084E1}"/>
                </a:ext>
              </a:extLst>
            </p:cNvPr>
            <p:cNvSpPr/>
            <p:nvPr/>
          </p:nvSpPr>
          <p:spPr>
            <a:xfrm>
              <a:off x="814484" y="5255406"/>
              <a:ext cx="354886" cy="1075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  <p:sp>
          <p:nvSpPr>
            <p:cNvPr id="65" name="tx63">
              <a:extLst>
                <a:ext uri="{FF2B5EF4-FFF2-40B4-BE49-F238E27FC236}">
                  <a16:creationId xmlns:a16="http://schemas.microsoft.com/office/drawing/2014/main" id="{21DC92B5-AC2B-4CA7-9A31-4D82E00464E1}"/>
                </a:ext>
              </a:extLst>
            </p:cNvPr>
            <p:cNvSpPr/>
            <p:nvPr/>
          </p:nvSpPr>
          <p:spPr>
            <a:xfrm>
              <a:off x="814708" y="4217705"/>
              <a:ext cx="298586" cy="1074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66" name="tx64">
              <a:extLst>
                <a:ext uri="{FF2B5EF4-FFF2-40B4-BE49-F238E27FC236}">
                  <a16:creationId xmlns:a16="http://schemas.microsoft.com/office/drawing/2014/main" id="{A5289A00-93A4-4D7E-AB6B-5A27D6C69CA9}"/>
                </a:ext>
              </a:extLst>
            </p:cNvPr>
            <p:cNvSpPr/>
            <p:nvPr/>
          </p:nvSpPr>
          <p:spPr>
            <a:xfrm>
              <a:off x="814708" y="3180004"/>
              <a:ext cx="298586" cy="1074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AUS</a:t>
              </a:r>
            </a:p>
          </p:txBody>
        </p:sp>
        <p:sp>
          <p:nvSpPr>
            <p:cNvPr id="67" name="tx65">
              <a:extLst>
                <a:ext uri="{FF2B5EF4-FFF2-40B4-BE49-F238E27FC236}">
                  <a16:creationId xmlns:a16="http://schemas.microsoft.com/office/drawing/2014/main" id="{EBD11371-EC7B-4DE7-852F-853DB8AEA17D}"/>
                </a:ext>
              </a:extLst>
            </p:cNvPr>
            <p:cNvSpPr/>
            <p:nvPr/>
          </p:nvSpPr>
          <p:spPr>
            <a:xfrm>
              <a:off x="911566" y="2144078"/>
              <a:ext cx="201728" cy="1057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8" name="tx66">
              <a:extLst>
                <a:ext uri="{FF2B5EF4-FFF2-40B4-BE49-F238E27FC236}">
                  <a16:creationId xmlns:a16="http://schemas.microsoft.com/office/drawing/2014/main" id="{C00450F0-82B7-41BA-BA58-36D0815134FC}"/>
                </a:ext>
              </a:extLst>
            </p:cNvPr>
            <p:cNvSpPr/>
            <p:nvPr/>
          </p:nvSpPr>
          <p:spPr>
            <a:xfrm>
              <a:off x="3717079" y="5938338"/>
              <a:ext cx="2441658" cy="1703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Rank by number of references</a:t>
              </a:r>
            </a:p>
          </p:txBody>
        </p:sp>
        <p:sp>
          <p:nvSpPr>
            <p:cNvPr id="69" name="tx67">
              <a:extLst>
                <a:ext uri="{FF2B5EF4-FFF2-40B4-BE49-F238E27FC236}">
                  <a16:creationId xmlns:a16="http://schemas.microsoft.com/office/drawing/2014/main" id="{5E96A401-E9DA-4529-8327-A951F2CFAA4D}"/>
                </a:ext>
              </a:extLst>
            </p:cNvPr>
            <p:cNvSpPr/>
            <p:nvPr/>
          </p:nvSpPr>
          <p:spPr>
            <a:xfrm rot="16200000">
              <a:off x="295028" y="3687190"/>
              <a:ext cx="625570" cy="1343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5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Smith (PGR)</dc:creator>
  <cp:lastModifiedBy>Marissa Smith (PGR)</cp:lastModifiedBy>
  <cp:revision>9</cp:revision>
  <dcterms:created xsi:type="dcterms:W3CDTF">2020-04-06T10:08:03Z</dcterms:created>
  <dcterms:modified xsi:type="dcterms:W3CDTF">2020-04-06T10:11:55Z</dcterms:modified>
</cp:coreProperties>
</file>