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89152" y="1809111"/>
              <a:ext cx="122674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2626627" y="204102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6627" y="2260479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26627" y="2479935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26627" y="269939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26627" y="291884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626627" y="3138303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626627" y="3357759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2878197" y="2048392"/>
              <a:ext cx="9567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None declared (44)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878197" y="2267848"/>
              <a:ext cx="8013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mention (29)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2487304"/>
              <a:ext cx="10000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Pharmaceutical (13)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878197" y="2706760"/>
              <a:ext cx="200027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e-cigarrette and pharmaceutical (8)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878197" y="2926216"/>
              <a:ext cx="70804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E-cigarette (4)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878197" y="3145672"/>
              <a:ext cx="10808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Tobacco company (1)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878197" y="3365128"/>
              <a:ext cx="14474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Tobacco control advocate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2020-04-06T12:13:49Z</dcterms:modified>
</cp:coreProperties>
</file>