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67075" y="1955518"/>
            <a:ext cx="1024762" cy="1807351"/>
            <a:chOff x="3267075" y="1955518"/>
            <a:chExt cx="1024762" cy="1807351"/>
          </a:xfrm>
        </p:grpSpPr>
        <p:sp>
          <p:nvSpPr>
            <p:cNvPr id="4" name="tx4"/>
            <p:cNvSpPr/>
            <p:nvPr/>
          </p:nvSpPr>
          <p:spPr>
            <a:xfrm>
              <a:off x="3267075" y="1955518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108099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229507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11</cp:revision>
  <dcterms:created xsi:type="dcterms:W3CDTF">2015-07-14T21:05:00Z</dcterms:created>
  <dcterms:modified xsi:type="dcterms:W3CDTF">2020-04-06T10:58:42Z</dcterms:modified>
</cp:coreProperties>
</file>