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471613" y="1408112"/>
            <a:ext cx="4619625" cy="2514600"/>
            <a:chOff x="1471613" y="1408112"/>
            <a:chExt cx="4619625" cy="2514600"/>
          </a:xfrm>
        </p:grpSpPr>
        <p:sp>
          <p:nvSpPr>
            <p:cNvPr id="3" name="rc3"/>
            <p:cNvSpPr/>
            <p:nvPr/>
          </p:nvSpPr>
          <p:spPr>
            <a:xfrm>
              <a:off x="1471612" y="1408112"/>
              <a:ext cx="4619625" cy="2514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7302" y="1671688"/>
              <a:ext cx="9861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 of citation:</a:t>
              </a:r>
            </a:p>
          </p:txBody>
        </p:sp>
        <p:sp>
          <p:nvSpPr>
            <p:cNvPr id="5" name="pt5"/>
            <p:cNvSpPr/>
            <p:nvPr/>
          </p:nvSpPr>
          <p:spPr>
            <a:xfrm>
              <a:off x="3064777" y="1931295"/>
              <a:ext cx="144506" cy="144506"/>
            </a:xfrm>
            <a:prstGeom prst="ellipse">
              <a:avLst/>
            </a:prstGeom>
            <a:solidFill>
              <a:srgbClr val="EE11EE">
                <a:alpha val="100000"/>
              </a:srgbClr>
            </a:solidFill>
            <a:ln w="9000" cap="rnd">
              <a:solidFill>
                <a:srgbClr val="EE11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64777" y="2150751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64777" y="237020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64777" y="2589663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64777" y="2809119"/>
              <a:ext cx="144506" cy="144506"/>
            </a:xfrm>
            <a:prstGeom prst="ellipse">
              <a:avLst/>
            </a:prstGeom>
            <a:solidFill>
              <a:srgbClr val="FFB948">
                <a:alpha val="100000"/>
              </a:srgbClr>
            </a:solidFill>
            <a:ln w="9000" cap="rnd">
              <a:solidFill>
                <a:srgbClr val="FFB9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64777" y="3028575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64777" y="3248031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64777" y="3467487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316347" y="1938664"/>
              <a:ext cx="7639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Toxicology (33)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316347" y="2158120"/>
              <a:ext cx="113075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Longitudinal study (19)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316347" y="2377576"/>
              <a:ext cx="10559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Literature review (14)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316347" y="2597032"/>
              <a:ext cx="99994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Cross-sectional (13)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316347" y="2816488"/>
              <a:ext cx="117380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Systematic Review (13)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316347" y="3035944"/>
              <a:ext cx="39732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RCT (4)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316347" y="3255400"/>
              <a:ext cx="98761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Policy document (2)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16347" y="3474856"/>
              <a:ext cx="103099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Forensic analysis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2020-04-06T12:13:48Z</dcterms:modified>
</cp:coreProperties>
</file>