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471613" y="1408112"/>
            <a:ext cx="4619625" cy="2514600"/>
            <a:chOff x="1471613" y="1408112"/>
            <a:chExt cx="4619625" cy="2514600"/>
          </a:xfrm>
        </p:grpSpPr>
        <p:sp>
          <p:nvSpPr>
            <p:cNvPr id="3" name="rc3"/>
            <p:cNvSpPr/>
            <p:nvPr/>
          </p:nvSpPr>
          <p:spPr>
            <a:xfrm>
              <a:off x="1471612" y="1408112"/>
              <a:ext cx="4619625" cy="2514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11DD11">
                <a:alpha val="100000"/>
              </a:srgbClr>
            </a:solidFill>
            <a:ln w="9000" cap="rnd">
              <a:solidFill>
                <a:srgbClr val="11DD1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(2009)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(204)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(49)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(33)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(9)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471613" y="1374775"/>
            <a:ext cx="4619625" cy="2581275"/>
            <a:chOff x="1471613" y="1374775"/>
            <a:chExt cx="4619625" cy="2581275"/>
          </a:xfrm>
        </p:grpSpPr>
        <p:sp>
          <p:nvSpPr>
            <p:cNvPr id="3" name="rc3"/>
            <p:cNvSpPr/>
            <p:nvPr/>
          </p:nvSpPr>
          <p:spPr>
            <a:xfrm>
              <a:off x="1471612" y="1374775"/>
              <a:ext cx="4619625" cy="25812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(2009)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(204)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(49)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(33)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(9)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2020-05-04T12:08:55Z</dcterms:modified>
</cp:coreProperties>
</file>