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471613" y="1374775"/>
            <a:ext cx="4619625" cy="2581275"/>
            <a:chOff x="1471613" y="1374775"/>
            <a:chExt cx="4619625" cy="2581275"/>
          </a:xfrm>
        </p:grpSpPr>
        <p:sp>
          <p:nvSpPr>
            <p:cNvPr id="3" name="rc3"/>
            <p:cNvSpPr/>
            <p:nvPr/>
          </p:nvSpPr>
          <p:spPr>
            <a:xfrm>
              <a:off x="1471612" y="1374775"/>
              <a:ext cx="4619625" cy="25812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t4"/>
            <p:cNvSpPr/>
            <p:nvPr/>
          </p:nvSpPr>
          <p:spPr>
            <a:xfrm>
              <a:off x="1421391" y="3630959"/>
              <a:ext cx="415518" cy="415518"/>
            </a:xfrm>
            <a:prstGeom prst="ellipse">
              <a:avLst/>
            </a:prstGeom>
            <a:solidFill>
              <a:srgbClr val="FFDC36">
                <a:alpha val="100000"/>
              </a:srgbClr>
            </a:solidFill>
            <a:ln w="9000" cap="rnd">
              <a:solidFill>
                <a:srgbClr val="FFDC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50742" y="3473139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344588" y="3179812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738433" y="2886486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132278" y="2593159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526124" y="2299832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919969" y="2006505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313814" y="1713179"/>
              <a:ext cx="144506" cy="144506"/>
            </a:xfrm>
            <a:prstGeom prst="ellipse">
              <a:avLst/>
            </a:prstGeom>
            <a:solidFill>
              <a:srgbClr val="385A4F">
                <a:alpha val="100000"/>
              </a:srgbClr>
            </a:solidFill>
            <a:ln w="9000" cap="rnd">
              <a:solidFill>
                <a:srgbClr val="385A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707660" y="1419852"/>
              <a:ext cx="144506" cy="144506"/>
            </a:xfrm>
            <a:prstGeom prst="ellipse">
              <a:avLst/>
            </a:prstGeom>
            <a:solidFill>
              <a:srgbClr val="FFB948">
                <a:alpha val="100000"/>
              </a:srgbClr>
            </a:solidFill>
            <a:ln w="9000" cap="rnd">
              <a:solidFill>
                <a:srgbClr val="FFB9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071692" y="1088339"/>
              <a:ext cx="415518" cy="41551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207198" y="1603573"/>
              <a:ext cx="144506" cy="14450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619040" y="1633152"/>
              <a:ext cx="130423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09451" y="1860589"/>
              <a:ext cx="90075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References by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009451" y="2039227"/>
              <a:ext cx="1001569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009451" y="2191809"/>
              <a:ext cx="74536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009451" y="2340911"/>
              <a:ext cx="69890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Guidelines:</a:t>
              </a:r>
            </a:p>
          </p:txBody>
        </p:sp>
        <p:sp>
          <p:nvSpPr>
            <p:cNvPr id="20" name="pt20"/>
            <p:cNvSpPr/>
            <p:nvPr/>
          </p:nvSpPr>
          <p:spPr>
            <a:xfrm>
              <a:off x="5046926" y="2566086"/>
              <a:ext cx="144506" cy="144506"/>
            </a:xfrm>
            <a:prstGeom prst="ellipse">
              <a:avLst/>
            </a:prstGeom>
            <a:solidFill>
              <a:srgbClr val="FFDC36">
                <a:alpha val="100000"/>
              </a:srgbClr>
            </a:solidFill>
            <a:ln w="9000" cap="rnd">
              <a:solidFill>
                <a:srgbClr val="FFDC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046926" y="2785542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046926" y="3004998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046926" y="3224454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046926" y="3443910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046926" y="3663366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046926" y="3882822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5298496" y="259664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298496" y="281746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298496" y="303692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298496" y="325496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298496" y="3476163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298496" y="369534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298496" y="391338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2020-05-04T11:56:08Z</dcterms:modified>
</cp:coreProperties>
</file>