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2245E-ACE8-40CA-ACE2-3433EE93F19C}" v="2" dt="2019-10-21T15:33:3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380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D9A2245E-ACE8-40CA-ACE2-3433EE93F19C}"/>
    <pc:docChg chg="custSel modSld">
      <pc:chgData name="Andrew Baxter (student)" userId="b45e9002-b033-421d-a3d9-6d42475e9a3f" providerId="ADAL" clId="{D9A2245E-ACE8-40CA-ACE2-3433EE93F19C}" dt="2019-10-21T15:33:31.480" v="3" actId="164"/>
      <pc:docMkLst>
        <pc:docMk/>
      </pc:docMkLst>
      <pc:sldChg chg="addSp delSp modSp">
        <pc:chgData name="Andrew Baxter (student)" userId="b45e9002-b033-421d-a3d9-6d42475e9a3f" providerId="ADAL" clId="{D9A2245E-ACE8-40CA-ACE2-3433EE93F19C}" dt="2019-10-21T15:33:31.480" v="3" actId="164"/>
        <pc:sldMkLst>
          <pc:docMk/>
          <pc:sldMk cId="0" sldId="256"/>
        </pc:sldMkLst>
        <pc:spChg chg="del mod topLvl">
          <ac:chgData name="Andrew Baxter (student)" userId="b45e9002-b033-421d-a3d9-6d42475e9a3f" providerId="ADAL" clId="{D9A2245E-ACE8-40CA-ACE2-3433EE93F19C}" dt="2019-10-21T15:33:28.915" v="2" actId="478"/>
          <ac:spMkLst>
            <pc:docMk/>
            <pc:sldMk cId="0" sldId="256"/>
            <ac:spMk id="3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4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5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6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7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8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9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0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1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2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3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4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5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6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7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8" creationId="{00000000-0000-0000-0000-000000000000}"/>
          </ac:spMkLst>
        </pc:spChg>
        <pc:spChg chg="del mod topLvl">
          <ac:chgData name="Andrew Baxter (student)" userId="b45e9002-b033-421d-a3d9-6d42475e9a3f" providerId="ADAL" clId="{D9A2245E-ACE8-40CA-ACE2-3433EE93F19C}" dt="2019-10-21T15:33:27.947" v="1" actId="478"/>
          <ac:spMkLst>
            <pc:docMk/>
            <pc:sldMk cId="0" sldId="256"/>
            <ac:spMk id="19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0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1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2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5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6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7" creationId="{00000000-0000-0000-0000-000000000000}"/>
          </ac:spMkLst>
        </pc:spChg>
        <pc:spChg chg="mod topLvl">
          <ac:chgData name="Andrew Baxter (student)" userId="b45e9002-b033-421d-a3d9-6d42475e9a3f" providerId="ADAL" clId="{D9A2245E-ACE8-40CA-ACE2-3433EE93F19C}" dt="2019-10-21T15:33:31.480" v="3" actId="164"/>
          <ac:spMkLst>
            <pc:docMk/>
            <pc:sldMk cId="0" sldId="256"/>
            <ac:spMk id="28" creationId="{00000000-0000-0000-0000-000000000000}"/>
          </ac:spMkLst>
        </pc:spChg>
        <pc:grpChg chg="del">
          <ac:chgData name="Andrew Baxter (student)" userId="b45e9002-b033-421d-a3d9-6d42475e9a3f" providerId="ADAL" clId="{D9A2245E-ACE8-40CA-ACE2-3433EE93F19C}" dt="2019-10-21T15:33:24.806" v="0" actId="165"/>
          <ac:grpSpMkLst>
            <pc:docMk/>
            <pc:sldMk cId="0" sldId="256"/>
            <ac:grpSpMk id="2" creationId="{00000000-0000-0000-0000-000000000000}"/>
          </ac:grpSpMkLst>
        </pc:grpChg>
        <pc:grpChg chg="add mod">
          <ac:chgData name="Andrew Baxter (student)" userId="b45e9002-b033-421d-a3d9-6d42475e9a3f" providerId="ADAL" clId="{D9A2245E-ACE8-40CA-ACE2-3433EE93F19C}" dt="2019-10-21T15:33:31.480" v="3" actId="164"/>
          <ac:grpSpMkLst>
            <pc:docMk/>
            <pc:sldMk cId="0" sldId="256"/>
            <ac:grpSpMk id="29" creationId="{4CF29F97-79E9-45EF-953C-7A313B2C4A4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CF29F97-79E9-45EF-953C-7A313B2C4A4A}"/>
              </a:ext>
            </a:extLst>
          </p:cNvPr>
          <p:cNvGrpSpPr/>
          <p:nvPr/>
        </p:nvGrpSpPr>
        <p:grpSpPr>
          <a:xfrm>
            <a:off x="5176643" y="2138295"/>
            <a:ext cx="562169" cy="1056523"/>
            <a:chOff x="5176643" y="2138295"/>
            <a:chExt cx="562169" cy="1056523"/>
          </a:xfrm>
        </p:grpSpPr>
        <p:sp>
          <p:nvSpPr>
            <p:cNvPr id="20" name="tx20"/>
            <p:cNvSpPr/>
            <p:nvPr/>
          </p:nvSpPr>
          <p:spPr>
            <a:xfrm>
              <a:off x="5176643" y="2138295"/>
              <a:ext cx="48144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5185643" y="2334994"/>
              <a:ext cx="201456" cy="201456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185643" y="2554450"/>
              <a:ext cx="201456" cy="201455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5185643" y="2773906"/>
              <a:ext cx="201456" cy="201456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5185643" y="2993362"/>
              <a:ext cx="201456" cy="201456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5465688" y="2392939"/>
              <a:ext cx="273124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5688" y="2613814"/>
              <a:ext cx="155252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465688" y="2831906"/>
              <a:ext cx="229795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65688" y="3051362"/>
              <a:ext cx="229795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2019-10-21T15:33:33Z</dcterms:modified>
</cp:coreProperties>
</file>