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8088B-EF5A-4A28-AF3A-284F851ABD3A}" v="2" dt="2019-10-21T15:15:2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380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C0C8088B-EF5A-4A28-AF3A-284F851ABD3A}"/>
    <pc:docChg chg="custSel modSld">
      <pc:chgData name="Andrew Baxter (student)" userId="b45e9002-b033-421d-a3d9-6d42475e9a3f" providerId="ADAL" clId="{C0C8088B-EF5A-4A28-AF3A-284F851ABD3A}" dt="2019-10-21T15:15:24.973" v="3" actId="164"/>
      <pc:docMkLst>
        <pc:docMk/>
      </pc:docMkLst>
      <pc:sldChg chg="addSp delSp modSp">
        <pc:chgData name="Andrew Baxter (student)" userId="b45e9002-b033-421d-a3d9-6d42475e9a3f" providerId="ADAL" clId="{C0C8088B-EF5A-4A28-AF3A-284F851ABD3A}" dt="2019-10-21T15:15:24.973" v="3" actId="164"/>
        <pc:sldMkLst>
          <pc:docMk/>
          <pc:sldMk cId="0" sldId="256"/>
        </pc:sldMkLst>
        <pc:spChg chg="del mod topLvl">
          <ac:chgData name="Andrew Baxter (student)" userId="b45e9002-b033-421d-a3d9-6d42475e9a3f" providerId="ADAL" clId="{C0C8088B-EF5A-4A28-AF3A-284F851ABD3A}" dt="2019-10-21T15:15:14.435" v="1" actId="478"/>
          <ac:spMkLst>
            <pc:docMk/>
            <pc:sldMk cId="0" sldId="256"/>
            <ac:spMk id="3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4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5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6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7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8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9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10" creationId="{00000000-0000-0000-0000-000000000000}"/>
          </ac:spMkLst>
        </pc:spChg>
        <pc:spChg chg="del mod topLvl">
          <ac:chgData name="Andrew Baxter (student)" userId="b45e9002-b033-421d-a3d9-6d42475e9a3f" providerId="ADAL" clId="{C0C8088B-EF5A-4A28-AF3A-284F851ABD3A}" dt="2019-10-21T15:15:17.197" v="2" actId="478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2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3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4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5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6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8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19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0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2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5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6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7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8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29" creationId="{00000000-0000-0000-0000-000000000000}"/>
          </ac:spMkLst>
        </pc:spChg>
        <pc:spChg chg="mod topLvl">
          <ac:chgData name="Andrew Baxter (student)" userId="b45e9002-b033-421d-a3d9-6d42475e9a3f" providerId="ADAL" clId="{C0C8088B-EF5A-4A28-AF3A-284F851ABD3A}" dt="2019-10-21T15:15:24.973" v="3" actId="164"/>
          <ac:spMkLst>
            <pc:docMk/>
            <pc:sldMk cId="0" sldId="256"/>
            <ac:spMk id="30" creationId="{00000000-0000-0000-0000-000000000000}"/>
          </ac:spMkLst>
        </pc:spChg>
        <pc:grpChg chg="del">
          <ac:chgData name="Andrew Baxter (student)" userId="b45e9002-b033-421d-a3d9-6d42475e9a3f" providerId="ADAL" clId="{C0C8088B-EF5A-4A28-AF3A-284F851ABD3A}" dt="2019-10-21T15:15:11.879" v="0" actId="165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Andrew Baxter (student)" userId="b45e9002-b033-421d-a3d9-6d42475e9a3f" providerId="ADAL" clId="{C0C8088B-EF5A-4A28-AF3A-284F851ABD3A}" dt="2019-10-21T15:15:24.973" v="3" actId="164"/>
          <ac:grpSpMkLst>
            <pc:docMk/>
            <pc:sldMk cId="0" sldId="256"/>
            <ac:grpSpMk id="31" creationId="{83C3BC46-2A44-4368-89E8-8DC6EB43262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3C3BC46-2A44-4368-89E8-8DC6EB432625}"/>
              </a:ext>
            </a:extLst>
          </p:cNvPr>
          <p:cNvGrpSpPr/>
          <p:nvPr/>
        </p:nvGrpSpPr>
        <p:grpSpPr>
          <a:xfrm>
            <a:off x="4714050" y="1548575"/>
            <a:ext cx="1024762" cy="2207556"/>
            <a:chOff x="4714050" y="1548575"/>
            <a:chExt cx="1024762" cy="2207556"/>
          </a:xfrm>
        </p:grpSpPr>
        <p:sp>
          <p:nvSpPr>
            <p:cNvPr id="12" name="tx12"/>
            <p:cNvSpPr/>
            <p:nvPr/>
          </p:nvSpPr>
          <p:spPr>
            <a:xfrm>
              <a:off x="4714050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14050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14050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15" name="pt15"/>
            <p:cNvSpPr/>
            <p:nvPr/>
          </p:nvSpPr>
          <p:spPr>
            <a:xfrm>
              <a:off x="4751525" y="2075433"/>
              <a:ext cx="144506" cy="144506"/>
            </a:xfrm>
            <a:prstGeom prst="ellipse">
              <a:avLst/>
            </a:prstGeom>
            <a:solidFill>
              <a:srgbClr val="00A84C">
                <a:alpha val="100000"/>
              </a:srgbClr>
            </a:solidFill>
            <a:ln w="9000" cap="rnd">
              <a:solidFill>
                <a:srgbClr val="00A8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751525" y="2294889"/>
              <a:ext cx="144506" cy="144506"/>
            </a:xfrm>
            <a:prstGeom prst="ellipse">
              <a:avLst/>
            </a:prstGeom>
            <a:solidFill>
              <a:srgbClr val="00FFFF">
                <a:alpha val="100000"/>
              </a:srgbClr>
            </a:solidFill>
            <a:ln w="9000" cap="rnd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751525" y="2514345"/>
              <a:ext cx="144506" cy="144506"/>
            </a:xfrm>
            <a:prstGeom prst="ellipse">
              <a:avLst/>
            </a:prstGeom>
            <a:solidFill>
              <a:srgbClr val="7F00FF">
                <a:alpha val="100000"/>
              </a:srgbClr>
            </a:solidFill>
            <a:ln w="9000" cap="rnd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51525" y="2733801"/>
              <a:ext cx="144506" cy="144506"/>
            </a:xfrm>
            <a:prstGeom prst="ellipse">
              <a:avLst/>
            </a:prstGeom>
            <a:solidFill>
              <a:srgbClr val="DC9DBE">
                <a:alpha val="100000"/>
              </a:srgbClr>
            </a:solidFill>
            <a:ln w="9000" cap="rnd">
              <a:solidFill>
                <a:srgbClr val="DC9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51525" y="2953257"/>
              <a:ext cx="144506" cy="144506"/>
            </a:xfrm>
            <a:prstGeom prst="ellipse">
              <a:avLst/>
            </a:prstGeom>
            <a:solidFill>
              <a:srgbClr val="9D5524">
                <a:alpha val="100000"/>
              </a:srgbClr>
            </a:solidFill>
            <a:ln w="9000" cap="rnd">
              <a:solidFill>
                <a:srgbClr val="9D55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751525" y="3172713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751525" y="3392169"/>
              <a:ext cx="144506" cy="144506"/>
            </a:xfrm>
            <a:prstGeom prst="ellipse">
              <a:avLst/>
            </a:prstGeom>
            <a:solidFill>
              <a:srgbClr val="7FFF00">
                <a:alpha val="100000"/>
              </a:srgbClr>
            </a:solidFill>
            <a:ln w="9000" cap="rnd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751525" y="3611625"/>
              <a:ext cx="144506" cy="144506"/>
            </a:xfrm>
            <a:prstGeom prst="ellipse">
              <a:avLst/>
            </a:prstGeom>
            <a:solidFill>
              <a:srgbClr val="FE9D00">
                <a:alpha val="100000"/>
              </a:srgbClr>
            </a:solidFill>
            <a:ln w="9000" cap="rnd">
              <a:solidFill>
                <a:srgbClr val="FE9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5003095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(2035)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3095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(200)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03095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(51)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03095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(29)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03095" y="296062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(8)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03095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03095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03095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2019-10-21T15:15:38Z</dcterms:modified>
</cp:coreProperties>
</file>