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A78FA-E172-48D0-B0DA-F5EC38C8B875}" v="9" dt="2020-09-08T13:57:31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0" d="100"/>
          <a:sy n="120" d="100"/>
        </p:scale>
        <p:origin x="1944" y="408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ssa Smith (PGR)" userId="c81a56e9-e737-4a0f-abb3-6a6636e79052" providerId="ADAL" clId="{182A78FA-E172-48D0-B0DA-F5EC38C8B875}"/>
    <pc:docChg chg="undo custSel modSld">
      <pc:chgData name="Marissa Smith (PGR)" userId="c81a56e9-e737-4a0f-abb3-6a6636e79052" providerId="ADAL" clId="{182A78FA-E172-48D0-B0DA-F5EC38C8B875}" dt="2020-09-08T14:03:42.721" v="342" actId="1076"/>
      <pc:docMkLst>
        <pc:docMk/>
      </pc:docMkLst>
      <pc:sldChg chg="addSp delSp modSp mod">
        <pc:chgData name="Marissa Smith (PGR)" userId="c81a56e9-e737-4a0f-abb3-6a6636e79052" providerId="ADAL" clId="{182A78FA-E172-48D0-B0DA-F5EC38C8B875}" dt="2020-09-08T14:03:42.721" v="342" actId="1076"/>
        <pc:sldMkLst>
          <pc:docMk/>
          <pc:sldMk cId="0" sldId="256"/>
        </pc:sldMkLst>
        <pc:spChg chg="mod">
          <ac:chgData name="Marissa Smith (PGR)" userId="c81a56e9-e737-4a0f-abb3-6a6636e79052" providerId="ADAL" clId="{182A78FA-E172-48D0-B0DA-F5EC38C8B875}" dt="2020-09-08T13:59:37.808" v="311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58:56.789" v="300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2:45.195" v="103" actId="14100"/>
          <ac:spMkLst>
            <pc:docMk/>
            <pc:sldMk cId="0" sldId="256"/>
            <ac:spMk id="2001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08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09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10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11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12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13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14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15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16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17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18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19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40.042" v="189" actId="207"/>
          <ac:spMkLst>
            <pc:docMk/>
            <pc:sldMk cId="0" sldId="256"/>
            <ac:spMk id="2920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17.119" v="187" actId="207"/>
          <ac:spMkLst>
            <pc:docMk/>
            <pc:sldMk cId="0" sldId="256"/>
            <ac:spMk id="2921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4:03:42.721" v="342" actId="1076"/>
          <ac:spMkLst>
            <pc:docMk/>
            <pc:sldMk cId="0" sldId="256"/>
            <ac:spMk id="2937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48:25.315" v="188" actId="207"/>
          <ac:spMkLst>
            <pc:docMk/>
            <pc:sldMk cId="0" sldId="256"/>
            <ac:spMk id="2938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57:17.337" v="281" actId="1076"/>
          <ac:spMkLst>
            <pc:docMk/>
            <pc:sldMk cId="0" sldId="256"/>
            <ac:spMk id="2939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4:03:31.364" v="341" actId="255"/>
          <ac:spMkLst>
            <pc:docMk/>
            <pc:sldMk cId="0" sldId="256"/>
            <ac:spMk id="2940" creationId="{00000000-0000-0000-0000-000000000000}"/>
          </ac:spMkLst>
        </pc:spChg>
        <pc:spChg chg="del">
          <ac:chgData name="Marissa Smith (PGR)" userId="c81a56e9-e737-4a0f-abb3-6a6636e79052" providerId="ADAL" clId="{182A78FA-E172-48D0-B0DA-F5EC38C8B875}" dt="2020-09-08T13:36:36.345" v="62" actId="478"/>
          <ac:spMkLst>
            <pc:docMk/>
            <pc:sldMk cId="0" sldId="256"/>
            <ac:spMk id="2941" creationId="{00000000-0000-0000-0000-000000000000}"/>
          </ac:spMkLst>
        </pc:spChg>
        <pc:spChg chg="del">
          <ac:chgData name="Marissa Smith (PGR)" userId="c81a56e9-e737-4a0f-abb3-6a6636e79052" providerId="ADAL" clId="{182A78FA-E172-48D0-B0DA-F5EC38C8B875}" dt="2020-09-08T13:36:34.371" v="61" actId="478"/>
          <ac:spMkLst>
            <pc:docMk/>
            <pc:sldMk cId="0" sldId="256"/>
            <ac:spMk id="2942" creationId="{00000000-0000-0000-0000-000000000000}"/>
          </ac:spMkLst>
        </pc:spChg>
        <pc:spChg chg="del mod">
          <ac:chgData name="Marissa Smith (PGR)" userId="c81a56e9-e737-4a0f-abb3-6a6636e79052" providerId="ADAL" clId="{182A78FA-E172-48D0-B0DA-F5EC38C8B875}" dt="2020-09-08T13:39:28.058" v="78" actId="478"/>
          <ac:spMkLst>
            <pc:docMk/>
            <pc:sldMk cId="0" sldId="256"/>
            <ac:spMk id="2943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59:30.753" v="307" actId="1076"/>
          <ac:spMkLst>
            <pc:docMk/>
            <pc:sldMk cId="0" sldId="256"/>
            <ac:spMk id="2944" creationId="{00000000-0000-0000-0000-000000000000}"/>
          </ac:spMkLst>
        </pc:spChg>
        <pc:spChg chg="mod">
          <ac:chgData name="Marissa Smith (PGR)" userId="c81a56e9-e737-4a0f-abb3-6a6636e79052" providerId="ADAL" clId="{182A78FA-E172-48D0-B0DA-F5EC38C8B875}" dt="2020-09-08T13:36:38.575" v="63" actId="20577"/>
          <ac:spMkLst>
            <pc:docMk/>
            <pc:sldMk cId="0" sldId="256"/>
            <ac:spMk id="2945" creationId="{00000000-0000-0000-0000-000000000000}"/>
          </ac:spMkLst>
        </pc:spChg>
        <pc:spChg chg="del mod">
          <ac:chgData name="Marissa Smith (PGR)" userId="c81a56e9-e737-4a0f-abb3-6a6636e79052" providerId="ADAL" clId="{182A78FA-E172-48D0-B0DA-F5EC38C8B875}" dt="2020-09-08T13:39:21.946" v="76" actId="478"/>
          <ac:spMkLst>
            <pc:docMk/>
            <pc:sldMk cId="0" sldId="256"/>
            <ac:spMk id="2946" creationId="{00000000-0000-0000-0000-000000000000}"/>
          </ac:spMkLst>
        </pc:spChg>
        <pc:spChg chg="add mod">
          <ac:chgData name="Marissa Smith (PGR)" userId="c81a56e9-e737-4a0f-abb3-6a6636e79052" providerId="ADAL" clId="{182A78FA-E172-48D0-B0DA-F5EC38C8B875}" dt="2020-09-08T13:58:35.283" v="292" actId="1076"/>
          <ac:spMkLst>
            <pc:docMk/>
            <pc:sldMk cId="0" sldId="256"/>
            <ac:spMk id="2947" creationId="{68ECBC9F-770B-40A5-9F94-A4F4A3F5F88C}"/>
          </ac:spMkLst>
        </pc:spChg>
        <pc:spChg chg="add mod ord">
          <ac:chgData name="Marissa Smith (PGR)" userId="c81a56e9-e737-4a0f-abb3-6a6636e79052" providerId="ADAL" clId="{182A78FA-E172-48D0-B0DA-F5EC38C8B875}" dt="2020-09-08T13:59:23.275" v="305" actId="1076"/>
          <ac:spMkLst>
            <pc:docMk/>
            <pc:sldMk cId="0" sldId="256"/>
            <ac:spMk id="2948" creationId="{6B730F8E-8BD9-429A-A27B-5FF7745C8D65}"/>
          </ac:spMkLst>
        </pc:spChg>
        <pc:spChg chg="add mod">
          <ac:chgData name="Marissa Smith (PGR)" userId="c81a56e9-e737-4a0f-abb3-6a6636e79052" providerId="ADAL" clId="{182A78FA-E172-48D0-B0DA-F5EC38C8B875}" dt="2020-09-08T13:59:15.011" v="304" actId="1076"/>
          <ac:spMkLst>
            <pc:docMk/>
            <pc:sldMk cId="0" sldId="256"/>
            <ac:spMk id="2950" creationId="{560753B6-6F2E-4B97-8F19-2E439911858B}"/>
          </ac:spMkLst>
        </pc:spChg>
        <pc:spChg chg="add mod">
          <ac:chgData name="Marissa Smith (PGR)" userId="c81a56e9-e737-4a0f-abb3-6a6636e79052" providerId="ADAL" clId="{182A78FA-E172-48D0-B0DA-F5EC38C8B875}" dt="2020-09-08T13:59:10.507" v="303" actId="1076"/>
          <ac:spMkLst>
            <pc:docMk/>
            <pc:sldMk cId="0" sldId="256"/>
            <ac:spMk id="2952" creationId="{A571EC4A-D23B-492C-A9D2-B0A06AECAA6E}"/>
          </ac:spMkLst>
        </pc:spChg>
        <pc:spChg chg="add mod">
          <ac:chgData name="Marissa Smith (PGR)" userId="c81a56e9-e737-4a0f-abb3-6a6636e79052" providerId="ADAL" clId="{182A78FA-E172-48D0-B0DA-F5EC38C8B875}" dt="2020-09-08T13:59:07.721" v="302" actId="1076"/>
          <ac:spMkLst>
            <pc:docMk/>
            <pc:sldMk cId="0" sldId="256"/>
            <ac:spMk id="2954" creationId="{1E511BA2-39D5-4BC5-9BF8-5FA6B5F2CEDD}"/>
          </ac:spMkLst>
        </pc:spChg>
        <pc:spChg chg="add mod">
          <ac:chgData name="Marissa Smith (PGR)" userId="c81a56e9-e737-4a0f-abb3-6a6636e79052" providerId="ADAL" clId="{182A78FA-E172-48D0-B0DA-F5EC38C8B875}" dt="2020-09-08T13:58:23.039" v="290" actId="1076"/>
          <ac:spMkLst>
            <pc:docMk/>
            <pc:sldMk cId="0" sldId="256"/>
            <ac:spMk id="2956" creationId="{A0599299-3D3C-4B22-9FAD-E33F429C3504}"/>
          </ac:spMkLst>
        </pc:spChg>
        <pc:spChg chg="add mod">
          <ac:chgData name="Marissa Smith (PGR)" userId="c81a56e9-e737-4a0f-abb3-6a6636e79052" providerId="ADAL" clId="{182A78FA-E172-48D0-B0DA-F5EC38C8B875}" dt="2020-09-08T13:58:50.995" v="296" actId="1076"/>
          <ac:spMkLst>
            <pc:docMk/>
            <pc:sldMk cId="0" sldId="256"/>
            <ac:spMk id="2958" creationId="{BDFABA0A-7857-420C-9141-2AADD455F256}"/>
          </ac:spMkLst>
        </pc:spChg>
        <pc:spChg chg="add del mod">
          <ac:chgData name="Marissa Smith (PGR)" userId="c81a56e9-e737-4a0f-abb3-6a6636e79052" providerId="ADAL" clId="{182A78FA-E172-48D0-B0DA-F5EC38C8B875}" dt="2020-09-08T13:47:15.129" v="179" actId="478"/>
          <ac:spMkLst>
            <pc:docMk/>
            <pc:sldMk cId="0" sldId="256"/>
            <ac:spMk id="2960" creationId="{51700500-9075-4DF9-9B24-4B1F2F4135B2}"/>
          </ac:spMkLst>
        </pc:spChg>
        <pc:spChg chg="add mod">
          <ac:chgData name="Marissa Smith (PGR)" userId="c81a56e9-e737-4a0f-abb3-6a6636e79052" providerId="ADAL" clId="{182A78FA-E172-48D0-B0DA-F5EC38C8B875}" dt="2020-09-08T13:59:01.894" v="301" actId="1076"/>
          <ac:spMkLst>
            <pc:docMk/>
            <pc:sldMk cId="0" sldId="256"/>
            <ac:spMk id="2962" creationId="{38CB6F2E-D5C2-4A86-A3BE-6009B023C272}"/>
          </ac:spMkLst>
        </pc:spChg>
        <pc:spChg chg="add mod">
          <ac:chgData name="Marissa Smith (PGR)" userId="c81a56e9-e737-4a0f-abb3-6a6636e79052" providerId="ADAL" clId="{182A78FA-E172-48D0-B0DA-F5EC38C8B875}" dt="2020-09-08T14:00:23.084" v="328" actId="1076"/>
          <ac:spMkLst>
            <pc:docMk/>
            <pc:sldMk cId="0" sldId="256"/>
            <ac:spMk id="2964" creationId="{04DF7545-B123-4557-8534-47EBCB8BD60F}"/>
          </ac:spMkLst>
        </pc:spChg>
        <pc:spChg chg="add mod">
          <ac:chgData name="Marissa Smith (PGR)" userId="c81a56e9-e737-4a0f-abb3-6a6636e79052" providerId="ADAL" clId="{182A78FA-E172-48D0-B0DA-F5EC38C8B875}" dt="2020-09-08T14:01:10.972" v="336" actId="1076"/>
          <ac:spMkLst>
            <pc:docMk/>
            <pc:sldMk cId="0" sldId="256"/>
            <ac:spMk id="2966" creationId="{AFA21230-82E1-4A57-ADF0-8FA097179704}"/>
          </ac:spMkLst>
        </pc:spChg>
        <pc:spChg chg="add mod">
          <ac:chgData name="Marissa Smith (PGR)" userId="c81a56e9-e737-4a0f-abb3-6a6636e79052" providerId="ADAL" clId="{182A78FA-E172-48D0-B0DA-F5EC38C8B875}" dt="2020-09-08T14:00:28.171" v="330" actId="1076"/>
          <ac:spMkLst>
            <pc:docMk/>
            <pc:sldMk cId="0" sldId="256"/>
            <ac:spMk id="2968" creationId="{25E96FAC-20B9-4A20-972C-0B2DA599C4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70" creationId="{F144314A-5776-42DC-8765-016CB905E02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71" creationId="{A39FBF70-6EA5-429D-B79B-759CEC99A5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72" creationId="{6E078CF0-9212-4DBD-BF40-481848236E9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73" creationId="{6F1AA0B3-B596-4EBE-AC04-50CC4D50368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74" creationId="{21456A0D-295B-4278-8313-268076BA2C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75" creationId="{9C0569F9-1C21-451D-9251-B0089CE4A4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76" creationId="{2583869B-38D4-498F-8E96-A76C3F4060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77" creationId="{60BCBD87-3947-424C-9336-EAC5041E82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78" creationId="{96C2095B-1E8B-4515-93AB-15552C691BF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79" creationId="{555ABF5C-B65C-4A9B-9C0E-34E95DFAAC9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80" creationId="{2B1142E0-C999-4734-A10E-25A0769D7D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81" creationId="{B3A9FFAB-E7F6-43DA-BC21-4BD70D36F3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82" creationId="{9FFADC15-4597-4395-A077-DB04E9B8B48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83" creationId="{250E70CE-42FC-4DB6-B922-E4F915F3C2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84" creationId="{EBD4B358-AF26-4F68-8CC2-CFED96D5554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85" creationId="{36B66B28-3829-4722-A0C6-B29894D6BB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86" creationId="{4DD3A3C6-2879-4881-90FE-BA27DC119C0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87" creationId="{AE3ADD33-91DF-4B71-9CC9-72BD8B1E084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88" creationId="{A9391C09-CAA5-4E9B-AF85-0C92E2FA48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89" creationId="{14F69FC6-6A1B-43FC-963D-39A113A8B21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90" creationId="{BA696CC8-130B-4621-9DDF-5231CBC8AD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91" creationId="{2B934ABA-34C9-46AB-A661-93C27EF1AF7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92" creationId="{E8BCBC16-5246-4999-AF86-DF1447791D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93" creationId="{AF4C097C-B9EF-4A98-BC8E-0466785B056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94" creationId="{9D5F93AE-88D0-4A7B-8A08-784B039FB19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95" creationId="{2C5399AD-F75D-4DA8-8478-D70BCD4743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96" creationId="{DADB6045-EA8F-4C9E-B873-8600A374E39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97" creationId="{9546E5A6-183B-4773-804A-C644666224C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98" creationId="{BCF9EB57-F1B6-452C-9326-322BAF3938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2999" creationId="{617E2E75-AB83-4FCD-8183-7F184FE199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00" creationId="{B5C19D34-824A-4699-9A73-DFBA5D52C5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01" creationId="{AE485A66-BB1D-4F2B-B041-80818778FA3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02" creationId="{6533F49B-49B4-45A7-84DB-7BB0AA8070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03" creationId="{7F34EEB3-F47A-4D32-AF26-FE81E8F7738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04" creationId="{94DA51F5-A612-44DA-B0E1-E3E1BC4784B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05" creationId="{45AE32CB-C1AE-4B4B-89EF-64E1946FD6C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06" creationId="{4448D0D6-1BBF-453B-A90D-8F1DED7D06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07" creationId="{AB1C7D28-B2A3-46DC-A17F-9FF24B195B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08" creationId="{F6C30CE9-6C70-47F1-A179-5DC69C77D9C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09" creationId="{F9335D77-0152-4923-AD7A-6C8282CEDD2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10" creationId="{57DECF82-EE74-4491-B9BF-A94E735EFB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11" creationId="{03EE194F-889A-44A9-AE11-CD74ED9BFB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12" creationId="{D3FB8EBC-BC10-4C52-B0D3-1E5BA82560A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13" creationId="{3C4E316F-D6BF-4E34-A9C1-51576EA78F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14" creationId="{5A6BD7CB-F096-4C5B-95F8-D65968CDA3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15" creationId="{77AEA106-2AB7-4909-BF3A-CA0D79FC9D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16" creationId="{2D9C7804-BCF8-4E97-8AE7-F277B5AA8E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17" creationId="{E8743691-E8BE-4A3D-A12F-36E9B60491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18" creationId="{B6DF5AD6-DB20-4C01-A125-5783991A0E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19" creationId="{72F90962-1C10-46C4-8BC8-41BD1E71F8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20" creationId="{0D4BAE20-7C92-463D-8F8B-593D90B578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21" creationId="{1ABD3E8A-E2BB-4031-9C40-7A177A33A2E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22" creationId="{A75964CA-8E01-4D2F-AA85-4CC4480577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23" creationId="{4ADBE9F5-EE3C-479D-9AC4-6B6772FA21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24" creationId="{A27E5DB2-5502-4EB0-A631-58BE50CC92C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25" creationId="{C5BCF487-3CD4-4D20-ACD6-68434953E9C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26" creationId="{19AD67D7-40BA-44E6-B571-334A018632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27" creationId="{8AD03EAE-0B44-4E1B-8B84-A35D0ECB696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28" creationId="{9ACA746B-41E1-4BEA-B79A-5D432EC5FDD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29" creationId="{DE20AF3C-4E97-4FE0-9B6B-EC70EBBE1F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30" creationId="{DE0D900E-1E00-4DCC-8E89-9638450237C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31" creationId="{8104A4DE-4E8B-4266-8285-684EFE812A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32" creationId="{5103941F-E529-414B-90DC-A664346AF47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33" creationId="{F9D26A08-74A6-474D-9C18-13307285C9C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34" creationId="{69930EE7-61BA-42DB-ACF9-6E5F65F5B8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35" creationId="{F4716154-2F2A-4DE3-AAB6-2B408DBD14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36" creationId="{314C3EC7-8FDB-47C2-9837-12B0178EEEA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37" creationId="{A6399338-C179-46C6-BB03-855A5B3C4FE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38" creationId="{811BF745-9F7E-4EFB-A530-1E076BFEDB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39" creationId="{957400E1-1DAB-4492-A742-0A397D4E447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40" creationId="{97650A0C-589A-4677-98F0-227D274D66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41" creationId="{1CE8F90B-1923-445F-BA62-ADC5622F6B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42" creationId="{08C681BC-0CD5-4F76-B2D1-3459DF2A906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43" creationId="{4B216884-B567-4DB3-8796-8A45445B19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44" creationId="{E4C032A6-8E2F-42B5-8594-0A9EF09FE3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45" creationId="{75C7562C-632C-4885-ABF2-FD3BE1062C8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46" creationId="{513B0E0B-9108-4521-BC74-D4002EB49C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47" creationId="{650B8C2B-905E-4E26-96B2-AE1F8184D8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48" creationId="{B086660B-D94D-4D60-911F-0BE1F002AD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49" creationId="{D18C38C9-939A-47D2-BF72-8A649072C8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50" creationId="{767AD85F-1712-4D3B-831E-E2C1B932811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51" creationId="{DAADE46C-8C41-4471-9BD7-B7CD9AC058E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52" creationId="{781271A3-DB70-43DA-A3B2-3E442F269E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53" creationId="{0A06AD03-4A5E-4BEB-9B2F-5CC3E911BFE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54" creationId="{07FC9E89-EF37-4E4C-B3DF-E1CDAF3B6BC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55" creationId="{D6D6F4A1-8641-4BA7-ABB4-7A4AB98A89F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56" creationId="{FE6A245C-983F-4282-B5FF-1DD72D5F970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57" creationId="{DCFC9CED-98A2-478C-A785-762DCC2C60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58" creationId="{FE5FE4C7-1D49-49C2-93B1-7456EB1AA3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59" creationId="{7E48406D-461F-4C1F-B6C5-DDBE67146CA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60" creationId="{D200025A-36AB-4F4C-B04C-455FA4987B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61" creationId="{A2FED561-E8FF-41C9-A579-E8743FEEC98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62" creationId="{8F35E18C-E0EE-4C4D-951C-4435905D06F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63" creationId="{C9EA1785-698C-4F51-8407-7155DBBA8E1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64" creationId="{70705E9F-3505-4FF4-869D-5BF5DFC79D0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65" creationId="{0BA25988-A8DC-4384-894E-3D33710D538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66" creationId="{A9EEDF3E-8A68-401B-AAA0-88E030CE0A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67" creationId="{A3289509-9C9F-4E5E-800D-7D4374E030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68" creationId="{FEC948C5-141C-473E-AEA7-09344635E14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69" creationId="{853F5728-1105-4048-8918-DC5CCB9331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70" creationId="{B99EB182-BEC4-4366-B1ED-4C1ED8C86E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71" creationId="{349A5F39-C1D2-4425-AE36-9E5AFF20D85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72" creationId="{65B1809B-5C3F-4FC8-9E1E-8CE92BC7B42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73" creationId="{B7F5FAA7-791B-403A-9BDD-F2BF38EBCC6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74" creationId="{E3E001FC-1AF2-4A3E-BF71-49F01EBA131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75" creationId="{C1543FE8-54E5-4961-B343-E13C31A1DD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76" creationId="{C8D80B4C-0DB4-4CAB-8082-62162321D6C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77" creationId="{22BD242C-E891-474E-8283-6B64B7A7FD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78" creationId="{099B4883-16EB-43D7-A00A-43DD030F37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79" creationId="{01B0221C-9C5E-47C5-9ADB-BD5E4E73A9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80" creationId="{B266C925-2992-4401-9F1E-8E5D40C471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81" creationId="{0429EEF2-4582-4BF7-A474-FF801CEADEB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82" creationId="{3666D784-95FB-45DD-9DC5-9F4C01EC072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83" creationId="{F0834C0E-0E25-433A-BACF-637910C6C2E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84" creationId="{3F919255-C702-4F22-ABB4-C9C90588428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85" creationId="{D8780227-FFC4-4B10-AB0D-C0562BEF84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86" creationId="{11A9BE9B-C5A9-49C8-A95B-E348FB26791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87" creationId="{1E34D517-D24B-4CA8-87A3-EA4C6C98F47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88" creationId="{83297F4A-4953-4B5A-8738-AD749A64AFA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89" creationId="{C3647806-7852-436A-9BDF-8E3F2095886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90" creationId="{D6CA429C-1913-43E0-B025-4CDCC3BF97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91" creationId="{A37E3049-E17A-4973-A9A2-AE4875E9DF1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92" creationId="{F2D34430-30D4-4129-9E4D-E5B0379904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93" creationId="{A76DCD4A-C5C2-4A57-A36D-F0DC32099A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94" creationId="{8983CCAC-88D7-455E-8B74-198EBB16D60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95" creationId="{2663050A-9940-4F79-9ACA-0BE0AB4AB6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96" creationId="{A2064193-569A-43B5-9007-2B619A954C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97" creationId="{3E7DD6F0-2C4C-4749-B506-14A60F7E1E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98" creationId="{515ABD7A-E50D-4D9E-877B-F93FDB9856E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099" creationId="{4054599F-E546-4A17-BBC2-EEA4804320F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00" creationId="{5AE67831-F989-4548-833D-41A790735B3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01" creationId="{8E49F6CF-FD30-45F4-A9BB-0A0F8BABAF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02" creationId="{C37D4F5C-1F9C-4410-B256-7B20C8E7D75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03" creationId="{A6B5797E-4CA4-46BB-9578-C14F5CE0EE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04" creationId="{3B0FEADD-6036-4F36-A48D-C20950A9FBF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05" creationId="{4E96DC07-01F0-4420-AC4A-78D70F6C6E4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06" creationId="{BF1A6DD1-4B83-4DFD-8A85-EFEA8A51DC6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07" creationId="{68322E54-C39D-4B17-86DF-A1673A6EA1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08" creationId="{EE4D3AB5-35A4-48CE-94FE-C93A98C545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09" creationId="{9E6BB62A-2A55-4D02-861A-9FF0A1E30CE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10" creationId="{A7AD8399-2D9E-4E76-93B9-FEB0EDC2B9F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11" creationId="{0606F3B9-48B9-4FBC-B074-014CB5ED49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12" creationId="{24ADF491-30FD-4B28-ACED-D2E26FDB8C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13" creationId="{AAE38DBF-4BF1-405A-9962-AF2608EC1B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14" creationId="{49557468-ED00-4BFE-B9E4-68D6A7FF8AD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15" creationId="{BE7DCA15-576E-4727-83FD-A7D548C0937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16" creationId="{DF69AE05-0735-4A3F-8E09-83E762CB416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17" creationId="{428C192E-6D15-4136-9908-7E6ACDAAB1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18" creationId="{85FD2683-D517-4D08-850D-DDF1152F11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19" creationId="{F2312597-0314-43E2-9755-9C2630DFBF3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20" creationId="{860377CD-681C-4C9D-8B97-4AD00BC8239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21" creationId="{BD3419D4-77CF-400B-931E-067270304C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22" creationId="{081DDA25-4EAB-40A0-93B4-A185F7BD371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23" creationId="{BE712D9F-0F1D-4DB2-93D1-726A52F746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24" creationId="{BE8696A3-937B-48C6-9F60-B8372C9151C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25" creationId="{BA20CF20-3529-40F2-B23F-3FDE7C34DB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26" creationId="{2EA1A7BF-BEE0-46BF-AF6B-DBF7A926175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27" creationId="{A9FCF5A7-665D-489F-BD95-20836BFD7F6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28" creationId="{CB470F49-0AB8-47CC-A1CB-8EB04CCC67B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29" creationId="{6C326984-E0F7-48C2-8DEC-67C892468EC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30" creationId="{2D815EB4-ACD5-491A-94FA-70F6ACF59E6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31" creationId="{9744AEDE-A9F9-4C90-95A1-60D726AB319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32" creationId="{760B03D0-21D4-4390-8E64-2242CE8140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33" creationId="{2AEE8D14-8CA2-4468-9981-2CDC1C43F1F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34" creationId="{DB58D0FA-E062-462B-B060-AACBA6F8B5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35" creationId="{25A8F3B1-0CFB-41C6-B660-5A15B418F6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36" creationId="{2CFFF7EE-21C0-4F1D-B892-DF360E9850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37" creationId="{6764F98B-52B4-40A3-98B3-2B7DDBFAD5D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38" creationId="{6EEAAB7F-F061-44F4-B85E-CC0CDC11D75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39" creationId="{F1B5ACBE-4769-44F1-8401-71B64A8B0A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40" creationId="{1766B1B5-F5A3-483D-9CA8-48BB3B52DB5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41" creationId="{86781856-884A-4AE6-BB7D-D432771DBD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42" creationId="{E9CD4942-E134-4C66-990A-43FFC9B0D6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43" creationId="{E24F7E81-765E-4C53-AAB4-E9322F84C1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44" creationId="{C4B76538-E5BD-44F7-9393-16C0DF4FC91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45" creationId="{FDDE1977-CD9B-47D6-96B0-633873E7345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46" creationId="{8F4355AC-A152-491A-98A3-9BC46E9DA4A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47" creationId="{5AFC6498-8262-4AEF-962B-1E359DC24B8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48" creationId="{17FF2842-FD16-413E-A04B-8F6392CD07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49" creationId="{E9FC3050-E7F8-4B56-817F-5E0DA26C28F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50" creationId="{94C68737-8DFA-45B0-8F6A-0BA162078C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51" creationId="{9E1BCC08-4A3A-48D2-9E39-F71313AF45E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52" creationId="{E1EA2C6B-1409-43E0-A6A5-3F6E000DAE9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53" creationId="{761A4145-90A8-401E-ADAA-4BA9FF15AD8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54" creationId="{40BD86CC-CB47-4450-99DF-2D466729E0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55" creationId="{F748AB27-D5B1-4C2A-A2FA-B5047024F9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56" creationId="{CD053D1A-1503-4733-9F20-0C9480F5E26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57" creationId="{98590353-0680-4052-AE2F-FF350E9A38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58" creationId="{32AADA7C-E690-4A5B-B603-FBE52D181DD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59" creationId="{9AF91C36-F716-43FB-8FBE-1474DEF95E0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60" creationId="{DA8E6569-8E96-44EB-A5E2-F2054704EF1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61" creationId="{ABA561C6-F2EF-4185-AB52-7DA8789CF68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62" creationId="{807D6FA8-D8CB-4009-B29F-8C74963F73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63" creationId="{6BB202D9-2AC1-4FCD-B92B-6BFC365FC2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64" creationId="{E06AB37F-66AF-4D69-A59B-966EF8C8A8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65" creationId="{15CCA6D4-3B3C-4871-85A9-BA9B51DE9CE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66" creationId="{8814D746-3D9C-4FDB-8FBB-D76E1B5855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67" creationId="{63782D18-3707-4309-AA84-EFF38E38E2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68" creationId="{40A663C7-BC76-4BEE-8258-43BFE17A5DF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69" creationId="{0DDAFDCA-C7DA-4F71-A1EA-AB8A03DF93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70" creationId="{04D397FF-A43B-4535-8350-7CB7789B9D5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71" creationId="{D41C14D1-D0B7-4C52-BE45-8C0620DA089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72" creationId="{BD66078E-91B3-42BA-AE2A-37FA995407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73" creationId="{56336053-D4E8-4ACF-9EE4-64890D7FC1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74" creationId="{37FC9134-E73A-4402-AF9B-3A64766B71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75" creationId="{34311799-86F7-41B2-B796-93EE0F696C2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76" creationId="{4F39F584-5581-4619-BD0B-B0B57559E08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77" creationId="{FA6D7450-229E-49CB-B4AE-C6E5BEAC2B5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78" creationId="{CC16171C-9FE5-4F76-8E89-A339D85AE8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79" creationId="{A365B03B-FD08-4364-A577-25471E6B269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80" creationId="{94E41042-D2E6-4BCD-9C94-E5CF17754B6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81" creationId="{562CC778-7B3D-4F72-A5F0-F382B509BC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82" creationId="{950A5430-D555-4C7C-B186-18BDE45742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83" creationId="{583F9CFE-64D2-4856-A738-C0D692578C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84" creationId="{1F35E5F5-FFC5-48BF-A8F2-DCEC0542123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85" creationId="{11FF8373-D0F4-4469-8D87-9BF5CE32DC9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86" creationId="{A4EC954B-633E-4D16-A205-CA15785383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87" creationId="{83887BBE-FA01-4B1D-B114-D15F81C6BDA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88" creationId="{F3D6C863-83DC-48AD-B9FF-31877EEED9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89" creationId="{76A93ECF-8119-4C96-BA90-A92D425CC1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90" creationId="{57290BCF-647F-4FE8-9C73-6735D6C7D55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91" creationId="{B5E3A7AB-6AD6-45CA-A8F9-6D33C061C6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92" creationId="{A2520297-0A9E-46A3-A62A-BEB38C7C4F7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93" creationId="{10915187-C5BA-4619-B144-A64185B7A22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94" creationId="{8AC3F598-A4AF-46C7-A8F2-0339F59668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95" creationId="{2BC2D223-BE7A-4D3C-A148-0EFA01D60D3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96" creationId="{7D5AC283-D28F-4E21-B31C-71BCDE51D9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97" creationId="{E3DA77A5-E93B-4D78-AEDF-4E03497E5FF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98" creationId="{81F833BC-5CB1-499C-A8D8-86D8DE61EEF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199" creationId="{F317569C-84C9-49EF-BDA3-BFB66CC4EE4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00" creationId="{28DC0D63-2C1A-4AAB-BB75-AF5C6E51EB2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01" creationId="{29ED48D8-10EA-4801-B235-9A34AB9895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02" creationId="{5B817F67-E45A-401E-BC0A-7BDBF87993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03" creationId="{92FF1FE6-19D7-47D0-A982-75B4782D64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04" creationId="{749D21FB-476B-4D59-BEAF-202769764E2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05" creationId="{D1C8E3AB-1124-4911-92DB-D1A855B0D4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06" creationId="{85483448-EE9A-4AB7-8678-26F9AC36899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07" creationId="{32381D8D-60D0-46FB-A791-F5D8F5A1BE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08" creationId="{0822AF78-B45E-4729-89C2-E76C669F644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09" creationId="{694AB8B4-BED4-432C-B0E2-9708B2E395C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10" creationId="{051A86B8-60EB-4A66-827E-9994784779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11" creationId="{AA35CA2B-CCD9-4A41-9DBD-8907954B3D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12" creationId="{FF61AA47-0317-49DC-920A-C34C9889ABC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13" creationId="{082FDF1D-D846-480F-ABC3-FCBA793BC9F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14" creationId="{20187B73-0142-4904-8CC7-FC8E47F857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15" creationId="{64E18A37-675B-41F1-9C6A-20E6B179FD8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16" creationId="{537D779D-55D6-4197-86FA-0743909486F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17" creationId="{24111003-5C92-4765-819C-1329C10E1D0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18" creationId="{E8755EBE-C785-430C-9160-100384BB7B4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19" creationId="{F903F700-3398-4A59-939A-38028D25095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20" creationId="{7121E38E-2F7D-46B1-8527-A3F5718C209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21" creationId="{CA8E63DD-EA3D-477F-A27A-9B4ABECF81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22" creationId="{A8DFCB2E-5A97-4C8A-9600-C04764CAC98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23" creationId="{E61A9C64-E1F1-4046-A538-9E1D8CCFA1D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24" creationId="{C4336660-9046-475F-A1EE-E42DB388F91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25" creationId="{6BFF50BE-C9F1-4224-821C-E43BF17EB83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26" creationId="{F445A207-8BC9-4FDF-9FE2-3D51BFC424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27" creationId="{BB7645E8-264E-4181-895D-5EDD4928E8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28" creationId="{5C6918A4-B2EE-4040-8F22-14965CDAD3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29" creationId="{EF335019-F8FE-4A4E-9F1D-0BA8FB7D1B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30" creationId="{5DFE8D5D-2CDE-4FDF-B656-F84B8CC87A2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31" creationId="{EE0ABA34-1491-4959-AC5E-6F10814CC89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32" creationId="{B92F2286-B43D-4229-975D-694CF52EE75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33" creationId="{4FBBC620-693E-4D35-8D00-C63BFF5034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34" creationId="{F9642E33-C436-48F4-801A-5A382653FCF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35" creationId="{DA9FF1A2-3E0A-443F-AD73-6C07893E8D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36" creationId="{3B86EFEB-4CFC-4195-9E0D-456DED8D6CC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37" creationId="{B7BF90F0-8086-4330-BB77-4B59B2F9715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38" creationId="{091BEAF1-A4B7-4F28-9C23-60314DE1065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39" creationId="{CD163F55-654E-4E5F-A0D6-CD70B2742C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40" creationId="{B34661D4-A725-4B67-9451-BCE2B4FD436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41" creationId="{937DC182-B8E3-4248-9C8E-D37C2409654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42" creationId="{D441180C-256D-4BD5-97B2-91C09173129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43" creationId="{881A5A0E-9490-428E-A24D-F145937B319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44" creationId="{48F06329-5095-47F3-A05A-7A72AC1DBD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45" creationId="{0AAF36C8-9B68-4D22-808F-3F127CBD5EB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46" creationId="{FB0FAC8E-1CAA-4721-BC54-6B98E4F227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47" creationId="{3336D907-8667-4811-A0D5-D61F88B3D4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48" creationId="{FC32EC0D-319F-44B0-95BB-29B5A0701B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49" creationId="{8E9943FC-1413-4226-B86A-84DD4F280E2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50" creationId="{674610A8-EB95-47C6-872F-A2AF1E89D3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51" creationId="{947730F1-E2DC-4606-84A0-F66E3C4B67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52" creationId="{9F15DC03-131E-4146-B9BE-BE905A59FFE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53" creationId="{5CA54093-7876-4C3F-B3F9-C73BE86E0AE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54" creationId="{213ACFBD-9D50-4B03-9FF7-47BC11992B9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55" creationId="{7A7B2543-71DB-4F7D-9585-1C1F54EDCF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56" creationId="{2748408E-3227-46B1-8F8B-7B087D498B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57" creationId="{6B66CFAC-E0B9-48BE-983A-977159C17F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58" creationId="{F5207A74-A3B9-4403-8442-49324A3A10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59" creationId="{588423B3-5647-4DC7-BBC1-16393750D6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60" creationId="{E34695EB-717B-4B6E-A052-E18245C7E6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61" creationId="{D6CB071C-8CD5-4D00-9FDB-62DA2F9480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62" creationId="{3D5A361F-F45E-4EC0-A8A2-D301C8E11AB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63" creationId="{E6497467-5784-4390-9C72-33DE08972DD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64" creationId="{339CD2AD-277A-49FD-95CD-5D49D20D764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65" creationId="{50895073-D63E-4C25-846E-DFC04CF265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66" creationId="{0F6EE8EF-9DA0-4309-89FB-51797CD260A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67" creationId="{7A415A42-B602-46CF-986B-D8A184DF602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68" creationId="{AD284BA9-5B8E-466E-8C3F-EE777709CE9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69" creationId="{75C3EC39-A9B8-42E7-8B70-EEE8D239F0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70" creationId="{47F7B2FE-8221-4A5C-8EC3-35AA4A0BF9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71" creationId="{F65518C7-8D96-4A41-ACF6-F6434F7D32F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72" creationId="{F516720B-6067-4331-8944-F1AE1856D3D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73" creationId="{28ED6E33-A0AF-4701-94F6-BC92635737E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74" creationId="{12B0091E-B742-4C48-883D-1280DCA1FA0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75" creationId="{54A51253-78BF-43E4-A5BE-40BAA01D08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76" creationId="{2EA7C72E-5557-43D6-B330-A2BDF415AE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77" creationId="{DD1277D0-5DA4-430C-BEE6-DAD6C3557C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78" creationId="{F4FF598D-11EA-4297-8CCA-3075035819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79" creationId="{D1554B9B-D6C4-44E1-9A16-E0EBECC162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80" creationId="{088944AA-E1C0-4E1F-8B56-A1BBDC2C11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81" creationId="{EDE5DE00-3891-45E2-82B8-A213229C8E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82" creationId="{F0207A1C-6439-45D9-A4F3-A66C628F43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83" creationId="{343689CB-21BE-450C-A740-471A7DB3D85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84" creationId="{4F56F1CD-A3BF-4E42-8C71-C8287F3FB3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85" creationId="{8AE3BDF5-8460-4AEE-BC74-E169BEE2BD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86" creationId="{02DAAB93-B205-4959-8B48-CA66B904F02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87" creationId="{E02F32D1-86F2-41ED-B5E8-39A1FB5456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88" creationId="{2002C8E8-6658-4698-948F-C1A5F04FFD4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89" creationId="{C3AF24B7-AD39-4FF2-B267-1E86712943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90" creationId="{C7A9ABE5-9A06-4CF2-84DA-B14FF3AFE2B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91" creationId="{B0908D43-E8CA-400B-A6C9-D9BD3D8D66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92" creationId="{969EE19D-6C84-4139-AC7F-8288F8E549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93" creationId="{52DBADA8-F3BE-4D89-A8F1-58D7AC250C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94" creationId="{578664BA-B549-4D35-AEAF-459B6E4A21F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95" creationId="{37082E46-0B64-4F1B-A820-5E4D4D58A3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96" creationId="{C675162C-7FAF-44E6-AC4C-D3019459A3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97" creationId="{D2E7F6F8-68E0-4095-B6A9-11D5837012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98" creationId="{AE526567-5760-41E0-8B60-FD91CC6D14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299" creationId="{2F72449F-2E17-4CFB-8D8A-CED1A134E2D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00" creationId="{61CC6A0A-5C78-4D9D-8FBA-36062BB200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01" creationId="{9D2CE519-AC19-4BE6-87DE-1E383680FE8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02" creationId="{585782E2-4D36-425A-8516-1A99411BA10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03" creationId="{A3F76084-2E2C-4549-8C5B-7FD21B4DF43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04" creationId="{F62011EA-3CF6-41BA-B865-B8394BD49F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05" creationId="{5B0043B2-0294-4DA8-8BEE-703DC32D5B1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06" creationId="{386D85E0-245C-4A49-8DDD-CAA4875C4E4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07" creationId="{407E6519-5114-4397-8F21-72FF63DE2E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08" creationId="{2810BF60-2B6F-43A2-8885-387E82AB81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09" creationId="{BD6CCDE0-135A-4A6A-82AE-69834CB69E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10" creationId="{D79A0C3D-9F62-4B5E-8E32-7187E3B44F7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11" creationId="{B487FA8B-F14F-4E1E-8FB5-22853F8954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12" creationId="{8AF1FA9D-BFEB-493B-A35B-D8DB7C42B3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13" creationId="{9C2E9BA3-7850-487E-BB36-F9EAE394A90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14" creationId="{C2BBF586-57C3-46A8-8BE0-A83A58B82D1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15" creationId="{25D10847-324B-4D09-8256-477CFA38C94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16" creationId="{4B4B1598-7027-4406-9BC4-DD89CCCA24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17" creationId="{4A9293E2-83C7-415B-B9A6-D0B0C09EC52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18" creationId="{9CE25A7F-4F7F-4748-AFB7-86257023D5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19" creationId="{29E6E8FE-26DA-4B19-826B-760B0F3807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20" creationId="{D7D01A54-47E2-4378-84C7-F30DA12DE0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21" creationId="{2D924514-1B1A-4FBB-B514-266AB7900F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22" creationId="{133FCDCD-1F74-4499-8A82-24B13C7C378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23" creationId="{B739EAB1-AD24-420D-96D7-C3CF91245F9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24" creationId="{CF59B547-A627-4F7F-ADA7-FFF743AABF0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25" creationId="{1F3C5190-F298-4DAA-A649-52EB715AA80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26" creationId="{5403EE1D-649D-469E-A453-0DC348849CC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27" creationId="{8E8BE202-8986-47D0-8344-A1B8470719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28" creationId="{ADA3233E-11C5-4DBA-A96B-A833979305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29" creationId="{A304A2B5-173E-4271-9B6D-FD960BB8CE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30" creationId="{0D5B57B1-02E9-416F-A79C-B24D42FB80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31" creationId="{D1FA705C-9E82-44F3-8737-3E4C2BB040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32" creationId="{7915E881-8858-4519-A53E-8E2ED2F807B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33" creationId="{6979A7A2-29AC-4264-9D97-8565FA320B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34" creationId="{2792CFB2-F244-43A3-BCA4-E52F812E05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35" creationId="{76F92A0F-9F33-40E9-8685-DCA59BB293E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36" creationId="{F300FCB2-9DCE-4314-9F36-056A00325B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37" creationId="{E350E449-904E-469E-BCBB-1ACF45CB61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38" creationId="{BE7E7A2E-C365-44C2-BFC4-82D22C167D0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39" creationId="{70B7CC45-CE63-4C3E-BDBE-2102F7CD04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40" creationId="{E37FC02E-110D-4454-B84C-0E63E3F14A3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41" creationId="{67B39F8D-3208-4519-B612-24604F2BFF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42" creationId="{DC0E64BE-C4CC-4795-9CFC-B9503E61183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43" creationId="{D143F215-2BC0-4FEA-AAA2-D1539096D5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44" creationId="{8A7D8ECC-2673-4964-8A87-4A675A14C9D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45" creationId="{91C95765-84AF-41B5-B531-05D51626CD5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46" creationId="{41317DFE-E610-4039-9343-AC15D37233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47" creationId="{92514A57-D75C-4A45-A1DD-EBAE42E895E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48" creationId="{6D0AC164-09DE-46CC-8991-7B41AB5BBAB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49" creationId="{3C6A0D5F-0274-440B-ABED-A0E39786C4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50" creationId="{A05A52AB-8E11-46D0-8580-3D7EA1737E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51" creationId="{7F44CDB2-8C73-4AD0-84B3-CD0A7C4F79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52" creationId="{14EB2759-9C33-4BE2-BCEB-DE1124C717E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53" creationId="{83EBE25D-6712-4F40-B112-A2E30445E6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54" creationId="{3E24464B-ED26-4F8E-82E8-1F5D407D23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55" creationId="{4FF1C738-F9A8-42EC-AA44-0E2E951D6E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56" creationId="{53DD8808-4544-4774-B609-4932753E0CF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57" creationId="{581A91FB-B083-46FE-A60D-EFA9D67245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58" creationId="{C66D6502-75C5-4F26-AD4F-08703D4F55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59" creationId="{D3EB9ED1-736F-41FD-A61B-07264F1CD7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60" creationId="{B33086E1-9DFC-4112-9E20-B5510F41B66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61" creationId="{53398FD5-0E80-482B-B9F0-AC64E6704E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62" creationId="{9C218FAD-FEE8-408E-AD93-A311869462F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63" creationId="{9D03E07C-287D-4FD9-925F-70FBE8D4563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64" creationId="{D9FA345E-225D-4C95-ADDA-04376A6E135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65" creationId="{CD33BCE9-4716-45A6-9EC4-7C842BB635A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66" creationId="{D09A0B87-535C-4A74-B65C-E2A1644D8F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67" creationId="{A020A446-9045-4A06-8FB0-EA966A62CD4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68" creationId="{A4D8410F-50C7-4272-AA5D-FEE272616BB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69" creationId="{6EF56074-29E8-461D-A657-ECEA2753F2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70" creationId="{E519034B-CCF1-4EE5-9B0A-BB86A6B93F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71" creationId="{FC825534-F43D-46FF-A009-58DF39D696D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72" creationId="{653A7720-0612-42FB-85AE-CB39F96C768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73" creationId="{D9AD7A53-A62F-499C-8ACE-B163DA619E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74" creationId="{E3E070ED-E035-40F9-BF50-CED6AA1AC5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75" creationId="{FF52CCBE-1B7C-4D5F-9433-C8198B214CF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76" creationId="{26AFF4A3-68F6-4EF2-9AAC-384D6ADD30E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77" creationId="{2C245750-A05E-4AF7-8F4E-804131F999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78" creationId="{43F3F871-0B2D-4BFF-B422-6D44B473881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79" creationId="{50579922-D0AB-486F-90C2-355A09F8564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80" creationId="{425A43B7-A331-478F-B628-0A7C9FAE326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81" creationId="{A9918911-40F8-45FC-A995-6AFABE00F95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82" creationId="{F86C15B0-5803-4954-BC5A-CAE07BDB527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83" creationId="{22BD4C1E-6C10-4872-80A6-F74213619E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84" creationId="{8A2CE4B9-E419-46D7-9006-5E970591F5C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85" creationId="{882FF56E-84EB-4B16-8A22-1964F181B8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86" creationId="{52C2A64E-5739-49A3-B886-C1EC42A142E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87" creationId="{828FE099-35D9-46C0-A1F2-A00F47651C4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88" creationId="{E6445B4C-CC07-484C-92B0-E613445DBBF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89" creationId="{B0ED4C03-342E-4C7B-9C31-ED03DDA476C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90" creationId="{98C6806D-B82B-4958-AD4F-D2A0BD046F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91" creationId="{B22478CA-2B26-4432-89D5-8B3E578923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92" creationId="{1FF0CF09-7CDF-44A6-9650-3C19B8BF023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93" creationId="{ACBF3821-B53A-449A-8C58-984E157091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94" creationId="{3C3513B7-26E5-478C-BF9F-B49774454C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95" creationId="{76F89C3A-5766-4265-9C7C-68CA157AFD4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96" creationId="{4C14C81C-A573-47CB-8DB5-D8E4BD93FD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97" creationId="{418E7D54-120E-42E2-9FDA-22EC139367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98" creationId="{2CC4180A-667D-487B-A17F-425A0117A02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399" creationId="{13681B38-AFDE-40EA-B8D4-16519882FE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00" creationId="{14F011F2-DCBA-4026-B002-6304B5FB3E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01" creationId="{C7B7C754-13FB-4CB1-8818-C56054D0EBF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02" creationId="{095ADEE3-FED8-48C8-97E4-2471F3D576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03" creationId="{A8E64FF6-8E40-4A53-915E-BAF2420CFA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04" creationId="{78255DD5-22AF-4258-BF00-9205C94AD4E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05" creationId="{3C049A08-77A6-49C6-B94C-72DE663773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06" creationId="{0FB83312-3ACC-4E8A-BBE5-C2CED65FE4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07" creationId="{7E6E7ADF-E7AF-4CFF-A2F4-25C11B238D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08" creationId="{07C6C505-9A27-4D3B-A226-3BA20875C11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09" creationId="{0EB767D1-C2B2-4599-A98D-F149FD1020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10" creationId="{95D54D2E-7887-41B6-A566-EA43BDA8706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11" creationId="{B77780BC-76F1-454F-9B17-1EEE196F11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12" creationId="{D7C31956-D767-43D2-83FE-BBD2AD7880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13" creationId="{E803EC97-F627-48BD-B008-6094BBAC09D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14" creationId="{617D2779-0C39-4D07-B6FB-CA940B194BA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15" creationId="{0E620DDC-3EC2-4BD0-8C44-597C23F5E46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16" creationId="{DF94CF7B-D006-4C3A-85FE-8692DB2ADF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17" creationId="{F196C133-1197-4AE6-AB0F-3C9D4C4CE9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18" creationId="{A61B71EE-FA0C-4106-B97E-137D2D6BDF5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19" creationId="{A29D8E04-59A0-4CEC-8E4B-F89C418D91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20" creationId="{5A0B4E50-813C-4D80-9E38-C05EACDB43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21" creationId="{5E896754-82D8-441B-B3EA-22919D3178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22" creationId="{C899DE41-9EDF-4805-BA2B-201FD364A0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23" creationId="{03F2D386-124D-41D2-A2A3-CD15E02242C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24" creationId="{A09EFAA6-8B2E-432B-A2BE-87BC96292CF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25" creationId="{B0F715B1-FA10-49A0-9B60-9DED326C71E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26" creationId="{C373B7E0-602F-4E88-BE1B-4B34853E8D9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27" creationId="{EDF8C7B5-C535-4A16-8477-047C303F9F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28" creationId="{B12FD9D4-C64D-41B1-B441-92DBF7AAA6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29" creationId="{3505438C-7503-4BDE-B6D9-E18D788E99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30" creationId="{027B1487-E462-47F6-8FB9-24FBE38088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31" creationId="{0E850AF1-11A6-4D91-B1D6-4DA0B3A8FD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32" creationId="{B8CB22EC-D525-430B-AB4C-DA6C61050CF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33" creationId="{A17EA82A-8D71-4F15-A2D8-8C14CAF55A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34" creationId="{99DC90E1-F3EF-4387-AA81-B27224B37C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35" creationId="{A4C48D6A-5F21-4275-A492-7550A887D9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36" creationId="{01C6E07F-DE16-4552-B847-3A9EE99851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37" creationId="{20F90EC9-3FEF-4C78-94B0-ACA1866E29C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38" creationId="{2A6FE172-BB39-44BD-92FF-C1B574D1A3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39" creationId="{57513F70-C92F-4487-BBCD-D2484147849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40" creationId="{0B2A676F-A041-452E-8942-25A6C2897C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41" creationId="{AEDC96C5-73A1-443B-BE0C-517FB65009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42" creationId="{B1DA30C9-A289-4AB3-95CD-F8643AB033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43" creationId="{2361838C-48FC-4DFA-A03A-B6E8A9EAD2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44" creationId="{157B3A03-B2D8-4BD4-B446-79CFD22000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45" creationId="{ED8A7D7A-D7C5-41D3-AFA7-F398B29C7CF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46" creationId="{AE33C3B7-D00A-45D0-8551-F4798D6FE2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47" creationId="{7E1FB62F-9906-45F2-A6DE-63E8011F2A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48" creationId="{D7CC6DF3-C4AD-4CA5-BDC3-702B51DFC8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49" creationId="{12071DFD-426C-42AB-9398-0D3059358E6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50" creationId="{777B17B2-C52B-4758-B901-587BE124DB9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51" creationId="{DA15D5DD-9D82-43D6-B110-E9C4311166A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52" creationId="{A276F480-9D1C-4D21-B28A-1D46C04E2B5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53" creationId="{A889F3FE-EDAA-4940-A4D0-C8E1621459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54" creationId="{5295F450-BD59-4274-8301-6D123D75BFA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55" creationId="{E7F3D27C-EC7D-49EB-BE03-6B826C908A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56" creationId="{6B80609A-BA15-4C11-A031-7DCEF2DD4A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57" creationId="{6ACFCA8B-FFDC-4192-BC74-9F17EC4E998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58" creationId="{C9CD67BF-33D7-4FE2-B69B-34AB3005ABA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59" creationId="{56E1741D-834A-4473-9515-3ED4A584AB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60" creationId="{563A0BB4-813F-41EB-AD68-7E1503183A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61" creationId="{C82BCF41-C405-47A7-942A-01AB701C10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62" creationId="{7704DF4D-233F-4117-8D39-882AB086D6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63" creationId="{299EF769-CBBA-4BDF-A52B-976E8E89AB3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64" creationId="{027DDF6D-F261-4F78-95EB-D0A367EEF1F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65" creationId="{AE63C49B-3BF4-4A62-BD38-C1EA10E864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66" creationId="{7469783B-A602-4608-B01F-D112B1CE49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67" creationId="{184EDC3D-E142-4CA6-9C80-3564F383FC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68" creationId="{132011E4-F7B3-424D-8600-935E2A9C9BF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69" creationId="{4F0B7169-C8E3-4173-9E18-836178CB387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70" creationId="{54D210F2-FC29-4C5D-967F-5825499AD0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71" creationId="{A63B939A-6F91-494E-AEEA-5E8DE1FBE2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72" creationId="{49CFDE4B-1F02-46DF-87E3-47837558D96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73" creationId="{6804C05E-E59D-425E-AE68-F9755D0EC52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74" creationId="{3E2865A9-877D-4531-AC9B-C734CBE4C3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75" creationId="{FD51477F-2EB6-4DE5-8814-F428E88AE5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76" creationId="{79745E26-BB86-4B41-B8E4-01F8C4AC6F4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77" creationId="{A7F4DAC5-2C29-47A4-ADD0-EEE34C8AB63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78" creationId="{173C0B1A-ABC5-4FB9-AA7B-C33AE2F49F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79" creationId="{D3814751-38F6-44C3-8070-6DF8D5CD07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80" creationId="{004C9DEB-C86A-4FE1-8CEF-2E5F056B93C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81" creationId="{04196CE8-7BA6-4527-889F-B3F7C711A8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82" creationId="{0538D6D8-B0C6-42FE-91ED-D4102641859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83" creationId="{76DF294A-0EB6-4B23-887D-C03ED32FEE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84" creationId="{293982ED-ABAA-4257-8527-E1AEF0F6AD0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85" creationId="{8190A6B5-263F-420B-B69C-17DEAA0101F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86" creationId="{F4AA37D2-25C9-49ED-9727-C32331F678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87" creationId="{B45A679B-EF48-4B4B-A267-BA55EF92C7E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88" creationId="{36D2E4C8-4277-4B5D-8F74-FC47A0C5F7D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89" creationId="{01370EB3-D8DD-4D75-A7A9-9FC1059BE26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90" creationId="{7CB5A0A2-EA46-440E-AE9F-3A4391E99E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91" creationId="{3BA2730B-05B8-4D2F-8F40-C275A89E3B5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92" creationId="{FD003CDA-5ABB-46AC-B7D8-226BB3B998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93" creationId="{3A33D516-C62F-4DDC-B64A-D5EF9B4B93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94" creationId="{9CD4856A-4488-449B-A798-994950DE6B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95" creationId="{FCD54A72-D228-48C0-81FC-4537EE69C5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96" creationId="{06E70494-5C66-4DD7-B1B9-274FC46E33D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97" creationId="{45ED7338-F563-465E-A7C8-1C2B1790CF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98" creationId="{F8F2FE06-873A-48AD-91E4-F660E167999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499" creationId="{30A5E418-F4AC-4260-950D-2C1969605EE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00" creationId="{89FF2400-B7C6-4637-B0F9-347262DDDB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01" creationId="{B55336D3-A511-4476-AEB4-40F1B07AAA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02" creationId="{C564EFF2-F9F3-4BF2-9E86-7B396A4A03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03" creationId="{FA7072ED-C032-4069-BFF9-3842C5E599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04" creationId="{F992BC07-6E7A-493C-8E48-2E1F26232E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05" creationId="{DD806EB5-8FCA-4CFF-BDFC-1903761DFB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06" creationId="{AB1FF70B-6A34-41BF-B615-EF7B2F06AA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07" creationId="{E75BAD81-7D6A-4166-B670-8899BAA40D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08" creationId="{C6EF7AA8-B9B1-4D70-8625-DDAEFB9576E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09" creationId="{3831A98F-ED83-46A3-A57C-C054E7F7C59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10" creationId="{2E80E53D-AE4B-4A7D-B1EE-10357706B55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11" creationId="{90F89DA5-ED26-43AD-979D-9430E0847B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12" creationId="{0F7D0F8E-2A28-4A34-AD01-D1CCD7AE97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13" creationId="{FC864128-C67B-4EF2-B916-E84C510869E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14" creationId="{92933EC5-413D-430D-B008-E48D5F9BCC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15" creationId="{43CD91F6-7F77-4DB9-AD8F-BD822C21EC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16" creationId="{2854671F-AEA6-4B01-BD5D-B19AADD602E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17" creationId="{6CF49425-DFD8-4CA5-B868-B84CA660F4C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18" creationId="{9B4C55D8-2F13-457D-8F71-367DCF0ED2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19" creationId="{AF2F77E5-06A1-4044-8C37-E809067EDE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20" creationId="{5E5E63BD-B16B-4819-A80B-0EA56CA6E17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21" creationId="{8963E725-3309-4BBA-9338-1907E42265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22" creationId="{018AC392-B183-4159-AF19-BB0B2B94CC2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23" creationId="{154B7F82-CB10-4BD3-9F6F-28AE1DC142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24" creationId="{50F48537-7969-4339-BF0A-BF1C0E71705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25" creationId="{9860FAB7-7DB8-41AE-B6A7-0BC513AA69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26" creationId="{2F45999E-6A62-4588-8BDE-1747C6C509D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27" creationId="{962C30A9-3FD5-434C-95AD-963117A305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28" creationId="{D309295F-77A4-4F95-A108-2E785A094C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29" creationId="{E2D67978-EE84-47AB-818A-0A15552D399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30" creationId="{C2D82658-1B11-4303-9BE2-D026B034807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31" creationId="{86F276B9-BE2C-4660-8994-424FF3E44BA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32" creationId="{BAAF4EA6-9A4F-497C-8CB7-BF770A320A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33" creationId="{F9F8C12F-25E4-4188-8212-201552A1DF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34" creationId="{8D4BDE4E-2084-4C62-8BDE-F48110DC96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35" creationId="{57E8693C-A2D2-4478-A4D1-244975C1CE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36" creationId="{C4C10853-8C41-4274-9EA9-2AAECC99E9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37" creationId="{1B4106A7-417D-475C-9767-E62F78A6DE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38" creationId="{E56E2C09-9ECF-46A6-BADD-16ECBF618E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39" creationId="{FCC4F8D8-30B6-4B61-916F-DCD0C832FB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40" creationId="{F18CEA85-CE06-401F-8608-86FC22970E1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41" creationId="{542D255B-515C-4CE9-8581-032CC608411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42" creationId="{9F74CFD0-BA66-4412-B3EB-EAD2103F0B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43" creationId="{BCCFA0DE-1917-45C4-9697-1216E475A1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44" creationId="{7A8B9C08-0C70-454B-A6B7-F28DAF958A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45" creationId="{B1E09B52-84CD-440B-8690-67C43741FE7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46" creationId="{9126861F-EE26-447D-B073-FC2741112D6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47" creationId="{E72AB2E3-3006-4D1B-A8EB-9988EC8686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48" creationId="{7BCAA6C9-B139-417E-BA25-BE0DF2348F2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49" creationId="{8C014DC2-DE01-46A2-BEEF-E9CA1B6677D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50" creationId="{FDCF340A-DE4C-43BA-9E32-AD5968BB0A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51" creationId="{69331162-B177-44E7-8A8D-FCFECE7C538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52" creationId="{9D96B205-5F7D-4BFF-B734-AB8EAA308B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53" creationId="{BCC0AF45-2142-4AB9-BED9-895960EA20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54" creationId="{5454C4CA-5C92-4362-88AA-CDF6CEF8A0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55" creationId="{DFDEF368-4795-495B-8AAD-10F2C151E1F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56" creationId="{444D5A78-34FC-4AFB-9D66-CB93DF3F9CE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57" creationId="{541D065C-569F-48E4-B871-4409FFE5B8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58" creationId="{27C362FB-ED7C-47A0-A103-EF7B9ABFB3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59" creationId="{1BC93402-6B07-4804-8DA8-F5DB84F1C3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60" creationId="{BDF2BA8F-49E0-4010-9D88-C42C4D57EC9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61" creationId="{F2A39914-8114-4EEA-B4FD-5D786DEE15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62" creationId="{A05C8B4B-9907-45C2-B150-86E832739CF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63" creationId="{7DF2818D-6594-421F-AD64-81B326E39C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64" creationId="{820D121C-2BF7-4DFF-B3EC-AECA13C030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65" creationId="{2CCEC86B-73CB-4702-868F-B75D03A686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66" creationId="{D1906C04-B189-487F-9FAD-321A07643A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67" creationId="{E4B51D3E-F9FD-4207-A8C9-E2E00BE03B3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68" creationId="{32CC40DC-288F-4BFE-A567-7C1C28FAB0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69" creationId="{B8655799-0EFB-4B89-8C10-8B7998DBA69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70" creationId="{7D2FA312-A8FD-420A-B62A-A2EB80CC8F8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71" creationId="{022B8191-7F28-44A0-A691-FFBA0D95044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72" creationId="{4430EC6F-657E-428F-9CE5-59000554DD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73" creationId="{CEFB5912-02D3-4425-9580-65D3EEE638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74" creationId="{5BA5823C-C677-4E0E-87F8-C30D5CE2E6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75" creationId="{9AA96E13-D878-4665-B211-1916AA3492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76" creationId="{0D8C3577-748F-47F9-9219-EB056BCF285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77" creationId="{AC3DE2F1-98A7-4BB2-8FCF-1153CCC719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78" creationId="{B1AE8AB9-2AA8-4EF6-A8A1-DDA1CE88E7A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79" creationId="{369723E8-EBD2-4784-9477-F02AE50EC3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80" creationId="{FACDAF1F-D7EC-4EF7-ADAE-8F5AF7A6A00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81" creationId="{80AFB0AC-9B58-4F7F-A853-97D2E6DE51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82" creationId="{9D4A169F-3829-4D36-A861-E71350AD61C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83" creationId="{01A5E348-17FF-44FA-84AD-B4CC3AC09E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84" creationId="{6F5370AC-BDCD-466F-AD30-B0D52073EC9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85" creationId="{F38CFD89-9B0C-47AB-B053-1F7B3AAFA83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86" creationId="{6486FD59-E733-4AB1-A80F-11248DCAAA7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87" creationId="{83EB2375-A018-42FF-9929-3BF7621374A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88" creationId="{18A6BEF3-0DDE-4D47-97F3-EF7315FA16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89" creationId="{78C9A5F2-B688-4B9B-8FBA-B4537A1FF9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90" creationId="{F9EF25AC-8A30-46B7-976B-045F966135B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91" creationId="{638E604F-5FBC-4BAF-95AF-02BFFA1777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92" creationId="{2B79E353-D2F7-46B5-A9AA-832A1EBC2AF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93" creationId="{1CC8BB5A-2B38-447C-80CC-395D5B9704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94" creationId="{F96CC31E-1135-4C4A-BB35-F498611D92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95" creationId="{14ADA1E9-B822-47C7-A758-6B97C80F40D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96" creationId="{87648FF3-43A5-4649-99A4-2AEC1F27F4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97" creationId="{92A4FB49-C9DA-4C6D-828A-C1DB6DEB87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98" creationId="{8A0BCB54-77D2-4ECF-900D-0520EEAF28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599" creationId="{24D9473B-1949-452A-BBF8-AA23DC4A1E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00" creationId="{A2838837-19C5-448B-9117-03260122C5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01" creationId="{A615FC1F-F09D-43A8-80FB-0A910DAD09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02" creationId="{A7A7F8D4-0C72-4246-B717-00959345ADF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03" creationId="{AC58640A-9B31-4367-A7A9-FD121D6A510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04" creationId="{FDE4E47E-1847-4323-8BD8-6A0AE0778E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05" creationId="{32281BBB-FE3C-4618-A96F-39F2ADA679E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06" creationId="{4CA6E1D7-B2EF-4715-8CCE-03046B76A5A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07" creationId="{C70AE56D-36E9-4A59-8E0A-F891C767BD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08" creationId="{5923C9A4-5C03-4A6B-A41A-B7D532348C0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09" creationId="{4AB9E7A2-C618-421D-AACA-EE5DBB1C8B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10" creationId="{A2969114-AC9F-4B8E-BB76-C4D1F831D5C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11" creationId="{BEA97C7D-D67B-4190-8010-5C97A78AA50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12" creationId="{06157CE7-ACE3-4DA2-AB1C-8E9A3913493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13" creationId="{B2BE65BA-C4A6-445C-82F0-25E3F0AFCE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14" creationId="{167C65C4-B537-458D-AB54-6CEC815B41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15" creationId="{7F953C4D-5432-48B6-A324-148F022A17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16" creationId="{40E87EB2-4000-44A9-985A-C6AA6B07F2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17" creationId="{2DC3C825-F2C7-4573-A01F-66F051DD19C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18" creationId="{D9CDFD49-6D2A-4C13-BFA9-43C50241C26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19" creationId="{A79FAB31-4498-4CCB-B137-CBE8B5DFA9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20" creationId="{D715BDDC-D969-423D-9434-3B4B13194B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21" creationId="{81A40568-D37F-4949-904D-408DFA7959C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22" creationId="{AF65C37A-BCCE-4449-B3BB-835FACDA1AA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23" creationId="{10D6927D-59D0-434D-8C7E-552E3E2626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24" creationId="{FA54AA60-C173-4D21-A502-D2B98C49E04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25" creationId="{CA58EBD6-E540-49BB-8432-2C956F7FA0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26" creationId="{6E3E53C9-247D-4951-B7F2-D4AA0E7AA7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27" creationId="{A136A0C9-4186-4C5D-A8D9-3A982C4137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28" creationId="{E24607C8-97C2-4E65-AEE8-FC5E274009D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29" creationId="{CF02A03C-03D8-4CE6-9A65-0AF92017DB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30" creationId="{BC27EC32-37B3-4636-A518-CD915F25C16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31" creationId="{B6F9ED56-7DF9-492F-86CD-32CF6826BAF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32" creationId="{685938C5-4B80-4D31-BCE4-B451D4E1D5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33" creationId="{B14E9562-4891-4005-B59E-4642D7BBFF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34" creationId="{EE5F17BF-7393-4593-859C-57AD5B3D04E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35" creationId="{43BB1971-0ED2-473D-BEE0-1EEE02CAE0D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36" creationId="{10886D0E-118D-4A7B-9D5D-3FE6011F34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37" creationId="{11F454B3-AD8A-4146-A6C8-92B33BA09C5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38" creationId="{A3826446-A4CE-4830-9858-80BE9F3CF80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39" creationId="{6B5B7212-1722-4F3D-82D1-7A4216FEDD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40" creationId="{EB0A9298-CAB6-4CC7-9898-18373E234C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41" creationId="{C6C562CE-CEA4-421B-A3D1-F55C6D21C5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42" creationId="{D52DED67-637A-46B6-9D54-C06CFE2D937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43" creationId="{E32791F7-F89A-4284-B722-350FA66A429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44" creationId="{1C714BB7-5C5C-425E-B463-A3477B02B3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45" creationId="{C1E1CB48-E9CA-4B49-AAF4-9A2C7F0E10D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46" creationId="{593904AC-CDBF-45FC-B5DE-BBB8A354CB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47" creationId="{B8D019B8-FE24-4C9C-B33A-B1A331C8040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48" creationId="{4A85671C-C6B0-413A-A511-A3FFD2A4E82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49" creationId="{94BA2C4A-D904-4CE9-8BBF-30028AA939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50" creationId="{48B15224-40DD-4781-9B48-B0326410D0E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51" creationId="{5748CDF8-363E-492C-B483-92FFC10C111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52" creationId="{A3BA363D-D069-4AA3-9181-6CC4070F39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53" creationId="{9B6C44CC-D13E-4EE1-A787-C442A4ECE3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54" creationId="{231C769E-ABC4-45DA-9B55-644F4A2353A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55" creationId="{E216ED64-1FED-40FB-BEC2-EA7487A737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56" creationId="{BCD06E38-C637-406C-BED8-01A1B38664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57" creationId="{86F4ADFD-180E-4CB3-A2E2-309050FBCB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58" creationId="{C36F6C63-A2F9-4E4E-B72A-8C86A983FEA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59" creationId="{E99B1BA9-3DB0-421B-8634-D1A0B97178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60" creationId="{7EA52610-4DF7-4BA5-8FE9-A163C81685C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61" creationId="{4266562A-7001-4D64-9B4F-BCAE149A4F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62" creationId="{2699E63A-65AB-46C6-8E3A-94DE7979CC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63" creationId="{8FA68B0A-B47A-407C-A8F2-F85D44E1CB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64" creationId="{5E177310-3A26-4292-9F32-4B0368847E0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65" creationId="{BB0229AC-1FEC-42DA-A8E0-56360AA9BD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66" creationId="{91F69848-8EDC-45FA-B48E-06D8865B663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67" creationId="{6F8DAAB2-13C4-4E24-BB73-8850DD36C26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68" creationId="{8BB0CE34-E94D-4552-8BB0-884C922460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69" creationId="{4FD3A4C6-894C-41F9-BC5D-64BD46A2335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70" creationId="{7B5D7AD2-BC0A-47D7-ACA1-2ABA1EDC95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71" creationId="{8291087D-F37E-4C06-A10B-058A9365A2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72" creationId="{25AA5B87-89B3-4062-8DFB-E3203690E32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73" creationId="{D5788B71-60C1-4F93-9E70-89356C2BCED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74" creationId="{9A816254-7976-4E17-A1EF-6EE11210BA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75" creationId="{306B4A4F-94A3-41AC-B757-A54F9271F21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76" creationId="{6E08897C-C829-48CE-B86E-72496811CFC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77" creationId="{55F55A80-13DF-4622-8FCA-3F2A0D18EC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78" creationId="{365DC1C4-6C05-43E3-BF98-DC41AEBEE4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79" creationId="{146F36EB-342B-4F2D-B400-0091B204BAE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80" creationId="{803C400C-C261-4F47-BA5C-B24ABA54858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81" creationId="{BA66C4D4-0A08-4C8A-8B02-9D7CBDEA0D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82" creationId="{538D6412-BD33-453F-AD0A-74E609DE3F1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83" creationId="{F583A9B8-5F50-468C-A691-BEF988083BE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84" creationId="{4CBE2367-8F35-4E92-A1ED-11DADD3D713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85" creationId="{D3128A97-4FF1-4532-A040-CA40C2364CE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86" creationId="{D2452238-22D1-47D7-AFE3-3DA61F3496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87" creationId="{BD261473-3BCB-4288-AF92-98641C004A3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88" creationId="{38748A65-F24A-4086-9597-B7C093205DB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89" creationId="{AC031A86-4C90-4F6E-AFAD-DB4D87069B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90" creationId="{361C9D43-023A-4953-8A6B-C3A5CE3D7F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91" creationId="{F0981043-DC72-4B65-8B86-0EEA97E3315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92" creationId="{FDD1B51B-FA70-475D-9507-9EDB85D9CD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93" creationId="{DFC7A97E-944E-45E3-8245-9F23DF35941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94" creationId="{F81959A5-54D2-4148-A4A4-1BC94EF5A6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95" creationId="{4CEA9575-41AE-442F-86A2-2D981860EB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96" creationId="{A530DAE1-5A9F-4FB4-9699-4CF347E8FF3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97" creationId="{43E24AD7-9A5A-4B60-87C9-7618A93442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98" creationId="{397F049F-4AD4-44D3-A5E2-DC7F9FA734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699" creationId="{547A09FF-6D03-4C65-A429-1352621D285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00" creationId="{3A478FBE-C275-4C58-B891-6C75B21DB36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01" creationId="{8C01319E-448B-469B-A8EF-084C102513D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02" creationId="{AEB99512-76E7-415C-BB0F-8A318770D7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03" creationId="{2E2F0692-79DB-403C-A835-4E5A53D36C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04" creationId="{C93BB36F-C90A-48A1-9249-FB877D9E329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05" creationId="{6765A253-31B9-459B-BE92-D2CDC75AD5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06" creationId="{9F56F609-F04C-457D-8FDC-24881569F1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07" creationId="{71D4CC16-05FA-4587-962D-EC85D038DCA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08" creationId="{C7337189-B7BD-4BDB-8BCA-1806815AA58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09" creationId="{924A2B87-D8A6-4E0D-86DD-40F70ED942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10" creationId="{14C19232-1EA2-4286-AB3A-CBB8BE885D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11" creationId="{F86E2F91-8C4D-4B90-9503-929A501F42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12" creationId="{F9206E6A-EC86-4221-927B-379243AA4E5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13" creationId="{DFBAD510-3428-4163-BA25-55B9AA4C77B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14" creationId="{A725B26C-679E-4340-81C8-A7E7C8AF829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15" creationId="{55B16A48-F230-44AA-9FCE-B6D1F701BD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16" creationId="{0A202974-4386-47F5-9BAB-E7A1CB7E1D9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17" creationId="{AF26836E-465C-483A-AAE4-0056429A187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18" creationId="{AE89B6F0-E4FD-4876-860B-331AB390C1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19" creationId="{46A3CC9A-64B5-42C8-9413-7227F21538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20" creationId="{8F123A19-4BA3-402B-A6C9-C45641368F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21" creationId="{059B385D-A97A-49F9-8CC5-D2C9DBBF821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22" creationId="{A94AB6F4-1B07-41CD-9F85-8C39FEB51D2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23" creationId="{396D6477-D45B-4E3D-974F-05C730CAF5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24" creationId="{8E7E12F7-16AE-4B32-8E85-A04B53E14D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25" creationId="{FA4EF1EF-0876-40D9-BE1A-2EFC29CAA9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26" creationId="{1204A154-9F98-49F7-90AC-05CF1176A0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27" creationId="{2120AC48-F8C4-4671-BDE8-BC8C376B18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28" creationId="{A11CDC39-8F27-42F2-9F83-86E3B7E28B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29" creationId="{1218A7E9-31FA-41BB-842A-7FA247EA9B0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30" creationId="{1D09D36A-34C9-4DC6-98BD-5C6D77C7E89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31" creationId="{0BB987B3-3F77-4886-9674-8DA438BBCD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32" creationId="{6B844F12-5F9D-46A0-A0B4-7CF8E44E92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33" creationId="{E6A4C95F-3C2E-4A9F-9F1E-850E340CDB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34" creationId="{C8AC9C1A-09C4-407E-9825-FDC7098A063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35" creationId="{116BE679-E4D5-47E0-B7A0-FCCAE5D0D0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36" creationId="{8F8C052D-234D-44AE-9C49-64F3A4CF9E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37" creationId="{154B9DCA-A346-4E7E-8B30-93547DCBDA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38" creationId="{48891167-5D7A-4BDB-B58B-483C21DFFB0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39" creationId="{514FDD14-F8AF-48FE-A472-06BDE99FEE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40" creationId="{DE480B81-80DF-49C8-87A6-2FC8248163B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41" creationId="{E4E28890-21CE-4561-9434-5DB8D0DF166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42" creationId="{523BF0C9-EA89-447F-BE5E-3B227C2826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43" creationId="{EB05CEBA-FE26-4917-B23E-6942D13FE8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44" creationId="{5B401715-2093-428E-B578-71D385736AF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45" creationId="{3E9779C0-0544-42A0-AFD9-6CC889DEED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46" creationId="{794F3E28-8CEC-4CF1-AE27-45274DC0D7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47" creationId="{515FB414-1405-4691-B649-09FC27A703F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48" creationId="{330A15D0-9867-4F73-80D2-9A1A54DB44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49" creationId="{693F99A4-B8D4-4DB0-9FA2-4453F95AFB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50" creationId="{C1E950F8-40E2-43C0-B2A3-9C0B563177B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51" creationId="{963D67DF-DE1C-4C13-8977-C3079C1D45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52" creationId="{858D916D-ED53-41A5-A9D5-D0BBAF3FA0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53" creationId="{4819D6AC-1D52-4FE3-877C-8F97EEF689B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54" creationId="{FB75A045-1365-4E7E-8F3D-B8AEFA2366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55" creationId="{46A10935-1D2D-47C5-87FA-8A5452E3EBD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56" creationId="{BC47228D-56BC-4F8E-A503-CEBCD99BF3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57" creationId="{9D9B61F6-71E6-4205-8E8A-1E41D3F6DF0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58" creationId="{0B891AFE-FC2B-4B71-BA37-CA3737B8466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59" creationId="{4D3D17BF-4C85-41BF-9182-1D9169ED46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60" creationId="{F2CB473B-3DB1-4095-971B-8C3D4BFE5B8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61" creationId="{BA9344B2-C39F-4C44-A584-2BE59317E7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62" creationId="{EB9DBF16-4062-4D1F-AFD6-11E72DE243B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63" creationId="{77CD1DA6-0D19-47EF-93FC-F68984639E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64" creationId="{6C923C4F-A179-4974-804A-9F96B2E86F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65" creationId="{F5E1576E-E5B0-4686-83BE-1D3426A169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66" creationId="{F29A461D-3748-49D0-A96E-DA42C75A86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67" creationId="{FBEB68C4-8045-4945-8A77-7DD2167AD1A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68" creationId="{7363ED9A-3B9F-4EBA-894D-BCC449527E6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69" creationId="{A1E89874-A12D-439F-BB5D-D0A681556EA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70" creationId="{963B862D-C74C-46BF-91B6-A74DC7E263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71" creationId="{BE4AB04C-05B9-4522-B001-DE3845FDEC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72" creationId="{D055080F-3F49-46A4-9A72-694CA7D88A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73" creationId="{09E5662B-E531-4588-B9E6-7619CD1956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74" creationId="{D78E02A6-11AA-4B0C-A30A-DCF9170ACE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75" creationId="{BC878F99-C354-4A25-A603-DE4425FC01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76" creationId="{904D2FD1-47C5-4D66-B7F2-8C2BB7BCEB0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77" creationId="{D04EB398-7F25-4C55-817B-DE082C0500D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78" creationId="{13A99B7A-A526-48E7-8BF5-B9AAEB7C85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79" creationId="{C107766A-B93B-46CC-9EB5-85CF99AEDE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80" creationId="{72EE0913-C7B7-4A05-BBC9-90207897AB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81" creationId="{796BD39E-D05A-4010-8551-40936DB6166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82" creationId="{8360EF8A-7B9A-49CF-B6CB-1F5C1E8AED0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83" creationId="{4D3C9A69-5737-4BCD-96FB-CA2F1E00DB8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84" creationId="{1CF5EAC3-3EF1-44B4-8259-56E1CC82CB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85" creationId="{F08C8F38-EEEE-4490-9A3D-AF3CB7B4D9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86" creationId="{095F87EA-46C7-4F2E-A1E0-A26E4993E2A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87" creationId="{B107CF08-9AF7-4CFD-9D0F-452B5C5DC8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88" creationId="{B942418C-2291-404C-AF43-CCD72554986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89" creationId="{CBC2F479-78C3-4900-A500-5BCB518746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90" creationId="{680CC534-74D8-47F7-BFC8-CB2B13E961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91" creationId="{ECE29041-E7E6-4002-BDB0-690465C372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92" creationId="{52B71682-1ABF-4FEC-9D79-CD4D41E1F3C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93" creationId="{433717B8-20D5-4CC7-BC4B-48C548D7904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94" creationId="{77F350F8-361D-474E-9769-39EB61F69D3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95" creationId="{03F8F7ED-C6A8-4EE0-8A7E-A226678CED2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96" creationId="{C5F6B6AD-A472-47C4-9804-72F4FF0A12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97" creationId="{21879539-5A80-4C8D-A287-3DA27572C65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98" creationId="{8B5BDF06-1920-4941-A993-46DBC6194DD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799" creationId="{08C448FD-FBE0-4CF7-BCB6-98F031E4BD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00" creationId="{49C235F8-B173-4D19-B52D-4784A7C15E3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01" creationId="{DF496176-43E7-4746-82E6-8FAF9118D96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02" creationId="{E51BBF5A-7E92-4FA2-92C1-89662AB0648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03" creationId="{1563CF5F-974F-4B4E-89E3-E896E911784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04" creationId="{54189742-C094-47CB-B864-772CB9D2C73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05" creationId="{49C6684C-44EA-4B42-89F4-6FD9A082C6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06" creationId="{C71D9457-DF5C-45A8-B463-A501189807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07" creationId="{69A7FB06-F658-45FB-8612-AC652C46E07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08" creationId="{4833F462-F993-40BF-9896-B66F487B4A3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09" creationId="{6EB1890B-8FB9-416D-9DF3-46C4F65F713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10" creationId="{D0B7ECD5-FAF3-40FF-B832-A17918089E5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11" creationId="{014C97A3-FB1A-4A8D-97D0-B8F81000B2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12" creationId="{B3D3C72E-6C56-4007-B70D-BC8C02994E1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13" creationId="{3F9DC08D-4BEF-499F-A4CC-3FB86A777C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14" creationId="{6A40131D-2A4F-4426-915E-7B1998559BD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15" creationId="{8A383DA2-3C1A-4DB2-9CAE-51E119BC775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16" creationId="{E2BBC24C-60E0-4C94-9945-D6CE5A70116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17" creationId="{D118F520-EB30-4938-9799-83E445FCD9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18" creationId="{92EE8F25-8B96-4DB0-A0B5-B8EE69B324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19" creationId="{8F2FC233-8B92-49CA-9F61-1F40395E8EF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20" creationId="{2B691D36-70D7-472A-92B6-C43F4FBCF8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21" creationId="{6D5EC46B-E793-4E4C-A5AF-EA725201AD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22" creationId="{FE391AFB-A580-40CF-89BE-2BF6BF001BA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23" creationId="{67A51805-D5C7-4856-BBC4-8FC0E8AD18D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24" creationId="{5DBF727D-1DA7-4D63-AB01-54BDC13B4E9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25" creationId="{C8CAC250-067F-4B8C-B460-5198D6BE40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26" creationId="{B7E7BE17-4B5A-48D1-92DE-48F0D91F9C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27" creationId="{463016DE-D6AA-4D19-B91D-F2A285B962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28" creationId="{6BBB460B-60F1-4CDC-8E5B-E8C2F1AEBC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29" creationId="{81772F60-891B-4B64-A4C1-1864A1CB401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30" creationId="{A9C4EFE9-F12E-4D0E-B816-B2BB647016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31" creationId="{D27EF7B8-9804-453B-9D73-5EAC38B675F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32" creationId="{2D321B7B-DE23-4D10-A154-DE4F0FCCD44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33" creationId="{7931016F-DB35-41B5-859F-646736A82F9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34" creationId="{8F33F41E-D997-48AB-9464-E03E41572F8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35" creationId="{17FAB614-5DEA-4899-AE0E-87CF45D85B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36" creationId="{6BCBC3EA-2053-4A43-997A-FDD80A6BE65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37" creationId="{376BA83A-1188-408A-BD1D-C92FFBFE0FF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38" creationId="{604B8880-4FAD-4134-B13C-40D3814EC0A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39" creationId="{424CB684-F3BA-4424-B2D6-BC73142E4F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40" creationId="{1037BD4E-3CBB-4431-B106-47F523C52F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41" creationId="{A4795F67-9B66-4F88-9021-56B4DA53D57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42" creationId="{4AFAB4A4-34CE-4453-91B9-EE27916906B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43" creationId="{54F0023C-07B2-4BE1-ABC7-D8B1050EB0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44" creationId="{7AEBBBC0-4432-4438-AEEB-C1B60CD114B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45" creationId="{2B44B49C-43A2-46CA-891B-1BFEE5C501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46" creationId="{57C80D2F-E1A3-4173-8653-DD55ECBA37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47" creationId="{2D789EBC-64CA-414A-84BA-981E9BC9D3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48" creationId="{4C602B36-4B91-4BF5-BFAB-1F8465E153C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49" creationId="{1EF8E13E-C0F3-4803-B2CE-2A870FE4A23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50" creationId="{D2F36AFF-9030-4C14-8D20-D7E8C77A25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51" creationId="{721455D0-6740-4414-BB8F-C5C27C50F17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52" creationId="{2BAAA10B-8534-41F8-A11E-B79C4B76972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53" creationId="{16D40725-6F2D-4B24-A19F-11BAFBFDCA9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54" creationId="{0A6199A6-D62E-4281-9D6C-FE30BA07D2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55" creationId="{1836F319-5B22-4E4D-A32C-A768B142F2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56" creationId="{B4C3DC68-4961-450E-8D23-0E9B87E4E44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57" creationId="{40805DEA-6887-4FED-9A91-401CDF2CC3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58" creationId="{9A663FF6-A65F-441A-B686-91140287EB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59" creationId="{25112C15-AC73-4AD8-A0D0-E0633E0AE5D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60" creationId="{E08E8A82-676A-4EB5-9347-23A4123349E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61" creationId="{A28C0117-043A-42BD-B33C-ACFF7D89CF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62" creationId="{FC5D9912-59E9-4285-809A-E7B0DB7C28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63" creationId="{399E223C-A44A-4F25-8AE7-1948CF45DFF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64" creationId="{1C7AA899-D409-4C2C-B0A4-6E42DC034D0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65" creationId="{550995B5-6164-4F62-B1A8-02DDB0BA6E8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66" creationId="{82131D03-B719-414F-9CBD-F0D565B6C6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67" creationId="{6F74D398-4CAC-4DC3-A341-D2120345B4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68" creationId="{8A523649-A848-474E-BB64-EEF203FEEE5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69" creationId="{87A96D34-7E13-4737-A9D4-B2E86C8377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70" creationId="{69D798B4-55AF-4AAF-9334-2DCAB2291B9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71" creationId="{F222AC30-C6A1-46C0-B694-63A42200EB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72" creationId="{099163EC-EC14-42D1-B8B8-64789BD3AC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73" creationId="{9594D1CE-DC0C-4D37-8221-17625DF8C4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74" creationId="{6C4961BE-1248-4532-A3F6-B865588AC7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75" creationId="{A048FC75-F8AE-4CF8-9AF5-6EA5BCF35E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76" creationId="{943F398A-F791-4401-9BF8-8605FBF53FD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77" creationId="{5F860697-0EE3-4B5B-AD5B-BECD00B495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78" creationId="{6A8C11F0-1D49-4095-8399-07202FFB3A9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79" creationId="{A12AB9B8-C01B-44E7-B8B8-72C809D7B4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80" creationId="{A843B11F-3847-4968-8DB9-103CEBBA5F0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81" creationId="{E7AA2EE9-820A-406E-AF89-024663746F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82" creationId="{794B7E52-AFE8-4936-9479-36B1F222DD6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83" creationId="{77E34329-1B26-49C7-A814-9594130614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84" creationId="{74683A5D-00ED-4EDE-89A3-442AAAE29C3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85" creationId="{F2963F2B-9674-4887-867C-068C20D29BE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86" creationId="{E757BC72-8F11-4009-ABF1-65FED80D3D5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87" creationId="{E9FC49BE-9EB3-46DF-B28E-FEA1DAB9DE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88" creationId="{F318B9F3-CA90-421A-929B-783FF3DC9C4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89" creationId="{663BE866-9163-40FA-BF62-8223A26355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90" creationId="{628C7031-FEAC-4501-B202-25DDA81D96F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91" creationId="{FA26B67B-A1FD-4554-BE52-5AAD6A8259A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92" creationId="{7633379D-F2B2-4540-ABEB-173C0860BF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93" creationId="{A619512C-A1A1-43C1-98F1-883A0153AA0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94" creationId="{037152FA-5D9D-4393-AA82-8A3CEDBB0D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95" creationId="{B57C9BE3-2B5B-4C46-BC68-4F424E30E19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96" creationId="{2E71293B-FFED-47D3-8759-70384528FE1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97" creationId="{647EF24C-7460-424B-9970-DF76CF7807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98" creationId="{FA488DB9-9895-41BE-B812-E61DC3CE143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899" creationId="{324C0B1A-53BA-45C3-8804-47223472E39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00" creationId="{C5BCA48C-9337-4F15-BFEC-160DBEEC33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01" creationId="{50F592B5-BDB6-402C-A216-612E7074DE7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02" creationId="{D1154350-6234-4678-8296-3407754C3D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03" creationId="{0BEE8190-7D46-4632-B29E-DC48DF4723E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04" creationId="{273CC253-DFB9-4B95-9475-ED9171F5481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05" creationId="{767A205E-893D-4697-9E8F-0BAB48CA102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06" creationId="{46D00F31-3782-46C8-AEEC-909B5EFEEDB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07" creationId="{E7E6B0B4-FE58-42A6-B18F-80518AE62B1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08" creationId="{270B3F9D-80CB-4F87-9A05-585B9FE3CB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09" creationId="{BC44D0CC-8155-4622-8C22-262DA86546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10" creationId="{72E52D88-E4AF-40FA-92DF-E2A8E0573F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11" creationId="{793CE239-23B3-484F-BE7E-E07D359255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12" creationId="{257D800C-1A19-43AB-89B9-E7151AD6F6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13" creationId="{9B855329-9AF1-46FE-9FB1-536218985C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14" creationId="{4C943529-49C0-4C35-9B9C-783EB54FEB3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15" creationId="{8A96A1DF-1A95-4B05-8AC5-39A085FA0E1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16" creationId="{AC642FCE-2FE3-435D-B3F7-BD31BF19321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17" creationId="{044C9547-7CB0-47E4-9448-1F9D9EFA582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18" creationId="{687CC39F-8BE1-408A-A3CF-B63F3854030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19" creationId="{F1AF3FA8-ED96-4337-96A4-AAF7CEAEF6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20" creationId="{8F021FD0-7C93-47C2-A1F0-A54AF80617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21" creationId="{BA31382A-493A-4C86-8564-C949CA3690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22" creationId="{B4261D12-634F-4C9C-BCD4-FF337F9A728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23" creationId="{4086C798-AF7C-4C45-9E0B-CDA07EA7E6D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24" creationId="{FA1B41D6-9A40-4E12-B986-5A566976A85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25" creationId="{760ABA23-917D-471A-B629-979831E3C2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26" creationId="{1CF9B390-277F-4100-8A97-CECFC4D3763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27" creationId="{A162E66E-3784-46ED-9682-ACF329A376E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28" creationId="{7CACA1ED-B982-4235-BED3-9AAB315AEDE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29" creationId="{DA31A423-DAE3-4800-8842-B17CCC9615C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30" creationId="{7A4B6EF2-FA48-4431-B7F7-CCAD2D59C44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31" creationId="{387F6560-D2C0-4F43-A0A8-AA8F196372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32" creationId="{DC7AD8A8-33E9-4745-A24A-7124F48D64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33" creationId="{57D282FF-FE26-4A5C-A795-9E9D34146C0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34" creationId="{DB023358-24D0-47A6-B08E-5D5974738FF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35" creationId="{8D77C92D-1ADD-4BE0-801A-7E2C99AE9C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36" creationId="{4A2BF3FE-A399-4CDD-B1AE-ACE2EA7592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37" creationId="{49D1CBF3-9794-4675-A525-FF9E8B2896A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38" creationId="{6E207376-BA78-4868-9980-B29AFD482D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39" creationId="{AF5BC6A5-6F4E-4969-9EDB-2CBA4D48DD5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40" creationId="{A98261D9-82D2-4C08-9573-4FB8328B23E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41" creationId="{18D807B4-69E6-4C00-A6EA-F2CC32B420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42" creationId="{885E1BAF-8BAA-4EF4-BF3E-E5D2FD3F946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43" creationId="{11E80775-2EE2-4E4F-BC99-31E692B69B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44" creationId="{1D412634-98AA-4F3F-8E11-149E6664E56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45" creationId="{8D451C9C-2286-4C7F-B8B9-6FA877521F8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46" creationId="{E4A71EE6-99E8-4142-B389-E447AFEC97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47" creationId="{AF9172CB-3D7B-4C41-ACA4-D82CD9A1343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48" creationId="{2C8FD962-E244-4100-835C-4125E4E0C1E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49" creationId="{DD6417CE-44A7-41EE-9C4D-82A0A83944D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50" creationId="{C061FEEF-81A8-4F54-A653-480A4273FF7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51" creationId="{6A27C032-2AFB-4772-9997-900D23E3F8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52" creationId="{1363987E-1AB7-4225-BA00-395BE9BE0BD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53" creationId="{7A69C3BA-D867-40C8-BA63-3117F6638B6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54" creationId="{969206B2-3424-46A3-B750-D9B371E0242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55" creationId="{6433EBC8-A5F2-438E-9B47-3B43B8B537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56" creationId="{6E48CCFA-6CC2-430A-9ED4-C4503C1AF66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57" creationId="{994ED0B4-0E73-451C-B9C1-9F1D52425F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58" creationId="{E3A636B5-3F49-45EB-B5F7-6FEFFD63FF8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59" creationId="{A3897CD3-99C2-43EA-8DE2-E6B6AB69A24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60" creationId="{C6B60B5C-FE1C-4B27-A497-87BDCF653F6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61" creationId="{16E2326B-7568-4ACC-8313-BBD7133E030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62" creationId="{933A71CF-2E79-4A72-892D-0A7A9CC0F2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63" creationId="{337E48C9-554D-44D8-833E-D28DD7A773B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64" creationId="{BF2E5BF2-E46F-49D9-A114-6894A839637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65" creationId="{72449DEF-0BDE-472A-81C2-D2F9155A13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66" creationId="{D05F9153-7C8F-46E5-9B1F-51B8C997575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67" creationId="{D8B36606-E9CF-4B9D-BAD7-8FFE826649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68" creationId="{43031C8A-0CE8-4398-ACB8-FFF78B37942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69" creationId="{BEB787D3-8D81-4B23-8D39-7A6EE699AF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70" creationId="{FBDA9AFB-F7D3-4E90-B051-2CB2CF5ED7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71" creationId="{58A3E913-A5A8-40B9-8872-941CEE613E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72" creationId="{70177952-302B-4FFB-9A60-9555789598E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73" creationId="{43A2499D-BB1B-45E9-B396-AA0D7CC2428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74" creationId="{574E706F-3BE5-45E2-BFF1-A7D10C17889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75" creationId="{15F110CB-DCD5-4996-8396-3071A6F9DF0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76" creationId="{1E3DCC65-C6C9-4F7D-9330-B49E4D4DC5C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77" creationId="{6F58F97A-3CB1-492F-8D83-26E2A8B5A06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78" creationId="{14B6014E-E07B-4168-8719-FBE6CE11EE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79" creationId="{11892510-F6D3-4EAB-98E6-CA18E919EA6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80" creationId="{9D7147CD-024C-42C6-AD2F-8B47883267A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81" creationId="{5026C7C6-A173-4F7F-9A95-045651553E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82" creationId="{A4246A72-F290-433F-8937-9A2D682A3D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83" creationId="{6050B701-AF45-4006-97BD-A3E69D5653B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84" creationId="{8907F67F-D2B8-4419-AB38-A86ADC1504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85" creationId="{E94137E2-3450-4CDF-8075-809C79A5C8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86" creationId="{74EEF18E-73FC-46C1-A86E-86AF9AE6B6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87" creationId="{A3FA443B-D5E6-4A2E-B114-4C96570D754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88" creationId="{7BCDF4C8-F788-4755-A96D-F2607A53C7A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89" creationId="{5A9CAB91-1D65-4507-8857-185FE02FEFF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90" creationId="{06BE4CB7-90BD-42E8-8D2D-E7B35DD6E6A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91" creationId="{77C340EA-EF49-42D2-88CE-16B894B13A3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92" creationId="{A898FEAD-74B0-4282-8006-5FE3855068C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93" creationId="{A034CCEC-CFB9-4B34-9AF5-DAB367B7AA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94" creationId="{DE6F9C46-31BB-4CC7-A4A9-8FACEFB5442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95" creationId="{868C7F7E-340F-4C0E-B7BA-3F5330F3187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96" creationId="{89D31720-E2C7-4F9E-9E38-B09B556E5F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97" creationId="{3BCBB755-E815-4B65-A382-471C29F3EC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98" creationId="{F1CF7C4F-2A8A-402A-A459-6B483DB7956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3999" creationId="{6C8B903E-9349-4024-99D5-B565C933588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00" creationId="{0505ED5B-3337-4054-A7C8-E5224AE4E18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01" creationId="{8D36816E-9882-4ACD-81F8-0034FF4EF25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02" creationId="{751184C0-0E4F-4A41-B753-5C8B80B125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03" creationId="{B92E9047-D5EA-4182-8438-2CDABEAC0E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04" creationId="{515A91E4-C224-477C-95EC-05F7AC5D10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05" creationId="{4D3E1E20-667F-441D-8E06-8115AD6369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06" creationId="{B81CA760-E37A-4A63-8EFC-ED40504407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07" creationId="{25670306-675D-40FD-9130-83C5FDEA6C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08" creationId="{C122E6F0-67A9-4290-A438-4A5C45AA69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09" creationId="{BCCA9730-AC5A-4EE6-B379-7E90606E64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10" creationId="{841E2838-B8A4-49C6-9748-EC6197BF152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11" creationId="{BA8EA470-4E5D-4053-97CC-830382B447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12" creationId="{CF43AD36-2E25-4320-A5F7-EED65226BF5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13" creationId="{2463589E-FAF1-42F6-8916-6E488493FE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14" creationId="{BBEBA3D8-9374-45C2-8267-6318F06F6B8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15" creationId="{A4703826-24CD-4A2B-A14A-51D43AFF4E9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16" creationId="{D0599312-8AB7-4C75-8951-4F291D7FAAF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17" creationId="{3E44A071-0BA1-4C91-99B3-CF24597D5C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18" creationId="{95CCFF75-8230-4C94-AE4D-1C0AB0C7FC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19" creationId="{C9BC96FF-C08B-4BED-856C-49DF6433AB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20" creationId="{653C170C-9531-48C7-8399-66128FC737A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21" creationId="{C5A38953-B1AA-484C-8331-B36A34F3B9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22" creationId="{C54A5718-6C06-4F00-9AD5-D3161D38013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23" creationId="{98579D4A-8FE9-40D1-A428-C80178F061E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24" creationId="{9E6ABA40-94A6-4534-A00B-6D8147223C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25" creationId="{84977DA1-CC10-4AF5-856F-3D8A6C05D8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26" creationId="{3906BF66-3B36-4508-A5C4-4FA0B764C4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27" creationId="{9A2DFD3D-8F27-4A44-A9FE-86FEC1D27A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28" creationId="{47B1A225-1543-440D-9CB6-A90B1D61E8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29" creationId="{50735641-8103-4EC2-BDD5-AFDC23B1A0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30" creationId="{A25C513A-6199-42CF-ACEC-08809A38E2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31" creationId="{1F64539C-0B47-4BE7-AA26-B9863816E9E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32" creationId="{0E7ACBCE-28F3-4801-B47F-BA04B7386B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33" creationId="{6E0073D5-4FCF-4FF6-9F2A-26A53B0D5A8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34" creationId="{23CCE273-A394-44B2-BB29-7724BF515E5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35" creationId="{1CC69ED6-4F2E-4C3A-A397-BF150E9FD38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36" creationId="{86687522-207A-482D-9AE7-31594A21176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37" creationId="{10E5D22C-2646-41B6-B007-F872AB106DA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38" creationId="{9E9EA30B-3BC4-4A2F-9B9F-E94DC22EB06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39" creationId="{40AFABAD-8B76-4EA9-BCA6-E47765BEB88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40" creationId="{1F7192F9-7075-42C5-B82F-856E6822105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41" creationId="{6540F22D-6838-4F0C-818F-B063C926F1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42" creationId="{1CEF2836-6EBC-4489-8731-B43124A378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43" creationId="{5B1BC178-2AD3-4A0B-8E1D-C4E6763337A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44" creationId="{A395DEAF-31C5-4ADA-A815-7A916F35809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45" creationId="{86A2B98B-889C-4D16-8148-7B32CA2C31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46" creationId="{D5555616-9425-4C4B-B420-8B7141ADE32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47" creationId="{717B4419-7866-4EE7-A506-F75EC8C874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48" creationId="{EF51A6C8-D15E-4631-9D97-B721C0C211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49" creationId="{B76964C1-788C-4774-8F5E-7B2E1E1A51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50" creationId="{51B17B62-5F58-475E-8F06-511F9892C0A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51" creationId="{DFDEB94B-6819-4BFE-97FB-411A1519EB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52" creationId="{76FD919D-BD11-4694-861B-F326E8C8BE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53" creationId="{A262659C-4F32-4D07-B968-892FD250876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54" creationId="{EDEFD1BC-A80E-4452-966D-44F468E91FA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55" creationId="{075859BE-354A-4F3D-816C-139805F741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56" creationId="{CA75BDA2-16D6-4713-A8B5-8F9909D04F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57" creationId="{4C71F637-6AE5-4B13-A19D-96D7A87EEE9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58" creationId="{927B68E6-488E-45FA-BA4E-F0B6E3BADF4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59" creationId="{2EFF6BC6-4AB8-414D-937B-E0ACC640B4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60" creationId="{EF26BB0D-3F24-42B5-ABBA-A2D724FE75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61" creationId="{3A47F928-C70B-4FB2-A15B-C4BF9C93225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62" creationId="{E1980B73-8E57-47C4-9CFD-9488C3DB30E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63" creationId="{ABBA8739-B4E8-4613-9C12-75EB14786C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64" creationId="{679CC7D9-34BA-4E5F-886C-EF070F9215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65" creationId="{EA98665A-AA87-46E0-B00D-F6B012FEB60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66" creationId="{A1ADBC8C-0732-42D2-8975-83165D3E3C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67" creationId="{8F76D9F2-24E7-4969-BA54-77550A4A28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68" creationId="{CA576527-64F0-4223-B2B3-891AD58110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69" creationId="{1AF004E3-7CC5-4712-8EA6-28B89568CDC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70" creationId="{E645C1EE-95B6-4FFE-90F8-994D6E9015F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71" creationId="{07A2C4E8-6694-4D98-94CD-D60421F8441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72" creationId="{05530824-CAB5-4FC5-AA27-C1D7A21518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73" creationId="{5D392FA6-7EA7-4C65-90E3-0CBA0152CC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74" creationId="{E6AFE927-1FE9-431D-BCD8-053FA77C150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75" creationId="{3583E14B-2AA5-4178-B99B-6329AC881A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76" creationId="{4314F2E2-66B0-4F21-8EE3-92C768090F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77" creationId="{37F97C8F-6DFF-4A50-B129-C043B91EE05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78" creationId="{E91C0C22-F9AB-481F-B788-A54D53B6D5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79" creationId="{E2AD29DE-9F67-4333-8B1D-33A01AF369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80" creationId="{538E2245-08AF-4A8B-A39A-59743868B2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81" creationId="{D6185418-8242-4347-BB19-046B525552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82" creationId="{26E7C799-A432-4469-8291-7A4D81A468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83" creationId="{B7493654-4C3F-4A6F-B8AE-A5E75FEB651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84" creationId="{CFF828B1-06F2-467C-AD31-9201BEACF4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85" creationId="{8F3ED49B-D69D-4A24-BA74-920A770155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86" creationId="{8C35DE02-B30E-4209-8400-E6F6E9BA501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87" creationId="{0CEE8B5D-7457-4EC9-A806-E0B589A704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88" creationId="{F240DDEE-E739-4F40-9505-3F62668075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89" creationId="{3D420D72-DAAB-4709-B3EE-A5ED75294A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90" creationId="{2B0833D0-FA29-4B96-AACB-5B75D19D61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91" creationId="{99E35291-158D-4556-B483-381489AB3F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92" creationId="{ED7AEAAD-6355-40AA-A2D9-302594ED35B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93" creationId="{34C2A2FA-0A81-4E64-86D1-D162E918CC6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94" creationId="{0CF52D99-CB17-4509-80BC-04B5049E09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95" creationId="{1DA682C8-E75C-47A1-A52F-FAE84CCA111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96" creationId="{355C9F28-7B99-4C46-B95D-2FD318F3017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97" creationId="{A65DF936-857A-45B4-866B-052CA33D33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98" creationId="{D5C43A9E-D772-4092-B159-D83F29ED712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099" creationId="{C3AD7B26-62D0-447A-9AD6-81E2AE03992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00" creationId="{FD3EBFDB-69F8-4A44-B9C6-4C11918D9ED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01" creationId="{0406E9A3-27B6-4822-8E27-65B6407952A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02" creationId="{9D0CCAD5-EC4B-4D7C-B91B-369B98B4C4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03" creationId="{937C5BD5-3FE7-4D4B-AE6D-194356BFAF2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04" creationId="{3541D4A6-91B6-4820-A98E-1E347ABB84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05" creationId="{8345A1A8-BE6E-43D2-8CB0-02B8BB44162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06" creationId="{AFB286A6-DA01-485D-98FA-0C67DEEBA0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07" creationId="{5C17896D-2413-4203-9560-4D2B302B5A5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08" creationId="{63B8EA4F-D053-4DE8-B1F2-C5B34ADC190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09" creationId="{0C6EA7A8-D164-46DF-BB94-9C27B06EFB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10" creationId="{186410FB-2CE2-4CB1-81B2-E311D674AF8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11" creationId="{FC90E726-4161-487D-9E5A-5AF25B90CD0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12" creationId="{BB01717E-0ADB-49AC-9D1F-980E584CB5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13" creationId="{9D46F3D5-33FF-41F4-8551-0E9A5BBA38A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14" creationId="{6FB8A08A-4BF9-4A2E-A068-912257176AD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15" creationId="{8ED7BAE7-98CC-457D-AB63-BC1F7B7E98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16" creationId="{68970B19-D835-47B7-A669-513148D4D36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17" creationId="{451780D6-CB02-470A-A24A-1B5F3134AC1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18" creationId="{6CC5019A-B783-4CF2-8821-ED24CED143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19" creationId="{2910DD14-6737-48FB-8785-569A6234E2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20" creationId="{0C30018D-5585-4E50-8769-020AED8CFB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21" creationId="{2C31EB25-EE11-4F7F-A1DE-5E5F44FD8C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22" creationId="{DCA17D7A-0629-4B39-A08D-AE19BD689A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23" creationId="{AB9D2891-0DEE-4D30-980C-7D8DC56CCE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24" creationId="{0896F071-68D9-40D7-AD45-E88956CA4DB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25" creationId="{4E93A691-A789-42E6-BC52-A69F01F8F4A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26" creationId="{03C0490E-6F8B-4C86-B461-DB92144B7D6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27" creationId="{704D4440-3642-4E52-9A92-188EE5A35F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28" creationId="{2EEE10D1-40F0-44E8-A958-15B039FF0D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29" creationId="{2E4517EF-6EB6-4F27-8A81-1FC4CC617E0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30" creationId="{8CEB54F0-3CEA-4F3E-86A4-10B78A3104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31" creationId="{CE10E8C8-58FA-4AC5-A658-3CD996B0F97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32" creationId="{1D6C2B26-6199-460C-89E8-45EB5F1987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33" creationId="{FC4E9548-0F0F-4CEE-AC70-F425DECAF4C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34" creationId="{88F00ED9-939D-493A-8661-C77F680986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35" creationId="{0B621DFC-7E59-4795-8562-C8E7F2323BB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36" creationId="{9B817783-9DD9-4493-96E0-4375207E15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37" creationId="{9941538F-4184-4492-AC5E-4C09EAC9928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38" creationId="{EC801C3F-3EC7-4C1E-8CCF-EEAD0B19797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39" creationId="{816A9F2E-74A2-4043-BF11-60EC6EDCB76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40" creationId="{2452F9D1-FC77-4E56-8951-413D9394D92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41" creationId="{38267D75-35CB-40A8-A278-733CA8BEE41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42" creationId="{297071F8-4C12-4903-9AAD-89EF8A0D3A2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43" creationId="{5CDF507B-F40F-45ED-A23C-34A997F6A7F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44" creationId="{281F1FD2-1ED8-427B-85EB-EDF2971AE51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45" creationId="{9DCDF768-1A3C-44A9-953C-0731DA20B72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46" creationId="{C975E180-6766-41DB-8D6C-A01221475A9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47" creationId="{F12FA725-114A-4E79-B0B8-7C5B2B12626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48" creationId="{9D70F7E3-CE91-47FE-8CD9-2509726F046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49" creationId="{CD95E026-2A50-41AC-8C34-44B75C61F0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50" creationId="{49719468-80CD-47CF-82CC-7FCAB64F81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51" creationId="{3AFCA7E8-86ED-47D9-9777-2616B08E2E1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52" creationId="{214BCA38-04A5-4950-BB97-DD9951DBF91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53" creationId="{A80EA301-047C-4033-90E3-D1B6CE5FB3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54" creationId="{2EC781E7-911A-42CD-A13E-6E4C2AA9075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55" creationId="{58C53FCC-0644-4374-9B91-F0E1676ED9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56" creationId="{D532F95A-8931-4792-AF41-B0FD64DACE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57" creationId="{8F4A2E15-86E1-44E5-8EB5-CFFDE42EC3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58" creationId="{30C47C6B-7D15-428A-9179-23873F5C841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59" creationId="{FA9F6D40-2688-4086-AABD-57E50D19C9E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60" creationId="{46FD54BC-9091-40B9-B6AC-A387020EEBC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61" creationId="{CF3EF845-C95E-4DE6-971D-8ED0C1EA5C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62" creationId="{42970592-2FB8-4F42-BBB3-862B6FD145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63" creationId="{5B5F29F8-5211-4416-9C93-78F70E0C185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64" creationId="{02E9A88D-1688-4D62-AD48-56662FC9AA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65" creationId="{C6FAC592-58E4-4A49-9FAD-D25DABC6551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66" creationId="{3C821278-58DB-40AB-BF08-C5DB8C1A62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67" creationId="{A34401C0-918D-474B-9184-460B2CB4093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68" creationId="{252CC80D-3918-4E3F-A98E-0DF1D52BF84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69" creationId="{D905BDED-CB8F-4275-A2D6-0E7A25608CC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70" creationId="{7766B652-6146-4AFC-A3F6-CB4D112B1F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71" creationId="{F6682547-C784-4E60-834E-991A98E6A88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72" creationId="{62C81A09-A4E5-4C53-85E0-2DE2ABE102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73" creationId="{35925AB9-C06D-4D72-857A-41A17CA361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74" creationId="{B6B5EE92-B400-44AB-B01F-2BBC3F3F86F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75" creationId="{AE8CF536-F088-465E-B470-D2F6AFE5C8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76" creationId="{268A8851-008F-4C4F-8352-33968F908BF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77" creationId="{D5397685-8FA2-4641-B254-1BE85072A85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78" creationId="{92B1C320-79DB-43E3-BC8B-14E75F68553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79" creationId="{A57482BD-E684-4F46-956D-56C9334308F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80" creationId="{60FF393B-8794-447B-B7FD-704FA9D743A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81" creationId="{B329465D-2E42-4232-886B-93D3BEDD67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82" creationId="{F8549739-2E4D-4B51-BFDC-04D575EC8E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83" creationId="{C8D11896-16A4-404B-833A-39DDCC320F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84" creationId="{459A2993-EE89-4EFA-A6E3-6E2DA1A66FD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85" creationId="{1DDCC83E-81AF-42C5-B723-6703EBE528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86" creationId="{06FBC0E7-1C59-429F-B808-DFA117EB8B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87" creationId="{F53D8B30-BCB1-4B6D-A391-3178BE7AF86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88" creationId="{A5913E5B-9BFD-4AE9-B95C-7332E63CF5F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89" creationId="{41301353-B292-420F-B228-B0631CE258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90" creationId="{95DAE72F-261B-4517-97B6-5AFB3798A12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91" creationId="{A65EFCF2-EB74-4245-85A6-36D15A897A2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92" creationId="{DC96C080-9AFF-47AB-B712-67A7E5DC3ED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93" creationId="{13F38091-1CE5-49A9-B31C-A4EE33EDC3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94" creationId="{A45039EB-8C43-48F1-AF88-716A9576044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95" creationId="{81726BC7-2924-4996-8DD8-91E6A7CADF1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96" creationId="{B7C39CA9-EA27-449E-BB5E-6120650810C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97" creationId="{6B096B56-3899-4C26-81A4-FE4ECB8B1C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98" creationId="{7F78884A-8578-4384-98B7-99E95615341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199" creationId="{D55DA3E3-C4EB-46EF-A24B-741844182E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00" creationId="{1013C38C-F56E-46E1-B811-59A155067FB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01" creationId="{2001B637-5957-4FF2-A921-9309143654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02" creationId="{4CA45F55-59F5-4497-AFDA-5D19FE6BCCD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03" creationId="{B9B6EF90-E25A-46BC-9789-4A520CFDFE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04" creationId="{45245E9E-3918-4D45-80AA-BA39A98AB35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05" creationId="{CE2343C3-0380-447F-A8AF-DC303679F9F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06" creationId="{5DC89F08-A520-496D-98F5-18DCEFC66F8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07" creationId="{87E44D97-B13D-4B8D-B357-6888D85C58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08" creationId="{B9DC4A60-FC21-46E5-ADBC-B7759F24C0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09" creationId="{091449F1-ACAB-4B8B-AD6B-DD2FCCBFE2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10" creationId="{21DE6155-6639-4291-9893-612C266BA0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11" creationId="{DE89DA8C-9AAF-468B-9716-4F4D3DC49A4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12" creationId="{ACFDF188-B359-4215-A0DB-1609D45A28D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13" creationId="{0482FA5C-D856-425B-A051-45F144210E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14" creationId="{94E0FE18-CEAE-425E-BF7D-3139FA29D6C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15" creationId="{F6295EA9-B048-4EE2-A04F-A94C1C3FAC5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16" creationId="{0BF1918B-243D-4611-9CFE-A7F8E5D610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17" creationId="{9EC3E6AE-C7E8-41D6-9193-EE9028F4785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18" creationId="{0EACC384-2EC0-44CB-A320-5E316CB376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19" creationId="{B329213B-369E-45A4-8179-8584E3B48A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20" creationId="{425CCFCD-9D15-491C-A961-BE2D5D5700F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21" creationId="{0A5BA8A8-14F6-4549-92E2-17964D11A74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22" creationId="{B73CF415-2724-4897-B5D6-7A3738937A4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23" creationId="{B566A95D-E0D8-47BD-BF5A-6C638B1C47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24" creationId="{6B2939D8-E433-4D34-A7AA-6D65F715AD5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25" creationId="{D147405E-5213-448D-9B19-75485C5231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26" creationId="{2E88DB43-A0CD-4F87-B577-A24456FE40F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27" creationId="{5D810AE7-561A-4483-AFE4-B991D553F79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28" creationId="{6D4863DD-4EDB-408C-A4D2-C1A171E119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29" creationId="{5A2606AF-1BAF-46B5-8630-615610F9A3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30" creationId="{56A3D15F-34BD-4149-80C4-5429A2FDBA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31" creationId="{DA93D91A-AE17-44B6-900F-28B0FB4563E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32" creationId="{56ED894B-D578-41D6-BCC4-09C7D4DA68C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33" creationId="{031C4443-3717-49F7-84EF-9A6C8786B0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34" creationId="{3676EA1D-F18D-43AB-A260-8DB7EDEBA8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35" creationId="{809C240E-635F-4C98-9D87-1F617F0C9C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36" creationId="{EA4502E7-74E0-4497-80FD-352D56A42B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37" creationId="{867753A3-B767-457F-80AB-41325C7050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38" creationId="{0B9B4420-18EE-4FB3-8CD2-67B52788AC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39" creationId="{E084641B-A17B-46D2-B459-8F98F97A3B3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40" creationId="{9BC64E7F-F15B-42C8-BD64-DC314970DDD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41" creationId="{30F192CA-4922-4A64-8E98-2BAAACD7234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42" creationId="{7AE4C181-CFC6-4030-A399-6A42700C250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43" creationId="{2729EFDE-65D4-4BFA-A7E0-7958967B9AD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44" creationId="{7FD96FF0-739B-4610-A83C-E93C3D5EBB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45" creationId="{F09646F3-8E8E-469A-80D0-2CD32A9B45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46" creationId="{2A5844FE-436E-4DAA-A863-EB7965FCC6B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47" creationId="{9C600663-B946-4512-B145-A62006350B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48" creationId="{DFCAB615-C5FA-4B40-A4CC-0179EAD2CE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49" creationId="{740A1D83-47AA-4D43-92A3-AE841F6C543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50" creationId="{7E767DB0-49E3-43DD-8048-BB18B2E943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51" creationId="{EB9A5783-6E66-4315-B224-BA6C2656EA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52" creationId="{58193F1B-FF89-4FF0-B0B1-7D5E98B4215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53" creationId="{E791E385-512E-4008-BB06-F91C1FAC37C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54" creationId="{53BFCB98-4362-46CF-8A21-A3075379C60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55" creationId="{C09FAD0A-EA7F-447F-98FF-6FA81E47E93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56" creationId="{0E1682BC-4B62-4827-8517-CA337291AD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57" creationId="{C89EA268-348D-4829-85A3-3D4AC658DE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58" creationId="{0A622956-F7E0-4145-9EB6-9A1BE6BA9A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59" creationId="{AE589573-CF3C-4755-9867-561C150E88A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60" creationId="{557A96F8-B152-405A-8207-2C120C4454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61" creationId="{B6E7685D-BA02-4EDB-AAE2-B5A59D490F6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62" creationId="{8910F314-71E3-433A-9BF1-7F51F794C48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63" creationId="{9A089EF2-FBC2-4D5A-AF77-4A6A04076E4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64" creationId="{44CB9938-4488-4B80-9665-AAAF00E1360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65" creationId="{8E721F32-5872-43B8-8D90-CFEC2063D1B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66" creationId="{215794B2-7C1F-458C-B32D-176EFC4DE9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67" creationId="{9808EFB9-C0B1-4EDF-94A5-C9BE2A7755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68" creationId="{B38886EE-DB0E-4C75-845C-D2B584680C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69" creationId="{C5587E5B-40BB-4922-9C6B-DA37E7DBB8E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70" creationId="{9C89F427-32F5-4D6B-81E2-86D63DC9E32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71" creationId="{8353F404-25C3-4BCB-82B2-4C6CA7694AC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72" creationId="{47598E22-D5FA-4FBD-A2DC-FC215C9E2F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73" creationId="{AEF259B9-BA02-4B3D-A680-A75E5EBA40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74" creationId="{FC5074E4-7E0D-4571-A8C4-33F627BEEA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75" creationId="{1F6812E3-4220-4F82-B409-F2F6B3FC410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76" creationId="{EFC97726-12FC-49AC-A55B-F01D896B76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77" creationId="{8F7C672C-4BC9-4D48-A618-1B97A339DF1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78" creationId="{126D3AE9-0A56-4FDF-BC1A-69234E8EC6E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79" creationId="{F3892066-69F2-4531-A2ED-3B740E77C0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80" creationId="{D7467F6E-F3AB-4EF2-8C4B-69E4BC04A3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81" creationId="{274A5724-1A42-495A-89BD-54794115FF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82" creationId="{84E9BAD4-C1A5-414E-AD3F-77D69D05ED4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83" creationId="{85BF93F7-CA14-47BB-84E9-309E171185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84" creationId="{0DA61C46-58FC-4862-A2EA-8FA6D1FF27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85" creationId="{D31F6DCB-CEA9-424E-BB2D-56F79080A8B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86" creationId="{D8A9EF8F-4F08-46DF-A836-E6C2AE1A24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87" creationId="{52D4CE27-AD14-44CF-A31C-363E536F875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88" creationId="{4890DAB8-F838-4CF8-BA09-2047B728A3F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89" creationId="{DE902CD1-C1A9-4E96-A2CA-E1CA0DDC684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90" creationId="{1073C374-F584-4D63-8E2F-24F4604E6A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91" creationId="{5D358D82-6908-4E49-B058-AADA15A30E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92" creationId="{77136B5B-DC01-4600-BB91-BFA230AD0E4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93" creationId="{FA7A1894-B431-4E75-82AD-C3394113109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94" creationId="{2E62669C-7E9D-4E89-B0AC-BC0E58D805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95" creationId="{F179C3EB-AF91-42E8-9EE5-6CC424B823C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96" creationId="{6B5070E6-8F6A-4477-B05E-294A4BC6FD7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97" creationId="{85D042AB-E54A-40B9-A10E-66345C3375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98" creationId="{B2077BDB-B4FA-47B7-B9D0-5BA9592A288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299" creationId="{27C3B902-5DB3-48DD-9594-DF12459346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00" creationId="{FF1AFE46-EC2E-4BE0-9819-2BCB5A66256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01" creationId="{AB71E341-890B-4BE5-AC81-027FB1CEBB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02" creationId="{0608F903-803D-474E-BBB0-481DC0D1AE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03" creationId="{39F84783-CE24-4CA2-B768-9ADDF4BD37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04" creationId="{3F5DB091-620D-48AC-B220-AFE774C267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05" creationId="{A29BDCFF-35EF-4178-8856-AEA0F60B9E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06" creationId="{9F1308F9-32E2-448B-9B8E-822DFA32376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07" creationId="{83FD035B-5EAF-4894-B3C1-1576215B6D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08" creationId="{3285B3A7-182B-4999-8816-0459BB9B4C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09" creationId="{8010AD89-0FD5-4F03-9AC0-75063AAADFA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10" creationId="{2C2F72A5-9041-4044-A68B-63F8C9940B0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11" creationId="{0FF387EA-78F3-47D8-9233-8B7E08B2C9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12" creationId="{F18B852F-A04D-40A9-ABFC-0BE2B5DDF9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13" creationId="{3C41C0F6-3C56-4F7A-81F6-B8F52AC8C1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14" creationId="{D584DCF3-2854-4BE3-BC6B-F9B3EF514C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15" creationId="{C668E355-3F2E-4CB2-B2C8-6ADE16878CD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16" creationId="{E3EBCA90-E35B-4E92-B80D-EBBB5EF62A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17" creationId="{ADDA59B3-E732-4CFF-8A2F-95AA97A62D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18" creationId="{88C78654-B2B2-43D2-9C0D-184884F1A97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19" creationId="{2CDEA7F9-EA70-47C3-84B3-2AE276EAD8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20" creationId="{83B8CCAB-28CF-448C-95AE-F84AEA291B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21" creationId="{461B882F-9E4F-466F-B569-B39446B717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22" creationId="{2C053105-CC48-4023-852D-0934F530379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23" creationId="{6D076375-EF2E-4056-B23C-E9FD3AA02CD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24" creationId="{DAFE6113-9798-409A-85F1-45F58E741CB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25" creationId="{A935645E-4874-416C-BF97-3DF1206721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26" creationId="{14891DDB-C00C-470A-BD42-D751E6B7E3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27" creationId="{47B66B3A-ABCD-4C3F-ABCD-2E37D1C9BF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28" creationId="{9090A0E4-CE0E-4702-8ABE-43FECAD234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29" creationId="{FCCA4924-8378-4363-8E54-C124A8DB1B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30" creationId="{3FB2AA21-2875-4169-9532-2938584DF1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31" creationId="{6A94CB1A-7141-4F93-94FF-1442F31408B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32" creationId="{938CF1B0-5ADD-450E-A2AE-C5E1E2A86CA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33" creationId="{A2A7533B-EF73-4C2D-953C-AA9AD39786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34" creationId="{56B61A93-097E-49AC-9EFE-24780EC8C59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35" creationId="{91ABC3F9-8792-4CFD-B2A2-FF144913A0E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36" creationId="{1BDD390B-16D8-43E9-A23C-76C4FD3A8C5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37" creationId="{51E5F897-7EA3-46D6-ACD6-EEF7387B8B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38" creationId="{14D3DC7E-6370-4BC9-8B57-6C3E1550AE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39" creationId="{2C51DBC8-25DE-49D4-81EF-D4417A1E861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40" creationId="{B053CB94-AA81-4B06-BC02-2C31BC0AAB0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41" creationId="{253D376D-D80F-4351-840D-A496C7EDC2F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42" creationId="{D719D33F-8158-45DF-91E5-A2E1F4DD8B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43" creationId="{2C0DC33F-C774-419A-B4AD-CFEFA224AF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44" creationId="{81A5483B-C80D-4C6F-9BD5-2A079ABE49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45" creationId="{57898883-9399-4D32-97DE-151DBF8F7D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46" creationId="{619A4A6C-C6B8-440A-B348-E0D78FD30EE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47" creationId="{D95E45DB-9B87-4D04-8261-09CF9CD00B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48" creationId="{42663D10-6BBF-4E93-9F26-F57E44A253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49" creationId="{4E8BDB61-08F0-4820-9057-DDE28EFCC16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50" creationId="{E7A641D6-DDB1-45A1-8791-E1ADC0E3D3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51" creationId="{47C693AC-2DC5-4885-A833-178F9EBDC57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52" creationId="{DCE304B8-5AEA-42D1-B5D7-FB7AE236858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53" creationId="{AC2EF1F2-FBE7-44DB-9269-1C6D5B5CDC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54" creationId="{2E800C1E-C44E-4EC5-AE04-F1D9E9E78D2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55" creationId="{4C8EE611-F85E-4784-ACCD-8560AAB1195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56" creationId="{492B6D0D-DDF0-4EB6-9E65-D98E006C00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57" creationId="{851F7BD6-5A72-4117-AA7E-A8996713FC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58" creationId="{2DE3C095-4D0F-4831-A528-5F6DB762331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59" creationId="{9E85B087-E12F-4D71-B32B-EAD7F757F3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60" creationId="{D858A071-89B3-46F3-9FCD-E5AE8E9E42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61" creationId="{79381DDE-D4A1-43D7-A927-5EDD34AA27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62" creationId="{1253F937-D67A-49E6-99EF-F77187F8246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63" creationId="{7AA00F4B-71AF-4DA2-A63D-37500062272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64" creationId="{57B02915-C4FF-4481-8326-E7F954B3CA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65" creationId="{25D563C4-D36F-424A-A04A-76A4096B41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66" creationId="{309C5D84-48C3-4149-97B3-D31A589734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67" creationId="{FAFB912A-D08E-4196-82C8-E3A866B0DA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68" creationId="{2C5C5985-4C92-461A-8CE3-3F9F6D14D8B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69" creationId="{817E3E63-9B9E-4EB0-836F-6855F3FB09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70" creationId="{6111AA08-B7EC-4FB6-AFC3-DDDD913C79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71" creationId="{7E2D3BD3-CE8F-40CE-AFFE-9A20410F975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72" creationId="{55E5E57D-6DD9-460C-AA2F-053C6B3BA59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73" creationId="{621A882E-7B47-4EEC-8F5C-BB394337F9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74" creationId="{E5FE234A-EA97-484F-855B-6C5801CB106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75" creationId="{761B033B-3EFD-4A95-80AD-F47B34C89FF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76" creationId="{BA193660-B68C-4D66-A6C2-7BB5FF3335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77" creationId="{8EA4724C-16EF-4EF0-A41A-1DC352A9F1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78" creationId="{E9EF8C6E-C070-430E-AF3C-EB7B0A86328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79" creationId="{745D17CA-5F22-40F3-B4C5-AA140C85B99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80" creationId="{0D7D92E2-968B-443C-8027-B7E1D14E28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81" creationId="{9E7A9ADE-0A97-42BF-AFF6-2138E32AA79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82" creationId="{C4160410-583B-4C9A-8028-DB118A736F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83" creationId="{6F9DC53C-141C-4ABC-ACCA-32BB4DDDC6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84" creationId="{A3166C0B-3EED-4F1F-BEFE-B90B0E2C449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85" creationId="{BFB5FB86-C024-45F4-A4B1-5E4FCA3A7B8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86" creationId="{2552E341-4CD6-4D68-8C4F-05BDE7E8683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87" creationId="{E55BDECA-0AB8-4CEC-BBCD-9189F80A9E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88" creationId="{593E6BD4-BB6E-4DC4-A3D8-B48A74DEB9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89" creationId="{544875D2-85FF-4BF5-AC5F-3DE7B722FD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90" creationId="{A02041F0-E536-45D3-9913-CF00379C7EE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91" creationId="{4CCE7CCB-AABC-474E-8703-438C2305C1B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92" creationId="{DBDAE34B-F1A2-47EE-890F-C2E8E0BDE07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93" creationId="{776BD3A5-29E3-47D2-A2B0-4A57237EA0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94" creationId="{3383EE40-CF14-48E5-B97D-00BF7EA0E78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95" creationId="{7C8E139E-A38D-480E-A8C3-90A39FB42AC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96" creationId="{1CD1014E-0E3C-47B5-859B-AD778E2F73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97" creationId="{D2DA04F2-FC90-47A6-8DA1-F0F14000DA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98" creationId="{296ED013-AE59-436E-9450-19DCE8DDA3E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399" creationId="{2A4CD82C-5FD3-4491-A5D9-CF5E1DD2435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00" creationId="{6804B996-6888-4BB9-8C59-DD43AC901B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01" creationId="{2D7F6C6E-6AC1-41D9-B9F6-9625B83B3EB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02" creationId="{8DA3F6B9-0C18-4F06-B5BD-1845B30B3A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03" creationId="{8CDA73E2-9038-4BCB-911F-8A227D07DD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04" creationId="{D34FEA81-DD72-4408-897E-79BD4EFEB4E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05" creationId="{7CD7F916-DC95-4E26-A872-60AA7F0E71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06" creationId="{38FC68C1-28C2-4676-9AB6-65CB00684F1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07" creationId="{95058301-E6CF-4744-B862-1F14DD1703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08" creationId="{7CF17F4B-46B7-4441-921C-BB52F9A6A9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09" creationId="{1ED3F8A4-A1CE-4081-9E55-D9CE79493C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10" creationId="{EC7A673C-4F9D-4F1F-A04E-9BE1DEEA4B9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11" creationId="{B95E78BB-010B-4785-9BBE-B5DED367A64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12" creationId="{EB4BC725-9C02-44BD-899B-DAF3A75B77B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13" creationId="{6547CC5E-CA32-4839-B12E-46E6711AC8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14" creationId="{48F2AAA9-3540-4F36-9F93-24AFC20B03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15" creationId="{6F668244-8B12-4C98-A6E2-F51BCA9BAB5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16" creationId="{01C3EFA9-451B-49F2-80D8-E4C4152706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17" creationId="{E8BBCFEB-CA32-4849-B495-FED9919476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18" creationId="{D6F166CF-06E5-4B0B-B53A-5547A94E8CD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19" creationId="{BFFBBBF7-941D-4577-B519-CF019D00FF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20" creationId="{5F9F3ED8-C289-475B-B2DA-EF141F2915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21" creationId="{0AE6C7EE-C0C6-4558-A58F-2FA236D09F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22" creationId="{201B91B0-019F-483B-8E62-21298E25BD6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23" creationId="{E620C67D-D182-4C8A-A11D-9DA5A0E736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24" creationId="{BEDF33EE-F44C-4762-B109-93B18CB356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25" creationId="{FECF670D-E8A7-4B38-B865-198E349D2CE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26" creationId="{D3498205-9CEA-4C36-87A9-56EC3D11EC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27" creationId="{F49BBC2E-900F-44F7-8CC0-9240F858EB2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28" creationId="{B11C17E3-63D9-403C-81B8-9B55CA7A62D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29" creationId="{E394BC03-65B0-4F01-B461-738BD1D9241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30" creationId="{093BADFD-2250-4C71-AA69-8C3DF8D056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31" creationId="{622FF158-6B8B-43FB-88AF-3E058718B1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32" creationId="{86754636-8F46-4FC0-8907-080471312C3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33" creationId="{CD4AA571-0601-4B68-9E16-2C99E3BD64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34" creationId="{107B5590-8E4F-4315-B6B1-9D3E553039C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35" creationId="{34DF30E9-AFC7-4BD2-B156-31DA8CBDF4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36" creationId="{F2341840-5495-4436-A12C-5C884049E4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37" creationId="{7DE39222-195B-4386-9B15-7F158AB585F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38" creationId="{EA7AFA04-38E5-4ECF-9111-74B4BC56881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39" creationId="{F15FB976-FCF2-4873-BFFC-4EF8497C5EC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40" creationId="{B55A6784-011F-4615-93B8-9847D15006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41" creationId="{3FF5EFB5-AF3E-4C59-BF0C-F7921B14C7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42" creationId="{200D64D0-DD1B-4B6D-91C7-FD16BE0BC3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43" creationId="{0DEC5B63-8DA6-4A13-99CE-0AFE103144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44" creationId="{A1066EB9-FFE7-48FD-88BB-76E306B170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45" creationId="{3984DCD6-74AD-4BC8-9255-19C4D4E3005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46" creationId="{5AA36E90-07B3-4367-9EA7-F35EDF6E09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47" creationId="{5CB85ACB-775B-4B47-9FFD-93847E3EF66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48" creationId="{C8034B6F-C751-472E-AD32-EF2F2C5D1BF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49" creationId="{ECF5346B-18A2-48F9-ABD7-BE3D3E8466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50" creationId="{176AAA0B-2CC8-4AE5-9D5B-4EE1F3F9F21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51" creationId="{5C326353-60A1-47DE-9CF1-0AFEBC73B6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52" creationId="{E33E96A8-F665-46F1-AD99-A1FD0AC4686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53" creationId="{8E4EAA51-A9D9-4315-BEAF-D676C2D7D9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54" creationId="{F5422664-8AAB-45EB-BBB7-75C0FD15E8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55" creationId="{2767EAA7-7BF6-46AA-BE12-5BFFC6CE0D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56" creationId="{061003DC-9065-47CC-81A2-465F1547F20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57" creationId="{987318B7-D34D-481B-82B0-80976B4A486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58" creationId="{8B61A960-9955-4882-8B3E-938B1F951B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59" creationId="{EDBB59D5-BAA5-4770-9FFB-216EC15362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60" creationId="{22869E55-3B80-466B-AC8E-42CADCA1C5F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61" creationId="{73632725-0C4A-4589-ABF4-358B82DCBD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62" creationId="{B9C0B84B-B37E-4E54-8D82-D7BB354971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63" creationId="{3B767B4B-F50F-49A7-ACEE-092FC88AAB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64" creationId="{040BC696-AFA8-46BC-AF81-47B21B4F352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65" creationId="{6655420F-CE7F-43D4-B0D3-47B90A600E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66" creationId="{E75D3F71-BB12-499E-AB2A-A125FD699E3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67" creationId="{5ABC0F1C-7DF7-4EB3-935E-4E76506752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68" creationId="{8311E662-2119-43A1-BF0F-F0023FB941C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69" creationId="{F49AAB14-D404-4BFA-8B77-8D0031AEAC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70" creationId="{6DE8BA23-1846-447A-8536-B38FA995B69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71" creationId="{E5F3CD19-AEB6-497D-BBC3-F4CD2021E33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72" creationId="{CA7F05B4-3F3A-4426-A6F0-506E00E5122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73" creationId="{0287E0B7-4CF2-4395-9848-E56611A82B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74" creationId="{8029652B-7952-41C7-BC26-A8F49DAC3B1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75" creationId="{C1232423-5782-49FF-B2E2-08968878067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76" creationId="{EA87253C-EF15-4158-9727-BA154B5ED18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77" creationId="{FD3C5CD0-2147-4610-A753-0282EC10B1C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78" creationId="{CD456C20-9C27-4E79-AF3F-96ED2F42BBA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79" creationId="{9BC6A63F-37BD-4695-9557-7A26819ED9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80" creationId="{903F0997-812A-42E2-AC5A-58AAF42FDE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81" creationId="{895AD6D1-28FC-4521-BB9C-2C034209831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82" creationId="{D1E82FF5-6AD9-4915-B22C-801049D9FAB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83" creationId="{1835837B-C3B0-4E25-951A-4CD4229DF8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84" creationId="{F109C5BC-C376-48CC-ABA9-C612EB3D835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85" creationId="{5943130C-6AC0-4FB2-A85A-ECFCF563247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86" creationId="{A4ECE18E-8FF8-4CC9-A88E-D47A6F3C3C8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87" creationId="{39F13D77-1F03-4670-82DD-63070766C1C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88" creationId="{D87B7089-0D85-404C-BB74-DCBECD1238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89" creationId="{3C4014A6-E29A-4DFA-9AFA-14614BD25B4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90" creationId="{874C8524-5BCE-4E49-BA99-613BCBB825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91" creationId="{44AA8B3B-34D3-4F33-9EF2-83D8592F7EB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92" creationId="{A0D8CE3E-799C-4EA8-8B7F-EB391AA105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93" creationId="{5E61D887-044D-459C-981B-166E2EECBF8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94" creationId="{AC5F14E8-BE66-4D9A-A2FD-5C79D774236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95" creationId="{AF870BD8-52EB-4138-8442-B1B6B3EE59C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96" creationId="{76270975-739A-4C1D-BA89-AF48BB386A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97" creationId="{42FED30A-8FAE-4C2C-9BC1-6EB6661AF85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98" creationId="{06DCE757-CA19-4AEF-AEB7-40D6F1206FD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499" creationId="{C03AF96E-B260-4386-8074-8FF8EABCA8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00" creationId="{F9BE4D92-E92F-4824-9259-1BAE3DE2D91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01" creationId="{856EB44D-1C42-4E99-941C-BF41DCE0BDA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02" creationId="{D44B8BE6-C54E-4193-953A-D495F6E9C7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03" creationId="{1FD3CDC7-5732-4FCE-8008-A0210907C6F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04" creationId="{51199550-AC50-43C3-9153-BED20BD9F41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05" creationId="{329FC497-BF20-4A7E-AD18-6C0C6B1E05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06" creationId="{2C446B36-CCE0-4EF8-BEEA-6C579BF6EA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07" creationId="{D0C0C0B3-6B4F-4E45-A360-25BE86355EF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08" creationId="{11E7125D-DCDD-455A-943E-C0DECA788F4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09" creationId="{8A983B33-624B-44AD-A050-3B4C8FEEF9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10" creationId="{6533F9F8-C61A-4C1C-A44F-ADB756CFAE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11" creationId="{398009F7-934D-4E17-A19A-502C4E2A60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12" creationId="{76B32A94-F38F-4E39-BCD2-0377E4BC65A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13" creationId="{5F55FCFC-7C0B-4A49-B5A1-247BA45293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14" creationId="{F7AA516A-1358-4F6E-A42F-71704988EC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15" creationId="{5A36160B-B4BA-4245-807B-21BFFA3C94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16" creationId="{ABA42AE6-87C9-4F0A-B842-08762EF038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17" creationId="{0CCDC65E-8F1B-4719-BBD2-DA50B7DEA4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18" creationId="{6AFC901B-E2C4-4150-90B4-5C1E36978BC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19" creationId="{699A4659-4277-460C-A0BA-B50BF2E00E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20" creationId="{289F5DA8-0D4E-4027-A7E8-0EF5B9B2B3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21" creationId="{97E12E59-6AE0-4206-A658-D7787620AA5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22" creationId="{E3E2DAC8-5CF0-49BB-965D-9E42E91CCC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23" creationId="{8B2EAFAF-F462-4FA7-B8EB-07F5730B45D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24" creationId="{DA691305-7001-453F-A3C9-6A165260FB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25" creationId="{CD909463-B976-43E5-B670-65580B21DC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26" creationId="{DD0B7A41-854A-4CA2-80EE-B66DC4B587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27" creationId="{A6F23FF6-E791-415D-9088-95EF3A202DF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28" creationId="{42B54023-4F57-44CC-AD9F-A03EB881923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29" creationId="{15D03566-D5D5-43C0-8D91-C00219C207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30" creationId="{A96A7CFB-EB20-4312-84E3-69E99892A42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31" creationId="{D4122632-73C8-4475-AAA5-2E5212F450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32" creationId="{8EA915F0-BA97-47F7-A0DF-2B17F0B511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33" creationId="{AB5D07E3-6250-4271-8358-63A2853389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34" creationId="{7D119FA2-2FDC-42F2-8448-6383E28272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35" creationId="{540ADA0C-A5AB-4B0F-9812-19ABB1D7F4C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36" creationId="{CF39A7C8-BB19-4DD9-B83B-9EC3D95969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37" creationId="{CDE57F4D-86E1-43C0-A463-CDB9BF4884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38" creationId="{B91FBC26-0F62-4A38-A3BB-4009416BC65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39" creationId="{56EB73E0-6FFC-4C18-8175-CF9FB8ADDE9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40" creationId="{A5BE7A01-57DF-46AE-B9FB-F91C32574D7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41" creationId="{73688DB6-D927-47D8-A76B-C014826E0F2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42" creationId="{BCF374C5-D201-4F37-8F0F-45FDEC3606F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43" creationId="{7517790C-8965-4829-A47C-FA81B49ADB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44" creationId="{579B68CD-5BC2-4EFA-82FE-20F546A2313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45" creationId="{AF4856C1-4CFE-4D03-B0E6-973156B3A62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46" creationId="{737C6AEA-B17C-4017-8A36-D3772FA5269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47" creationId="{C45B5E8F-FA91-4F94-9890-EFC0E1766F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48" creationId="{6048B825-76C4-4FB1-9465-C7C0841A84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49" creationId="{D42E8A85-6273-4203-B995-FF06C8268B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50" creationId="{59B7425C-6641-4A86-96D1-144DD57C50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51" creationId="{7CCF385E-2B89-4409-8BD3-4132638DF6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52" creationId="{A721A0F4-F382-4D33-B2E2-DDD0F48B25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53" creationId="{9D37CA5D-1651-4BC7-9FF5-75A3C4F3F0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54" creationId="{5B3C5F30-0D3B-4AD6-A267-5B4EFD3E920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55" creationId="{541D7C8D-00E3-4842-85B0-A49B51C436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56" creationId="{3352AE3A-CD79-424A-9F72-F1AF4CD89E8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57" creationId="{FEE72B72-F3E7-46A8-8C56-C47EFCD0B14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58" creationId="{E830045C-0BAF-45A4-8E72-2D1214772E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59" creationId="{96457628-AD89-4F34-A95B-BD610F2621A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60" creationId="{0AC9A6C6-482E-4E4C-8ABC-76F97228B40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61" creationId="{4BE7B07B-46B1-47D2-92B9-D4D0DCEE35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62" creationId="{684DFDFF-1EBA-4FEA-B198-E636F6202A6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63" creationId="{FC1A1884-DC6C-4426-960A-19D3E93499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64" creationId="{86281784-73B9-475A-B516-B67185F8812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65" creationId="{CD49693C-795C-4623-B477-697D49248FC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66" creationId="{E9A4171F-CB88-46E3-919D-5EE740DC1B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67" creationId="{7705783A-9FF5-4AEC-A9D4-8E96C0A3BF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68" creationId="{BB7BBA7C-4984-4320-AC13-3496A1DA0A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69" creationId="{40789366-F4A5-43F4-840D-55C9BC9FC4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70" creationId="{9EE31161-E850-48C6-9776-861CF0CEE7C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71" creationId="{AB358799-F376-41C1-8F36-A4DFA0A0516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72" creationId="{DF4B86CD-4F68-4F4C-A5C6-F26D8EDDCF9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73" creationId="{4F0ED6FF-9DFF-49CA-AABA-333E65B5E41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74" creationId="{12FAC2CF-57EF-45FD-A536-D9A7A9844C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75" creationId="{8930F08D-9DAF-443A-8336-4D0E650557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76" creationId="{C9F1B36E-DB60-484C-BF77-A7A121F9BDB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77" creationId="{AF561B96-2357-4052-8D67-E37652F75C4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78" creationId="{DFA2D5D8-1F2B-4162-B172-C7CC8B15EC7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79" creationId="{D88D053D-B7DC-412C-8F1D-36EBB511C0B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80" creationId="{B14A1FD0-81D7-40F6-B9ED-0EAFD70F780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81" creationId="{E362F05D-6D4B-46CA-AECC-EDEA9CABC6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82" creationId="{8DA1DC5F-7350-4712-8556-F0185ECADD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83" creationId="{49C265FF-50EC-425C-8252-165BF45D339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84" creationId="{3FEC5B0E-544D-4462-89AB-2DAC22276D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85" creationId="{33864549-0116-4428-A056-EBB703DE2E6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86" creationId="{F4B10034-117F-4190-8750-82D60A98A9D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87" creationId="{5EE8C8F2-06A0-4B75-90D9-A14D816728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88" creationId="{05873BA2-08AE-4639-A2E7-4B590E0F53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89" creationId="{CF8BF618-9FBE-48AE-BD72-A258605045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90" creationId="{CBE5024E-16A9-4D4C-8DB7-470DE387BF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91" creationId="{888FD38E-2729-400D-9728-20840B150A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92" creationId="{EF7EBB85-5AE2-45ED-8850-0BD8E379FF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93" creationId="{2880CFC8-94E2-4322-8B62-A473276EE65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94" creationId="{ADC08A61-0654-465E-9EE3-C32F54643C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95" creationId="{5AD9FA98-0AEE-4E6A-BB93-B49CE1E3DC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96" creationId="{BDB61E9D-FDE8-448E-AB10-3327F54E24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97" creationId="{C400406C-B92A-4087-BA00-5F858B63BD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98" creationId="{7DF3663D-BF90-445C-81E9-4DC3BC442B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599" creationId="{C9503ADE-541E-466C-BF35-8D304E2C52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00" creationId="{466EB700-6F11-4D89-9BC5-97E28ACAB8B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01" creationId="{0D994D29-14B3-47FB-ACD6-3F135BF7AA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02" creationId="{C1D16D0E-2A1E-4B1D-9D00-4492A678C4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03" creationId="{A8814D95-7292-4713-A59D-1C471199C7C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04" creationId="{082E4B82-BD9A-4B81-94F7-4BE6E6BC97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05" creationId="{DEC5B5FE-53A9-4B4D-8DB6-0F274B9A1D1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06" creationId="{72CA5370-A7CE-4FCB-AE18-C4CF06988F6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07" creationId="{5DDF42E3-61F1-44F5-9AFB-6D72F45D61C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08" creationId="{24BF85B8-97AF-4DAE-814B-3134968E02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09" creationId="{D529AE39-64E9-4C60-81D9-E4CF915626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10" creationId="{19E84C97-68FD-46CF-A850-2C43150C42D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11" creationId="{C81FF0F6-63CA-4E10-823D-8D07B6BF8BE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12" creationId="{06CC6614-54B0-425E-88E1-D644DC9992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13" creationId="{86CAC19B-EE13-4006-8C52-2CDBADA801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14" creationId="{62C1E8B5-CAED-4389-AB27-02AF9730EC6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15" creationId="{ACE7E43E-8170-4387-9541-6B51A5B6497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16" creationId="{1F6DE5BE-35B9-48FB-A660-03CD8A1BD0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17" creationId="{E37BA021-8386-4EDB-BA65-F54DA4F6D8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18" creationId="{4A7729BB-C3EE-419A-9C23-DFFA0C1FE04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19" creationId="{474A188D-0AC9-4E85-874D-6D09C98D280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20" creationId="{ABEDE5AD-DBB1-4A69-B138-2EA7E6CBB8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21" creationId="{A5EBE4ED-716F-4276-B2A5-12793E5706E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22" creationId="{3A3B0329-BFE6-43B1-A0B9-D1246A8C647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23" creationId="{95EB0AF5-02A1-4F7B-881A-CDB9A93647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24" creationId="{9DD2ABB3-0AAA-4E97-A8BC-52653841B0B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25" creationId="{EDEE56AA-7E2F-450B-AA8F-A4B975557C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26" creationId="{072D8837-2119-4574-B029-BAA799156D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27" creationId="{A4D758F3-B3A5-4B3A-9D98-34CD31C5A5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28" creationId="{FC64C681-A027-49A1-A18E-B16FA0DBC17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29" creationId="{8CF71A99-F4CC-42FB-8D83-1BBB2A3262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30" creationId="{B6F4B9E6-AD02-408E-9D1C-BBDE1B4862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31" creationId="{31356F4F-C38A-4E16-BC8F-A3C020CE89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32" creationId="{CB7E6BC5-AB3E-466E-8996-4F938D1F6A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33" creationId="{351995CD-2831-4E66-92E1-6B6225DA87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34" creationId="{4A6DFA07-F748-4482-811F-B3D8F8DE352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35" creationId="{2524DAB1-DF05-4FFB-A7AD-1A35E2AF29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36" creationId="{D91C4E44-A315-4571-9D22-AA579136A8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37" creationId="{ED36BC21-6BBA-42AD-A28A-0207CB9B48C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38" creationId="{977FC231-F3FD-46BE-81C2-C16FAF34072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39" creationId="{E95398BC-EC75-4A6B-A8E5-12915E72292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40" creationId="{BA8387B4-6212-4994-A863-D84785DF9D3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41" creationId="{7B1C315F-AF98-4972-BDD3-AE23F729E19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42" creationId="{E5A56C63-6811-4B7E-948E-1EBF5395F54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43" creationId="{9A3F3524-4E9D-49AC-BEE2-19732AC592A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44" creationId="{F71D1298-E012-47BE-B416-EC65B54528A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45" creationId="{E8A09D51-EE63-45F4-88A0-A84201E836D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46" creationId="{8E4CCBB1-F426-46AA-BB74-3284D7AD2A1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47" creationId="{2425E56D-11FE-45F6-9AC0-D9B32EF80B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48" creationId="{0824E57B-0E75-4E78-B59D-E44B713E22A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49" creationId="{150F430D-680B-451D-BA38-B0921A24BE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50" creationId="{8DBDC046-A52E-4937-8B56-060A3D8F1BD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51" creationId="{5EC2E315-1E6C-4B66-B64E-C02295BF914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52" creationId="{48A23596-D443-4BFB-992E-FA45A094751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53" creationId="{8878A5A0-A89E-49D1-AFCE-7652B23509E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54" creationId="{34174B39-2E8E-4156-92F4-3C4E7DAC5BE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55" creationId="{52BCE2D1-88A5-4589-BF90-D31E5283BBE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56" creationId="{E0D2AD0D-DBAD-43C1-85C1-B4D396F2C90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57" creationId="{86C9E0B1-0198-4AF0-9B40-954B5322865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58" creationId="{15582018-6D5B-45C9-A01E-7E7111607A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59" creationId="{B169DB20-2BF9-4FB8-9D66-77FC9FA6AC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60" creationId="{C597682B-40C7-4E33-9257-D6D4D3D2CA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61" creationId="{52B9BB19-C6EC-47B2-BB82-654ADA7D9D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62" creationId="{7B8ACCA3-75EC-4933-A904-EE8CE824E6D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63" creationId="{DA8B8D6B-B6B1-4253-A2D2-23AD60EFD88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64" creationId="{B12BA8D4-BC61-4256-93F8-98CE07DDF5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65" creationId="{6047CE84-1C6E-4703-9749-2C0976A322D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66" creationId="{F811E281-0741-4B2C-890A-4BBC03E7137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67" creationId="{41DD1D7B-B520-4655-9374-252E1026F04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68" creationId="{829712C5-47B2-4801-8E78-976B703C22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69" creationId="{E53A563A-A574-4F04-8CBB-40878F73102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70" creationId="{92C9F258-1AEA-444C-BFAC-E702C299FFF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71" creationId="{0F507E77-1854-452A-953E-920E504086B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72" creationId="{7904F035-02E0-4B19-A419-290EC32BDB5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73" creationId="{E98F38BD-1D45-42EE-89C5-049C1E74C9E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74" creationId="{C06FC8CC-31CB-4830-A606-3FFE21D8D0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75" creationId="{E9E5A8C1-35B9-46EC-8C7D-CD8FCE0892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76" creationId="{B802C0F7-6C54-4B74-A2DE-C5F277EAF5E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77" creationId="{4A2A8D45-DA8C-40F8-9525-4220A469E7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78" creationId="{2B3FDB80-ACAD-4A19-AD4F-D7669D192E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79" creationId="{D2B0C497-6228-4F23-81A2-0BA62782F7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80" creationId="{D56B38EA-96EE-4140-A657-F78C07798E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81" creationId="{907CA17F-83B5-47AD-B4C8-7B55F7B479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82" creationId="{D3BA006A-A68B-415E-9ACF-8A96EB1E13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83" creationId="{4098DA7B-8612-4499-8E88-8314BDC94C4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84" creationId="{1D5EE834-48AF-4250-92FE-8F8DBDEF92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85" creationId="{1B6B6C13-5DA9-4048-A0E7-8D00DCF664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86" creationId="{FD654EB7-D49B-4F45-95F3-8CC19C78417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87" creationId="{E17BF3C3-4916-421A-9AB2-BF0C548A95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88" creationId="{8C3840B5-BCB6-47AA-8D95-61EE590F011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89" creationId="{BDCBD7CF-7B5E-4427-8773-EF47D7A614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90" creationId="{7A984969-C8B0-4BFF-8573-5A9E209CB9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91" creationId="{93E84B5F-8F29-48DC-A298-668156FC5B0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92" creationId="{6832938A-091F-4048-A1B2-78D5FBFC41F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93" creationId="{EC48C35D-2B06-433D-A7BB-58D2735BBB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94" creationId="{21BD515C-02DA-4A38-AABB-CB40EF54D96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95" creationId="{741B8FDB-FC94-4151-9089-18139854B85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96" creationId="{4B7B03AF-F57D-47E4-8351-DB5AD3A5E0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97" creationId="{13BA1F74-20A5-4861-8148-062EE566D09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98" creationId="{3E9999AB-D0B6-4EBE-9352-D92C734095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699" creationId="{CC29A5F9-4D54-4065-9A68-23BE5A291E6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00" creationId="{B4EC9268-46D6-4743-AED0-F2E169C7E1A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01" creationId="{AC94D03D-F063-4A80-B27D-C7F7420D15B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02" creationId="{520A1DDE-7C74-4FB5-B318-3719D47782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03" creationId="{756C48DD-2E18-4ACE-A285-8DEC28FE2DE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04" creationId="{1A09E196-4E92-4B0B-B665-81AF83DF9E6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05" creationId="{C870F658-6DE4-4A83-80C4-BD20AA8C892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06" creationId="{886747CE-DC8F-442D-AA34-5474B71395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07" creationId="{38DD1242-39A1-455C-82E9-EFA0700C32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08" creationId="{CA3F0C9F-0C11-485C-A143-F8ED78DD733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09" creationId="{6B7F6D16-4B70-4C7B-8549-9C6D0243DAF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10" creationId="{7C76C894-DBE0-457D-84DE-B180F4C92E1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11" creationId="{8D7C82D5-7A0A-4880-AF54-451D61EC23D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12" creationId="{FE9FD45F-B189-4A61-9345-9FDCDB6E67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13" creationId="{B3A0C2D5-7B5E-4359-BA86-1428B6D50C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14" creationId="{7B82B2F5-C9A6-4DF6-B026-47FBB19619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15" creationId="{F2B15CD6-7C32-4C21-9402-55B7A7DE8C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16" creationId="{40B039B0-E159-4338-AE20-012DE572D9D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17" creationId="{3F10C884-171A-4643-9DFF-B99E6D51605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18" creationId="{E9D80931-1F3E-49A7-9BE6-64C78B9065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19" creationId="{BD95F1EE-E6CF-4F62-BE93-4977FB80B76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20" creationId="{4F907191-B9C7-49E3-B907-A5F14F6147D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21" creationId="{3571D8DB-9A84-4AB9-B381-6C3F91AAC5F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22" creationId="{D5C4147D-29D0-4EAF-8508-16F30EF303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23" creationId="{6DE4812C-62FE-4E52-8C66-4545687E36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24" creationId="{9C8936F3-C88B-4978-809B-48BA32241C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25" creationId="{A7BD45FD-AE91-4AFB-B6A3-2B913A25F65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26" creationId="{4814C8FB-A4EB-4AFE-970F-8329EFBDC1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27" creationId="{DC591015-30F1-4876-9EF9-D1643E9D6B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28" creationId="{C9EA1087-0CD8-4641-A6A6-9CC0B0B859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29" creationId="{36DC610E-5907-41BE-8DCD-77A18E24A3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30" creationId="{89D660E3-AE22-4C3D-86BB-E814E13341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31" creationId="{F0CAFBD7-984A-4CBB-BB49-7EE1E954961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32" creationId="{16A47E60-4182-412C-B589-CE5113FA7E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33" creationId="{2ABDDA24-9E5D-4E5C-A38B-054B434A64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34" creationId="{10DF822C-481C-4AB2-A565-148534E5AA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35" creationId="{89F72885-F264-4384-BC66-2CFDCB7DD77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36" creationId="{421B979B-A37D-4642-94BC-52D8CFCBF6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37" creationId="{57C9A92C-06A2-454A-BAF9-AA69637C685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38" creationId="{C6DED398-0912-40C7-879E-ACA4D3BBEB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39" creationId="{71AFF4DF-E5B5-49CC-8315-43DDB8991CC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40" creationId="{ED5BB737-3EA4-4B6E-82B5-BE77E2F2E12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41" creationId="{78B4D822-D308-4EB6-9B75-3C492972C6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42" creationId="{5A392781-B226-41A2-8728-698103B346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43" creationId="{5309D44F-6FFC-41E9-8B8D-04727023A2A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44" creationId="{BEA94A5E-0B3D-4BA4-8500-9F351A3885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45" creationId="{CA097D03-B64A-4AF5-9F84-26632D6A56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46" creationId="{A9843681-E8F1-4E25-A3BB-EC3F0A6F67A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47" creationId="{B901A36E-C6F2-4492-847C-4EC4F5D4A0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48" creationId="{73B135BD-4D53-4BD5-9AE6-81D229B79FC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49" creationId="{CCD539ED-F10C-4353-9D65-25A42A2351F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50" creationId="{221732E4-8ECE-4082-BFBD-64ADF3D5EB2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51" creationId="{69E21AE1-CDCC-4561-AE28-2AC1A470E08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52" creationId="{C2BF49A8-B104-400C-A8B2-C16DDED3497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53" creationId="{ABCCBA8F-A730-4355-A6C6-308634B50E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54" creationId="{EF501625-85FB-4175-BBED-F80BEB1E74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55" creationId="{599374A5-B563-4F8E-B437-35976343D58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56" creationId="{3FB10B7B-B2D7-4D95-9E14-8C472FB8119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57" creationId="{2EBAF7B5-18D7-4F7C-B969-E3352E41BE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58" creationId="{3857DF4B-E458-4C1F-8BF7-168C80644F5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59" creationId="{5AAA17C9-0B90-4C82-BC89-C1C3710A84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60" creationId="{B981675F-B877-4B06-ADA0-3BA1C0686ED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61" creationId="{3FC64FA6-FE87-41B1-A3AC-05D4688401B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62" creationId="{B8B925EF-BB5E-46B0-A0F2-4FF138BF6F5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63" creationId="{E783F68D-C56F-4421-BD1F-548AE960D1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64" creationId="{E1E21A38-9243-4598-9FE8-69BE8A0545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65" creationId="{0B9481B1-BBCA-4270-85BC-C33520F1DC3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66" creationId="{B1AED9DB-5268-45A0-9347-14C3276359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67" creationId="{06B91E74-596B-4A05-8A7B-0C70496527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68" creationId="{7C21718E-D4D3-4921-BBC9-D0208261676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69" creationId="{656FE1C1-BDA7-4E42-9320-5F8EC1913E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70" creationId="{A4D829F4-83F4-45A9-80B6-776D56099C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71" creationId="{B47E93DB-86CB-4987-9B7D-C5CF3EFE7E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72" creationId="{C73A3D15-9973-4BB4-A01D-F0018AAFF59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73" creationId="{F938EF59-D2B3-4C9A-B436-3049C990F8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74" creationId="{49762D3D-DA33-4858-BC08-7D9A931FB2F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75" creationId="{808A6ADC-9410-4AE0-B6F6-6D2567CE251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76" creationId="{DFA54846-A850-41B1-84C3-D694C6A26C1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77" creationId="{29C20E86-892C-4130-A4DE-86765B50D68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78" creationId="{BEF055EE-47C9-4CEB-9AD2-EC96B7A7A8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79" creationId="{8A6FBD9B-2235-4182-BA9A-48E76A00CA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80" creationId="{B3A87BE6-EFB6-4852-BABC-0E84A1DE52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81" creationId="{2A7DDCEC-6633-4CFE-AD8A-D04E9B42AA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82" creationId="{EDFC7C98-3D9E-4A73-AEAF-C2BBB81B01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83" creationId="{2F48A0FC-B756-486E-9771-0997A41B97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84" creationId="{7FE6B6C0-75DD-4668-9673-25367F9A9A5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85" creationId="{70381B44-43E5-471B-8419-98364F95CA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86" creationId="{CF70A19C-B816-44CC-9320-033777042C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87" creationId="{07ED3940-EB74-4F2D-9B20-5E457D59DEE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88" creationId="{54A11ECE-6DF2-4415-B2A5-63EBD15ABF3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89" creationId="{1448F710-2352-4E59-8DB2-7081D8F85D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90" creationId="{5761C596-74A9-4F54-9C70-EC560962E61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91" creationId="{1DCCE0D2-93BC-4BB3-AC61-5847B7E4114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92" creationId="{618263FF-84FA-4725-9C27-9E4DA8D1A9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93" creationId="{97D68472-39F1-43A3-B822-050E03BEF7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94" creationId="{1B60E403-5D08-4D27-AC2A-3082774A976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95" creationId="{A72BDD10-54BC-49BF-86B5-00ACF825338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96" creationId="{7652DB4E-3EDF-412C-BE1B-9376D51D469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97" creationId="{DEA82736-1A88-4399-8DD3-34F7AA33F33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98" creationId="{9727F93A-3EB2-45C3-A58C-69DBE8ED43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799" creationId="{AC4943FF-30ED-4784-82F5-88C0278D72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00" creationId="{1BDE981D-A15D-4F76-A92F-A26931D16AC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01" creationId="{575D7291-FC0A-4296-BEF2-BA58BF591E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02" creationId="{0BF731F5-46C5-4381-92AD-EF8DAD4753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03" creationId="{B24CD624-579D-45C5-9512-2CFD77F806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04" creationId="{322E216C-8509-4C7D-85AB-297CEB22E4E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05" creationId="{D01183FB-2362-477A-A3AB-31FF70CD179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06" creationId="{CAFB2DD3-08C5-4B2D-94E9-8587CC1F91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07" creationId="{7B86E402-03FF-4B97-AABD-8421016E541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08" creationId="{ADAB05C5-CFB4-49CB-B743-9BA7EEB067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09" creationId="{4E0482A5-902B-44D1-9FF7-9F618D8C0D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10" creationId="{F9528FC3-709B-476F-A458-2456E5B043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11" creationId="{B4B595D0-1F24-4027-BDED-A407A5849D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12" creationId="{E6179775-03EA-4863-A284-C650783959F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13" creationId="{833275FE-FCEC-49EC-A735-A3BBECC5D8E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14" creationId="{54CBF7A0-88EF-416C-B911-8126990506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15" creationId="{5F066273-0A37-4D0B-861A-F3714ABEF38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16" creationId="{2D0E2D9D-7697-42D2-A7C6-24961F2860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17" creationId="{8F86731B-4006-49B6-9B5B-517BC2A16F4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18" creationId="{E5CD301A-68F8-4A38-9DAE-C1AECBD45AC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19" creationId="{3D0C5BBD-23EB-401B-968C-19173C360CF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20" creationId="{3E1E7718-C222-4C25-A3DD-0DAB127E82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21" creationId="{D8CED916-546B-4CE9-A4FB-D680CE92D5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22" creationId="{1308A1AC-9B95-4BF3-965D-2CBDD81A900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23" creationId="{A2D02506-7EA5-4C24-96B7-888C85524C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24" creationId="{DB2BCD45-0D26-4252-9B08-63F581A92B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25" creationId="{F4EE533A-59C9-44F0-96F1-87BDC9A4C5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26" creationId="{9AB4A4B6-2E0B-4BD8-9BDE-1179768527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27" creationId="{97CDF162-BE25-448E-8C93-C365F4AA72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28" creationId="{5454F40D-A16F-4D06-AC3D-A3238D1F5E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29" creationId="{024371DE-5809-4225-8D78-6DD1EA5F53C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30" creationId="{A18A6324-8CF9-469B-9DAF-1529B279835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31" creationId="{23A35C0C-E3A6-4E11-8679-9A1411ACAA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32" creationId="{01521D90-7757-4F31-96C0-A77F2477B76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33" creationId="{60F5F6CD-93E6-4ABE-AFCD-E8891D6F2A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34" creationId="{5351D028-269F-4B90-9AAD-0EB915B2D3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35" creationId="{8C8EA840-C43D-49AF-8916-951DBA2F49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36" creationId="{6B9F1CA5-4C38-4BCB-83FB-A11B7E655D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37" creationId="{DD47C4F5-BA76-48EC-B5F9-CB7CC55421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38" creationId="{DA9A35A4-E6DC-4206-988F-816463E9974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39" creationId="{D8D28F22-AD29-494F-B83A-9D1B7A3F947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40" creationId="{2AC11DC8-E8AF-4F2C-AE55-E26A2FB5E58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41" creationId="{9B01CAEB-C59C-408D-91E9-DBB3132FD9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42" creationId="{82E2511C-3440-4E68-B06C-C1C927D18F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43" creationId="{79BCA0BA-F96A-44C0-813E-1B29BE1746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44" creationId="{812DD2EE-74A8-49D2-9485-6227A87EA1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45" creationId="{43D6012B-8C5F-467E-90BD-A16E8122155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46" creationId="{9C05BCE6-CA41-48C4-A99B-6725C97453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47" creationId="{A16175D8-8465-4712-8065-B4A5F37BEF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48" creationId="{1C85E29A-E124-457A-899F-2CDBC7C4645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49" creationId="{60E1E0C2-9819-4453-B665-6C789176F75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50" creationId="{19475471-61A7-432D-87BB-14B3D63572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51" creationId="{42302B6D-0DA6-4B12-A602-C007356CB8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52" creationId="{BC487005-1F7F-4CDE-A548-B9C9095E9E1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53" creationId="{DBB764A4-6112-4517-9C40-B288733B88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54" creationId="{AF255E82-5872-4010-AD8C-3F3AEFAC40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55" creationId="{182F3A9A-C1B8-4B57-95EF-4FA41B40A0B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56" creationId="{A283BA93-D389-472F-926A-805F2CF4E8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57" creationId="{059559D5-2BD3-4CE1-B59E-5EF882EF02C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58" creationId="{29F15C17-4BEC-48F5-A0F9-F4A9A975A36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59" creationId="{E41AA5B6-AF99-4B9B-B359-20AB23B16B9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60" creationId="{36AC1F19-E364-43EA-A89C-827BBD99CF0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61" creationId="{C7561160-AB11-4A25-924E-31D13B2787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62" creationId="{72C1A894-C842-41F5-B4F6-DE156633966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63" creationId="{B85E7C62-10C5-4E32-917B-A95E112DF61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64" creationId="{00F676A6-C632-4398-B538-452438E50FA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65" creationId="{938AC20A-36C9-44C2-B8D1-A91A69F19F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66" creationId="{7275A25E-AAE1-4D6E-9B4C-C2514B057DE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67" creationId="{CD32F26E-2D86-4C03-97D3-C430D3C0B6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68" creationId="{C43F25E3-E890-4D76-BAC3-D9E58749FA7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69" creationId="{DC9AE99D-0354-4080-8F2F-7DE9C539E7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70" creationId="{8F8A5686-B7F8-4D35-9F4C-0C4A0E023EC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71" creationId="{E324E5DD-C468-49BD-9DB9-B8A5F2D4D1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72" creationId="{601D6578-19E1-44BE-B9B0-92E73AB62AF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73" creationId="{6B27C2E1-8892-499D-BC42-569DA35FB09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74" creationId="{41C87AE2-72E3-4F80-AD21-6CAC3A1307E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75" creationId="{769BF1B3-CCD3-4E85-BDDA-23BA67104D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76" creationId="{F7A50D14-32D6-4AB6-8B8E-38AACA757B5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77" creationId="{AA414202-5A05-4609-B1A6-9F03591357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78" creationId="{F10AEC38-0EBF-4B0F-A88A-2396E9FC3C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79" creationId="{C47C35EA-8A83-485E-9C7D-401D211918F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80" creationId="{5FE0FE40-92E0-4B28-8100-5A209E53683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81" creationId="{CC643295-3B0F-4975-9597-DF6B0E2991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82" creationId="{C461FEB4-B24F-460A-81E4-64232228695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83" creationId="{8A8DB5C0-A091-4054-AB51-1212229151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84" creationId="{22B9ADC4-8F44-4F66-B5DC-E2E9F52F28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85" creationId="{3A1F235A-A9D3-4499-A170-3B29292865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86" creationId="{36978C3B-571D-4F07-B5DF-8A4F42CD3F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87" creationId="{6FFC04BF-7CF8-4AD7-8CE8-BF074886789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88" creationId="{413E825F-1869-40BC-9044-5E912630819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89" creationId="{5C8AB882-4619-44DD-9523-B2F16D3663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90" creationId="{7DE04F0D-FA19-4362-8035-0AD0A0ACD8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91" creationId="{80CB8F30-1441-4191-B540-E859EACC59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92" creationId="{D8118E41-0D8F-415B-90BE-18F0E2FA1E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93" creationId="{D41D5F72-4C27-4EF8-98AC-C1B7F33234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94" creationId="{90B6445D-579A-4C42-839C-EBEE1A65CF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95" creationId="{D794F31B-E08B-4CC2-92A6-FC6EA422888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96" creationId="{881F24B0-8792-485B-AD90-2FE9D0AB29E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97" creationId="{E5379F3B-CC10-42F5-A88E-D103F73E4E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98" creationId="{E95259C7-12E7-4CE2-B702-5C82569BBC8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899" creationId="{0122FE0F-18DA-4C94-BD16-794C6E0CA3D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00" creationId="{C86D75D1-1AD8-4FD5-85B4-2C31B224A8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01" creationId="{D749B9D1-F661-4CA9-A62E-72D63EC6E1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02" creationId="{5DF74D31-2A80-4009-A370-D180C0286F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03" creationId="{8CC10DE8-316C-4CDD-A4EA-B37596D25A5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04" creationId="{3FB95E97-635C-4935-B561-7D5028359D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05" creationId="{BE9DAC6D-0DB5-4CEA-92F8-1E7DEC6279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06" creationId="{336FA32B-6EE5-4EC4-B907-E670F26BEB4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07" creationId="{975DC94F-8FEE-40A6-A854-8EDAD50B6E5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08" creationId="{78E7BF74-E27A-4D68-9A2B-5E253965001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09" creationId="{50D461AC-9E18-4ACE-BB6C-12B8AB2C01B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10" creationId="{B2ECDCD6-7630-4ACB-9866-3AD5F94E8D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11" creationId="{F43E8ACA-DB6F-470E-8AC5-D82EB46DF61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12" creationId="{9A4A35A4-19D4-46E2-B175-4399F80BB6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13" creationId="{7285A9C7-B3F4-45DB-88D3-BCE7136F0B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14" creationId="{C044D58D-2725-481F-91E1-A577BE3858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15" creationId="{47613DF3-3306-4243-A4B3-ACA57BDECC5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16" creationId="{FA56F7DF-B845-4F9D-BE75-9F87898AEE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17" creationId="{3B281D61-1310-43D9-A4C5-7638E28A5E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18" creationId="{A5A01D9A-3FA9-4D8E-9E26-217951B065B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19" creationId="{C83405FE-AFE2-440C-A00E-2F3CC2B264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20" creationId="{8F4FA406-5707-4A4F-A8F3-C4E8DA516A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21" creationId="{71D724B8-68DC-4A63-93D2-ACCA955849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22" creationId="{E5B8A289-A7BF-4DA6-BD03-9BD695694E3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23" creationId="{A6252103-9AF8-44EA-8622-77FF6B86067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24" creationId="{A5CA3EA9-37A6-422A-BF67-BA9F06D304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25" creationId="{44D3439D-87B7-405F-AA4F-54E61FC8997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26" creationId="{C0750E12-DB88-433A-A6D6-86A56EC8182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27" creationId="{517009D8-3206-4288-A99D-4B5FDEDD7AA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28" creationId="{DF3E50A4-1849-4FAB-854D-9474265AD6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29" creationId="{8096B171-A13E-4BB0-8D86-8E8F2F7E6C5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30" creationId="{02FD9212-6963-40EA-AAEB-EAA3C852C39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31" creationId="{065D61F9-EE89-42AC-AF2D-10B0C9B1B6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32" creationId="{07FF788C-60DB-4103-8BE7-A348F99BC2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33" creationId="{62C7109F-3C4B-429D-8FE6-5C2FB080F28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34" creationId="{808F1453-D72C-4F85-8819-81A7B6C60E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35" creationId="{02AD6758-7B05-48AC-BD36-0D1D414877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36" creationId="{D1C83411-ABF0-4ACE-8C22-1637143BC83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37" creationId="{AED32BE3-3F26-4FEF-8B44-3E66CD65062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38" creationId="{939EB3FA-8D48-4044-9449-F65A48956A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39" creationId="{57E672A1-0F72-41B8-B16A-07867580930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40" creationId="{5571A2C4-65D5-4528-A109-7DB8648AEC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41" creationId="{65FF02A3-381F-440C-BDAD-C9D118BAD5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42" creationId="{C817C1C2-DE1D-4689-AECD-182C5C3FFE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43" creationId="{28DCFF37-96F9-448E-A7FC-4E8EF5535C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44" creationId="{5E5D0A18-9CF0-416E-9FE1-22A7F11890D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45" creationId="{457CC804-CBB2-45FE-AFA1-A6CA591090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46" creationId="{EF6DE358-F536-4818-9EE2-D92A1087A43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47" creationId="{BC066E6B-B3E2-45AB-8591-026E2E2708F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48" creationId="{ADFDCEAF-0C2C-4FF5-ADEA-C624474EB6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49" creationId="{2B554048-FBAC-4D4A-922F-8B622803DF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50" creationId="{B8AA306B-AF66-4D20-A4EE-8DDF9D8C7F9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51" creationId="{BB6FCD93-CCF9-4DC5-ABA0-472C96CEEC3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52" creationId="{9BD52F2C-6094-4291-8B9A-D84BC5B051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53" creationId="{FE65C1A6-FF3B-4120-8112-3600EC7B95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54" creationId="{28B2F030-283E-4C90-8F1E-87BF15292D2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55" creationId="{2CBEB8A7-8F2A-4A89-AFB9-55BF25A7A8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56" creationId="{703597F1-5533-44C2-888A-88FAE5FC1B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57" creationId="{14E0DE72-5168-41A1-AFA6-2AEE2139527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58" creationId="{F01CF7EC-4C1D-4D3F-90AA-A5B14FAFF95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59" creationId="{C6756BD2-1181-4382-91B1-9BBE0D34159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60" creationId="{AA26DA97-87CB-4F6B-8A62-CE0E9332366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61" creationId="{7F7151AC-19B7-40D1-BA3B-605B1E785D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62" creationId="{644C216C-F553-4D6E-936D-125B6875843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63" creationId="{13147B1B-67C0-46D8-99CC-1930D923626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64" creationId="{B769696E-EF51-4F41-A1CF-1307D39A87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65" creationId="{BFBDA73D-96D9-4096-9F40-F1F9E29160A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66" creationId="{B07403E9-8CEC-470E-9CE1-C212820D33E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67" creationId="{D63DB537-97A6-4E9C-98F8-06BF4E9D69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68" creationId="{F94A613E-EB77-46F9-81CC-3D3607F1C3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69" creationId="{61492B9D-0B28-414A-8044-4FD57BF620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70" creationId="{BF441AD1-B285-4A0A-8667-6EA01E3F456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71" creationId="{9736CA28-4B48-4BDA-A1B7-072EA201ED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72" creationId="{9DFF2BBF-D5C5-4FCE-9EB3-293B66BFF92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73" creationId="{5BDF65B3-A789-49A8-9838-4026CEC3759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74" creationId="{6C6E8708-EE1A-4214-886C-448FD12D69A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75" creationId="{75F025F9-B227-4A83-8550-0205A6A21F8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76" creationId="{C405EF68-7837-4A00-B384-3EFA3C20FB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77" creationId="{84D56AC1-8FF5-4C6A-951A-B4B1C632352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78" creationId="{FAB1E21D-C475-48B5-9745-3DDB1EA00C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79" creationId="{32EEEF77-3C9E-48EE-8F5D-3D9BF2874D4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80" creationId="{75542BF5-D761-4D52-9182-BD91A79F1D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81" creationId="{2A49BB03-59A7-4A7C-8464-5D9930F0FD9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82" creationId="{D06EB809-4962-486A-9746-17A515335E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83" creationId="{010728F9-251A-4378-97A2-A515E24325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84" creationId="{AB745966-FAAC-4EBD-97AF-BFD7522BAC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85" creationId="{1673FC11-708A-4DD5-BF05-C5281191C23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86" creationId="{1086C1DE-3B80-49BC-B025-2C4C9D2F78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87" creationId="{1171795B-8E50-4B3A-89F6-8340D38A78D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88" creationId="{F4A1CB66-C6FD-4EB1-87DC-80D6A92E74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89" creationId="{19C0301F-48D7-42BF-84D6-8E45E481695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90" creationId="{B8A71557-3CC8-47EC-8184-15F19F1B650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91" creationId="{3F9513A0-E041-4AAD-BDB9-24E5606E91C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92" creationId="{4AADF078-6EBD-4DF2-8FF9-B5ED4346CEB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93" creationId="{8AB210D8-4B26-4693-A74E-C6823E52BA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94" creationId="{5CB3530F-AB79-4E31-AD89-A5FD4106488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95" creationId="{AD01D578-9191-4C26-93BF-A3E068B4AE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96" creationId="{0A08E430-642E-4EA6-9B1C-615A8D8F0CF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97" creationId="{C2E0D51A-8381-4266-AE24-4782AB47C3C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98" creationId="{830942A2-7ADD-42F6-9349-5C7E1E9B18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4999" creationId="{438D232F-ABEF-4082-9587-87D0DA4F4D5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00" creationId="{AEB1E642-4E19-4443-A5C1-5384E643574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01" creationId="{F3DC57EB-58C3-4EC3-ABF4-151B15AC8FD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02" creationId="{EFE9A46F-6F4F-4ECA-8806-DD57903516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03" creationId="{141001F2-7A64-4B0F-88CB-2AC4FE450D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04" creationId="{BC8AE85E-0FDE-474A-9CA4-68175D7743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05" creationId="{31A9C03A-4B13-43C3-9235-F6AD3AB3A16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06" creationId="{E2B43A54-02CC-4DE9-BF69-27FCF5F029F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07" creationId="{C984E6FE-FEC9-4798-9425-F0ADDA5F9A4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08" creationId="{97C413AC-D6D1-40F5-806E-C2BBFA646A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09" creationId="{E2E8F6B5-E653-4877-B2E6-7FDA1905565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10" creationId="{05FDFDA5-B091-4CA8-93A0-318011DC80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11" creationId="{A11478B4-2248-4744-9241-DA74A1FF78D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12" creationId="{A0356E15-F312-47C8-9349-3C1127439F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13" creationId="{F6A9B6A0-9077-4E99-8178-B3FECE524AA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14" creationId="{418A17DA-96EB-434A-B8FC-A548D3BFDB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15" creationId="{7520A759-4074-4425-ABA1-4F5A51AF20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16" creationId="{3C573677-D9E0-48BF-832E-E888F0403A1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17" creationId="{7314EBC3-7D76-4A3D-8D53-011A40CF4F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18" creationId="{7F992111-30D4-44D4-B4DF-8D0575F73BC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19" creationId="{AAD590E2-D714-4605-B883-B36B36C0E9D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20" creationId="{6C823629-3552-448A-BF21-6F254BE875E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21" creationId="{D1081999-565C-4899-8148-8804232E8F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22" creationId="{4C750AB0-B0E9-4C09-8AAC-0D89E9EDB37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23" creationId="{FDE70A09-CF8C-4EF1-B095-39B1AF3D5C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24" creationId="{B727C93B-312D-4C18-A6A8-8BDFA05941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25" creationId="{7B71C861-BA3F-4EB6-8F99-3EBB6D2F3F1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26" creationId="{D3779109-EFAA-4CC7-8D51-A3F8E5C7ABB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27" creationId="{008C0E71-CC35-4FC3-A6AB-66B64CCC1CB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28" creationId="{A5F374F7-9430-4921-A794-70DB8EAA11B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29" creationId="{0C4CBD14-AD84-41B7-ABEF-1D37D18B005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30" creationId="{33D51AED-724A-48FF-8544-C4FC43B8F9A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31" creationId="{AB83DA3D-CDD3-4865-8964-0C9888A77AA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32" creationId="{836C8A93-33FD-42A8-867D-844E0BBD12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33" creationId="{BE9BCBF6-FA5E-4310-9950-0555C2D68D7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34" creationId="{3957C7C7-F26D-4CAE-A937-A9478B2A83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35" creationId="{82783DB7-89EB-4D9F-9E05-92526C1814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36" creationId="{A9F2B29E-DFD2-41A4-B98A-CB6F84FEA4E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37" creationId="{54D8B7B4-F92A-4708-B170-E3577F044E1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38" creationId="{D6BF455A-955E-4D22-B65B-C5E7BB0C08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39" creationId="{E852EC19-B3C2-4979-A37E-5C92AB42D0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40" creationId="{B9A60BA0-6665-41D1-9108-E0612F5971E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41" creationId="{79B0B47E-BE7A-471F-8603-C2FE3DC9DBD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42" creationId="{A35BA6A0-DACE-43B4-9AFE-194D0D82EB5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43" creationId="{33688C14-38CE-4851-B222-0D71DD8BF7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44" creationId="{12C86AC5-8535-44CF-B218-EA9F451023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45" creationId="{1E103E84-9E59-4C0B-9DD8-6468BE38C7D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46" creationId="{342A463F-F781-4069-B9CE-2EDEC971A88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47" creationId="{147CEFD2-C64E-4213-9530-9EDF210CFA3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48" creationId="{69207BEF-A823-4614-A551-014377293B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49" creationId="{B76725E3-1D6B-483D-9588-7078E9C7CE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50" creationId="{20C53016-FB15-4477-8757-AB144360805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51" creationId="{61A6196A-90A9-4836-8249-62CB557041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52" creationId="{C664173C-90F7-4AEF-AD46-9AA3D57BB04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53" creationId="{146C4F99-EF9B-4531-A063-DD06349DAA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54" creationId="{FF394422-D0C6-4521-9B2F-8722595CC14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55" creationId="{062A49EE-FDF4-4F5E-A019-061A72C656E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56" creationId="{8F2470F3-C011-47F0-B37D-853A64CE78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57" creationId="{E18B71FA-65B9-4D09-8BB3-A6F7A82D049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58" creationId="{33B85A0B-B276-4087-B59B-9DF26587419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59" creationId="{9AE81064-51ED-4F43-AB64-58FA916398A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60" creationId="{B52A1CCB-870D-44D7-BFB7-F452D4ED94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61" creationId="{79CE0D84-7C9A-4C6B-BA10-1AB1BB251EB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62" creationId="{43187255-3806-4B6E-BD85-283C9BAB9E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63" creationId="{A8B4B8FF-CC7C-4620-B939-252C68B3FC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64" creationId="{A14CCA65-C2D9-4C77-BF00-8F03C78A4E9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65" creationId="{43662DB8-A4D2-49D4-9422-DC2527F2708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66" creationId="{1FF49D6A-6C53-4FBF-BC3D-DB58259381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67" creationId="{76F3C30D-A4C8-44B7-9174-C47187B5E46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68" creationId="{E893E639-A528-4101-8CE1-8916ABAED6A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69" creationId="{2C1DC600-CFAC-4032-BF67-CBC843C86C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70" creationId="{18F8AA98-0116-4ECB-A9ED-E402F5E11A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71" creationId="{216125CE-8CBA-4081-8592-5F84CD492CD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72" creationId="{45DB3049-5DAD-47A2-97E6-34EE475B97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73" creationId="{62C68A41-3D19-47CA-A60F-11B0259A46B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74" creationId="{C988B1BF-3894-448D-BC41-F8AE170EFF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75" creationId="{DCF71D7B-B0A8-4890-9AC2-D65DFB19EF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76" creationId="{78B189F5-C030-4BFC-B555-2EABD559BD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77" creationId="{BC4B6349-A21D-4354-B6EB-96BF4CA9610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78" creationId="{5C68F17C-CCA6-4242-BAA4-C314EA32D5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79" creationId="{78BCACA7-897B-4AE2-A246-873ED139EA3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80" creationId="{97801BE3-64E1-4406-9473-16156FAFB8A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81" creationId="{3BEA4163-7F1D-4653-9F7E-13932647915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82" creationId="{97A2A00E-7F03-4FB5-BA25-64391759048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83" creationId="{AEAD1C83-707E-46B2-B52E-E43E4A9132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84" creationId="{38DBE375-46B3-41D1-AA37-2386537A8E6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85" creationId="{C2F30EC2-C455-494F-AF0C-9A7861653A7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86" creationId="{936977D5-297B-479C-BCB1-3DBCD87E2C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87" creationId="{5F9986F3-E1A0-471E-AEDA-F99992B0B9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88" creationId="{AB4F8786-2D5C-4D1F-8472-E92A8D8806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89" creationId="{5C11A653-7EB6-404C-AE14-5E29ACE5218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90" creationId="{862DD6AC-EED3-4BFB-9916-37122BE0B7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91" creationId="{18F6CBEC-2B4B-4795-A991-27CB1CAF8D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92" creationId="{31056B5C-628A-4333-B5FC-2E1CE5D8DC8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93" creationId="{D24FA4F3-75D0-40CA-81F4-D80524DE81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94" creationId="{AE400806-C5AF-4746-ADF4-A322DEBD74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95" creationId="{95C89ECD-8910-4858-9F82-C0F4720356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96" creationId="{D0F74B83-5441-4CCE-B0AB-41E0475F5E7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97" creationId="{0C55E34A-7467-48E7-8BBE-837967BBE34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98" creationId="{5291864E-4FFD-4D6F-A730-5079CE1A70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099" creationId="{79B0CBBA-C463-426A-A66D-394EF36A29A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00" creationId="{4C1F8C04-F83F-4972-A81D-4516365AEAD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01" creationId="{552CBC51-554D-4A68-9DAF-19F5428D452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02" creationId="{A93B99DD-175A-4558-94B8-92EA708138E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03" creationId="{D031EE67-5C08-44C7-8E99-413F2E1368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04" creationId="{AA5E8C54-84FF-4E59-A521-134A872BF47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05" creationId="{44BB3324-C387-4F4B-88FE-0BF7A5CACF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06" creationId="{BFFDE967-1A4F-433B-9070-00AC3C61257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07" creationId="{A9E0F4B9-E707-414F-BCC5-377CE4ADC15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08" creationId="{1D46B846-8FF3-48C8-B4B1-F123FAF3CCE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09" creationId="{4DF26FE9-AE32-4F4A-8FA2-08E125B1428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10" creationId="{77DC19B4-9C9D-4CE2-910C-ECAAEF85D5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11" creationId="{F4F1AE9C-9DFE-41B1-B5CC-7BCA379D9B7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12" creationId="{647F5CB2-89F8-4307-8E7E-87717CA1412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13" creationId="{A6FBF895-C90F-4BE9-B5E1-B03DD4D57D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14" creationId="{FFF94FC0-288C-43B0-B464-79998390C1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15" creationId="{EC014DD2-9199-426D-804A-A395F33A50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16" creationId="{76337D52-18C1-4A54-8927-505513419D6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17" creationId="{E1599DEC-D96D-4226-A8B4-EAC0BFEE18C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18" creationId="{FDFC8E8A-6530-41CD-85B1-58F92FCD22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19" creationId="{6E6BCEDF-32AA-46D6-B07F-1788FAC9B6D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20" creationId="{5DE95A79-7884-4EC5-8EAF-D0358EB16F5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21" creationId="{DC5602AD-88DE-478B-9C18-439216630C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22" creationId="{BF419B75-7994-400B-BE87-CE31E923E35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23" creationId="{386503D4-20DD-4C25-9ACA-8C2919541EF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24" creationId="{582AF4DF-E60D-4DFD-80B1-FCC434B626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25" creationId="{E1B3FFF1-4308-4A3D-B162-73A0013BF11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26" creationId="{DEAE0C46-BD5E-4FFA-9561-676278A11B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27" creationId="{75310FB8-8745-4EDC-9959-D616E302E3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28" creationId="{A9F26DDF-7042-4FDF-8DCC-A14A9C46C6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29" creationId="{2384D67E-9DC6-4A4E-84A0-A98AD14AF80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30" creationId="{DD0A78A6-DC9C-4405-9186-F4996F9900B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31" creationId="{EF80B6F9-B568-4466-BDB1-40DBA0151B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32" creationId="{AD329958-B165-4A2A-846A-B1519AE3C8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33" creationId="{5223E87A-7E4F-476C-92EB-6C4DA0C212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34" creationId="{AFD5A581-A914-4E8F-9EA8-AE184EEF6E5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35" creationId="{FEE9755B-242B-4DB4-9B02-904737F9419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36" creationId="{322DF1C5-D017-4309-BFE6-CA7A47FB6F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37" creationId="{24ADBD9A-54C8-458C-ACD9-91B11339BD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38" creationId="{DFDC8318-B2F1-459D-BAAC-6DFCA43356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39" creationId="{24358B66-58B3-44ED-9C63-1D1E59102A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40" creationId="{AA5C37F8-DD0A-427F-AE5A-95B455BD851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41" creationId="{52D15F36-F6EE-400B-9CD9-228492D4477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42" creationId="{84CEFBF8-F509-447F-80C9-BD29CDD4345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43" creationId="{DA45082E-7FD2-4349-B304-1CFD0624CE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44" creationId="{D257A43D-4F66-46A2-8A46-70DCEE69419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45" creationId="{677D2062-4E00-4356-B39B-F8D58C42F7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46" creationId="{85668392-3806-4761-BFBC-5F55A6C971B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47" creationId="{6DC27EF9-9488-4025-8B44-D9E0C1B1A81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48" creationId="{E490F1AF-C7BD-4F58-A0CB-1CE3936FC95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49" creationId="{4A841A8B-6FE2-4889-9296-A83FA424081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50" creationId="{19C0A7E8-D10F-4555-882E-BE3CBA2CCD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51" creationId="{7DF93374-0EE2-4431-8A79-D117D2B62DB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52" creationId="{F23B8C26-0F47-43B7-8987-D445CEEAE5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53" creationId="{9CE9D673-430F-4901-9C06-BEEAE21EB9D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54" creationId="{942FBBA5-B9FE-4CA5-9CCE-CEC38C07F2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55" creationId="{64198D84-CECC-4F04-8A38-A78E1E481F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56" creationId="{0068D2C7-B480-49F2-8020-41322714F6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57" creationId="{2029DB0D-620E-4C58-9075-009A016EDE9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58" creationId="{8A85196D-AD3B-4F9F-A568-395701C592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59" creationId="{BC5304D1-ED01-4470-B24F-A21C616BB80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60" creationId="{1D2C0260-E6C3-409B-B3AB-C0316B06E8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61" creationId="{DEADE398-3AEF-4169-841E-57512A14C21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62" creationId="{7847C25B-168C-4E44-BB1A-9610F1F1AE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63" creationId="{E402BE1D-4417-4FF8-A0E0-8223892093A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64" creationId="{B3364B53-BF10-4D88-86B8-ACF37C9CF0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65" creationId="{AD63D7FA-1BDF-4271-A79E-DC7BA42D6EB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66" creationId="{1AE69BA4-2D8D-4232-9A82-9DDB6264E87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67" creationId="{C5A7A092-F700-400A-9A13-2EC89F4B02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68" creationId="{CD823EAA-2825-4E32-97DB-A37C836D76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69" creationId="{8F640243-B64D-46A5-AE04-936874D01B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70" creationId="{978BD947-EB19-4219-A095-BB0BED61C57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71" creationId="{C737741D-B85F-436D-B397-B7F3BF36CC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72" creationId="{FE3E4C22-950F-455E-A232-0588C6AE90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73" creationId="{91249B6E-8089-436C-94A2-5BD9A28BBB8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74" creationId="{98D74B94-F6BB-4404-A183-A8B96116EBE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75" creationId="{A763106B-5051-4210-BBEC-22004F3506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76" creationId="{6CA7473C-D82C-4E3D-A41E-E6BD5A768B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77" creationId="{DAE7D71E-6A33-4B6B-BB4A-A8A7C655730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78" creationId="{B3C3D93F-2B59-4AF3-B822-33039C5B20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79" creationId="{16FDA5AE-1C72-4316-AA95-BF66B505955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80" creationId="{2E6206C1-7BBE-4F82-B4DC-A252B1B051A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81" creationId="{540E4763-0F3C-43FD-A08C-216C188355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82" creationId="{2D16CBDA-BB2B-4651-8220-EB3AEFD62F9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83" creationId="{6E7166CA-08C1-4CED-9A90-36DA3F3827D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84" creationId="{1FEB22A2-0910-422D-B183-B7DAB1F8BDB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85" creationId="{2CC15C5B-AD1C-4BFA-BF69-0ABE6ADDC4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86" creationId="{2346360B-B5E1-4823-BA19-1CECF14467C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87" creationId="{2DA51A1B-52BF-4805-90FB-31F52DAFBD5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88" creationId="{C81C38CA-F637-4FB0-A5CD-CF719D31C2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89" creationId="{EF6B6F71-ED84-47D1-BC4D-581F825F71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90" creationId="{0CF2F3EC-B573-4EBC-A87E-4679CFE5E83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91" creationId="{D7EC9802-2EE4-4DCA-B4FE-A0E874AC1E4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92" creationId="{E94F2112-495B-4231-AD41-1F0CA0DA2BB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93" creationId="{880EBE1B-0BF6-46FB-B866-ABB76751EE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94" creationId="{D9C221DD-6A3E-41C1-A663-211596BB4D3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95" creationId="{1E777FB5-E564-4988-AC45-679AD67F85D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96" creationId="{75CABA92-A166-498A-A27F-D2798497A3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97" creationId="{3BF84AD7-9817-4BE6-85EA-A5CE60A6700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98" creationId="{2264961E-D251-4552-A3EC-C1CA3C43AF8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199" creationId="{EBF242EF-0420-4BAA-8C67-B28F79BF4C5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00" creationId="{36FFD16B-926C-45E3-A0AA-DE09970C651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01" creationId="{F007A13D-E5F4-4772-BA57-C6C94DFF49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02" creationId="{E4EDD6A2-DE67-4571-AF4B-19D40C7843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03" creationId="{8C27341B-563A-4571-B256-07430F516A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04" creationId="{C7C8F4BF-820F-4A24-A343-32A0AFF025F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05" creationId="{7DEF06C9-D57E-44AD-9898-2F427995855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06" creationId="{7ED91173-A264-451F-9984-FBCF62A77D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07" creationId="{907B4033-66B8-4C05-A6E2-D753ABC015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08" creationId="{0FFACAD3-EA78-4CA1-95AC-01FA1220707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09" creationId="{AA89A03D-1F4F-4211-93B9-69715A03E2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10" creationId="{0984E7E7-726F-41C1-8182-BB21DD33FA0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11" creationId="{6D5F483C-2243-4156-8DCD-4B680859E6B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12" creationId="{00973313-FB3D-4C28-BBCE-B5397DF5865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13" creationId="{2BB0CC9C-FB20-43A8-AF9E-BCA5354E57F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14" creationId="{71727677-A15B-4987-BA53-CFAAE68D1B3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15" creationId="{BA9513DC-0550-47D6-AD8E-3BAF7FD7D8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16" creationId="{908AE6E5-F6D0-4105-97A6-1596F55485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17" creationId="{D3530689-8FD0-41B5-837B-E7C6E6DEB90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18" creationId="{525A01B9-79E6-4508-BF0A-B5D95BBE206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19" creationId="{27D6C57D-DCC0-4445-AD85-E15E0CF8AA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20" creationId="{F66039ED-6565-4EAF-A6F6-802C95424C8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21" creationId="{ECC4501F-0968-4932-AE6C-CD72FAE1428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22" creationId="{8ACE751E-2A3D-484E-92B2-FF00092F50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23" creationId="{1D189928-113E-4001-9162-AF1F62BFBC7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24" creationId="{BB9AF4C8-CB75-4BCB-B503-3B074EDAC21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25" creationId="{56563D64-272D-4F44-9530-1B33AA71BF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26" creationId="{6A4D986F-B16F-4DCC-9758-C2CD4E4AEA1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27" creationId="{723E6E6A-5386-4F6C-B16E-4079FBA2A8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28" creationId="{BF59E69F-370E-4ECA-918F-DD6B61E2105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29" creationId="{91198A64-E23F-4129-A847-2540F01E07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30" creationId="{31F0289F-599C-4C66-B748-38CAE98E602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31" creationId="{13DDEA2A-9D23-4DD9-AF17-8054667F3D3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32" creationId="{7EDDADC1-66B0-465E-AAE6-311505B7A9A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33" creationId="{CD7B6C3D-0060-45BC-9208-AF403FC7CB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34" creationId="{1DAB175D-704D-4090-933B-3203C160E83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35" creationId="{9B24A08F-1E4C-4104-A159-DD32477DE8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36" creationId="{763028E3-B6D2-4485-A831-21EED2FC272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37" creationId="{EE80AEDB-FB9D-4950-A476-DEA34FBCAF8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38" creationId="{514ADC28-D2B7-43EC-834C-FF074E7DE4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39" creationId="{16D58AE0-042D-43EA-BF1E-496FD3D2987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40" creationId="{4485E4D0-7E9D-408D-AA26-6683748EDCF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41" creationId="{E876ADCF-8E1B-41DA-BFF1-EDB8B93775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42" creationId="{C2A52BE7-0D53-4B42-8CE4-B34C3BD30A9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43" creationId="{A8187F92-00D6-4FD3-AE47-4B16A7506F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44" creationId="{9E990E40-DC64-4DD7-80DA-76BF501784B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45" creationId="{9F1A48B5-3DD5-4851-8FB5-18C53B018A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46" creationId="{3917DD81-14D7-46F2-8A8A-D21FA8AF0A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47" creationId="{F4C59C95-EAC8-4FAB-9FB4-713F4BC8D8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48" creationId="{C8B1E4D1-67A3-429A-8462-0CD2578608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49" creationId="{499DB419-9EF7-41B2-B737-34B8A6327A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50" creationId="{7DB69FFE-9CDA-4593-A904-2DBDDBE6D7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51" creationId="{C0AE7591-406B-4EC5-A69C-EABE91BCAA2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52" creationId="{1C7A0C09-DE56-4E7B-9CB5-77A48CACB60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53" creationId="{8EFCBCEF-A99E-4384-B20D-CDD768B3D4E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54" creationId="{684AD9DA-7DD5-4678-9964-50197FD5F66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55" creationId="{0561A738-0CE4-4549-ACD1-58F98F77538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56" creationId="{A3353CA0-23A0-46E2-B84E-608123D2C3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57" creationId="{012E7E7E-655E-42A9-A095-144CA0CA76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58" creationId="{BBBA5211-97E7-46C4-8DF9-B7507C4F5B4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59" creationId="{AADD95BC-918E-4B6B-9359-7A3C90ED20F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60" creationId="{5F195C43-A354-4436-8701-9FE40A670FE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61" creationId="{186951B7-83DC-435E-9716-41C8FC0229E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62" creationId="{C8310936-7909-4038-B468-3558E7AEF4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63" creationId="{8C3EB3D8-263D-4DDB-BF1B-CC58F498715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64" creationId="{79964A13-DA11-44EE-BF29-07985ADF5D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65" creationId="{F40E5A7B-63D8-42A3-85D3-95DE28FD24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66" creationId="{246A8698-65C3-43B4-AEC9-4AC2189E24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67" creationId="{772D797C-0EE7-4229-B8E4-42FF033093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68" creationId="{28639283-208D-40FF-9BDF-2C4184D39C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69" creationId="{E7396ED0-8EC1-4B90-A21C-1E1025633F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70" creationId="{8EF6318A-0ADB-42D6-A7E2-3A6F4C0B59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71" creationId="{007F5862-2A0A-4F7A-8719-F668978E97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72" creationId="{EADCAE40-DDCE-44FB-BFEF-980F7F6A05D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73" creationId="{A67972DE-F15B-43FD-9EC6-1CFEB05065D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74" creationId="{8340E3D5-961C-469F-9104-09224EB464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75" creationId="{22FDBE72-E039-4001-9410-EA01678511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76" creationId="{B362FE32-4360-478C-95F1-F5B2E377DF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77" creationId="{E4E1B6EF-D0FB-4BC5-B2F8-73FBB71004D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78" creationId="{D2D21603-0F19-4654-9A74-06E96FAF5C6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79" creationId="{C996382E-C57B-4C54-8639-AEA3D4BD1AD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80" creationId="{8C1EA15D-F04F-49B2-BD2B-42D12ACD5A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81" creationId="{956A0F45-3DF1-4B71-99F4-692D56A42D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82" creationId="{E3E04548-3CAE-480E-A653-5EAB891EB4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83" creationId="{A1C24458-6FDF-4AA7-98BC-6C9D59D7BC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84" creationId="{0717E371-9BA3-40BE-9C25-920DB72024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85" creationId="{6008271C-B337-4402-8317-01230FFB088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86" creationId="{8A896B7A-9A6A-498A-89D4-690DD45EC21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87" creationId="{01B0CBF0-8E40-40D1-9432-A4534C9D62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88" creationId="{A956C33D-1983-4980-8829-F346E3BE286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89" creationId="{7952158F-4A36-40EA-A536-53B91E36ADB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90" creationId="{740AFDFE-C42E-4A6F-A029-0FA04E84DA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91" creationId="{5506E6ED-15C1-44E2-8C4D-D8247ADC41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92" creationId="{91DB5109-E393-483F-8936-E8C08774803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93" creationId="{8976B6FD-4DAE-477B-A0A5-13773CE50C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94" creationId="{CD8C3E91-463E-40FF-8F68-B6116C2562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95" creationId="{1F837F18-C954-41E5-A205-62493355CC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96" creationId="{F88A2C28-6B22-4207-BEC6-EFCF86AF5F1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97" creationId="{0EFEB4AC-8F27-4002-AFC4-894C2623B21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98" creationId="{82CFB14B-92BC-48B6-8F22-58484727AA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299" creationId="{27497A70-E790-4470-86AB-EACC9AF45CE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00" creationId="{6269DECB-6092-4681-863C-20F8F4091F6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01" creationId="{104B2D63-F763-43C8-813D-BF52035B6A0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02" creationId="{832C3351-0C16-49AC-8616-5093A94B63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03" creationId="{4FAD6235-7093-4675-9648-45E09A2ED35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04" creationId="{47A5B672-2F0B-4269-90C1-0FDE637B956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05" creationId="{DABAB1EA-2D48-4799-850C-3AC204339BB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06" creationId="{56E39163-7F61-4267-9387-BB7583A39BD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07" creationId="{600B4C56-50F2-4E1E-A8E3-925C531B8F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08" creationId="{CA38F2BE-CD11-452B-A983-A3EE45EF11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09" creationId="{0F8FBCE7-D50D-45D3-B3B6-0BD29227D0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10" creationId="{6FA9D5A1-0C57-4613-8FAF-4B114A0338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11" creationId="{D626B19F-6E99-48CE-988C-B29B8399EAD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12" creationId="{15D42D9F-1DCD-48DE-8606-F2827DC50F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13" creationId="{211E4C31-3238-4570-A5F4-6DDBC002D64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14" creationId="{5CA96BC8-85CB-4108-B5F3-6CF32BD777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15" creationId="{28E6535A-EFB0-4738-BCA2-61BBD844C4A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16" creationId="{4E16DC80-9F09-44CB-B06E-6BE9248B70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17" creationId="{414BBC96-2D2C-43F7-A868-A5CE956FF2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18" creationId="{CFB64A86-6B6A-4AC9-992F-A4F47AC324C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19" creationId="{1988EFC9-0729-4AFD-B199-6CEE3A6E80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20" creationId="{EDB69BF1-5D35-4D8E-A6F1-28221A730C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21" creationId="{79DE93B0-08D1-4B0D-A133-2D1A5E11BD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22" creationId="{95BCABAA-1BC1-4B7B-AE98-91D73CDA64C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23" creationId="{A3541772-F2F7-40CC-8E30-2921CCA1C5B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24" creationId="{51946E4F-ABC1-4C8B-8D76-4EB7E3BC52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25" creationId="{D0F18E59-301D-4772-A4CA-71568A63961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26" creationId="{C5827C2C-7D1D-4C90-81BF-2F8B2FDFD08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27" creationId="{AC80F1BC-3DB1-4BB5-9C19-D8C404DF2A9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28" creationId="{276EE2B6-9247-4D24-B002-3463D9C11B1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29" creationId="{EF194B93-1B46-46DB-8C50-14353EF712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30" creationId="{251A69F1-0EA2-4849-8281-DCC3D31CE08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31" creationId="{6EEF16A3-0C60-4983-A0A3-FE744B96C4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32" creationId="{F88A4A65-5849-4429-AB81-B3CC71507ED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33" creationId="{C98855B5-8934-44CA-87AE-8874DCBFF1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34" creationId="{D4D0FAFB-C71C-4514-9E97-EC599DFB98E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35" creationId="{1BC53670-315C-48F9-B090-32CCFC89182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36" creationId="{BDCE01A4-832B-4BCA-AEDF-20C3561C2A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37" creationId="{C76E516B-F732-4530-AAC5-2299E6CB53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38" creationId="{3270E0BF-F5F1-487F-9007-2A6E74791B2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39" creationId="{9AA5EDC4-3F83-4419-A0F3-97B021D412E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40" creationId="{026A1049-8F74-4724-ACAD-3F0762860C5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41" creationId="{12CE2217-42B1-421D-A121-7D6583CA50F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42" creationId="{8B3C43C2-B7BC-4879-BCF3-FBC8AD66A59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43" creationId="{57FEC38F-D426-4D0D-8DF0-6AC68830E0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44" creationId="{F391A8C5-1999-4340-88C5-08A3EAADC9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45" creationId="{E425B5FC-6374-45C2-A7E9-530689B8F7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46" creationId="{7427E88B-A3C5-4507-BD4E-4B6919C34D3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47" creationId="{C1CD85B2-FECB-41E0-A3C8-B9AC7AE7FF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48" creationId="{29EFA8CF-B748-4459-9D2D-6F01EF6392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49" creationId="{E3BA5C5E-EDDD-4E94-BFC4-40677B9548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50" creationId="{52B8E8ED-3BD7-48AC-882B-BEACA503F2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51" creationId="{A6EDA72A-97AF-48FF-A42B-58FBF7B1AF6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52" creationId="{E6E735BA-4374-4473-8CC3-3C24556BB8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53" creationId="{D98F2F23-17B5-4680-AA53-CD044F4526B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54" creationId="{974DFD9E-9F81-4985-BB44-946F88F1F2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55" creationId="{D93FBF0A-1C48-473E-8AD5-C70DA9A518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56" creationId="{0B3BA5D0-0D67-4E30-AE8C-9A10A8E824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57" creationId="{74C05283-EAEE-4745-9B69-94D7967F15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58" creationId="{FC6C5465-8253-4E43-9860-9514F7201FF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59" creationId="{E4B3CAB3-D577-4E0F-9DB3-002111ED4FA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60" creationId="{56C6727D-213E-4066-ADF2-7352AEC91A8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61" creationId="{E7B0D9B3-781F-4244-96C5-7B6DD4FE153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62" creationId="{E6F910A4-59CE-4C71-9CD8-8C82E1B5B0B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63" creationId="{A5CFC45C-D7FF-47E3-925C-F2388542913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64" creationId="{D2D268E0-6BE8-4597-B1B0-33EA833225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65" creationId="{B8C2D2D6-D28C-4FD5-A447-77ACDD6529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66" creationId="{2325CDEB-1B68-4593-8216-CAD536B4F3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67" creationId="{087E16ED-8C97-4B65-90BC-BED801EE03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68" creationId="{31ADD7CA-7E8E-4911-9A07-C16E3DAFCD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69" creationId="{E219B3E4-2A16-4A02-95EF-E9DC5A7168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70" creationId="{3E5ACC20-8BA4-47FA-9583-9391513FA2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71" creationId="{572E66E2-4ED5-4ECB-91AF-C2D739ECF4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72" creationId="{A0754235-C959-4340-90DA-35D1A6DF9A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73" creationId="{342698B5-6D4C-40C4-A1D9-B6292C561C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74" creationId="{517C737E-B32C-4592-B134-272FE96E00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75" creationId="{17659064-730E-4913-B352-60C3E41678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76" creationId="{7BB4E81F-4C85-4266-AAC9-3CF0AD55547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77" creationId="{70B1BE34-48F4-4847-8C44-7C9AF32768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78" creationId="{D04F29E9-DC46-4817-AE83-C6DC01458BC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79" creationId="{68E68C85-9866-4E9E-B358-7C53DCAF75B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80" creationId="{96E1016A-5E93-4C35-9565-424C5107D22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81" creationId="{3C6F0C16-3CAD-4165-97EF-F4EBE129928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82" creationId="{44FC71F5-9C9F-46BB-B9A3-76E36F41675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83" creationId="{16D2D83D-67F9-40F4-B78D-3106847E4EE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84" creationId="{6197AB29-403F-4A28-B5DF-AA1324E7208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85" creationId="{D0FEE5A9-91F5-4B41-BE13-18F7644F57E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86" creationId="{41ECC8C2-516F-4505-B1E8-B281CBF280D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87" creationId="{59BA6783-2550-447A-A0A4-5C63D0EBD0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88" creationId="{FDF9B7CA-A4E4-4025-BBEF-C8FE398A2A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89" creationId="{392BC5B8-B660-4563-B7AF-215DE65C9E9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90" creationId="{B1584C95-4B79-45FB-B200-020856E731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91" creationId="{5ACA39C6-57E4-448B-8294-7D8406A72BE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92" creationId="{31DCE6E8-4D04-4C40-9E58-561E006263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93" creationId="{400E4E31-B3E7-491E-B419-78B88506CF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94" creationId="{F5D4C19A-0B30-4EBF-8D7D-0B1F1D7C7A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95" creationId="{DB49705A-C15E-4E7E-BDA3-A8E52F048B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96" creationId="{AA26DCF7-3DAF-4980-BFA7-CFCD4343BF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97" creationId="{8E60CEED-74E7-4133-A2B3-0246714C06A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98" creationId="{8AD0FB3C-458A-4212-A97E-5E67D61620D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399" creationId="{AA79C899-B921-4A04-8340-FD9A0CBD8FA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00" creationId="{B7153CB6-B4E4-41EB-AF2D-CB8068E808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01" creationId="{059ACAE5-77D9-47D9-81ED-289899D477D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02" creationId="{9C07D033-76B5-4288-B252-35AFDE77D48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03" creationId="{97D57686-1B45-4E9E-8187-7D797B7836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04" creationId="{6A6DBE52-39B8-41D8-AC4A-B5810261A6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05" creationId="{650348E2-2190-450F-A3D6-83D90FE3CFE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06" creationId="{A840D69A-7271-4AE1-861E-2E408D2690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07" creationId="{A9DCFCA2-B39B-4037-AB8F-2AB003CAE42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08" creationId="{C3290B08-2868-4FFA-8D01-AC12918F276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09" creationId="{6116D5A3-1B25-44D3-91D1-4C5262D0BF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10" creationId="{44030844-4AD8-42BC-8F7D-3DAE01AE612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11" creationId="{BA1020C5-FF0A-43FC-B380-01679E945C8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12" creationId="{223D9EB8-7D61-4134-9D55-37ED44930C3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13" creationId="{D6D1304F-D28C-424E-8391-C025406AB5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14" creationId="{CBDB75A4-CD8C-41D3-907C-0702598F77D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15" creationId="{2F0A8D66-EB68-46C5-8872-6E2F070194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16" creationId="{9C9E8979-3226-473C-8036-4AEB1CF2BB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17" creationId="{3F79C332-0294-4F48-9EA0-1C24215B26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18" creationId="{3EEF6E5B-2D39-4D06-9BFD-1EBB43F67A3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19" creationId="{3035C7D2-1ADA-49E6-855A-B22B6AC911A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20" creationId="{08AF20E7-8BEA-4F9C-B04D-DF8B5C88A01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21" creationId="{9ABAC911-516C-40FC-AAD9-2953C4F2DDF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22" creationId="{770F5E78-2300-4EC2-893F-862681084C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23" creationId="{B58EBEA9-39ED-4304-B49F-194232ABAB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24" creationId="{BE626435-C4D8-494D-A873-4791073885E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25" creationId="{CC0F31A7-5FA6-4230-A596-6BEF4C49B6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26" creationId="{7B668C4A-8C50-4D6C-8EC1-4F2AD96C09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27" creationId="{C52F2BC1-8A78-42D1-80C6-971AACBFB5A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28" creationId="{16AC557B-B67E-4A58-82B3-F2C7760777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29" creationId="{A65D440D-0362-47E9-BA6F-1BC98FCBC8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30" creationId="{BAAACFDC-6ADF-4E76-BC0A-E0CAB407B7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31" creationId="{330267C6-FB67-4B28-B1B4-1FBAF28813F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32" creationId="{E3D76837-F615-4F44-9148-0893E6CC92C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33" creationId="{005754C8-3367-4313-AD8F-93D97346F6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34" creationId="{F9BFFC2B-4F60-48D8-8F4B-2E202AD3DE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35" creationId="{F50557D6-B3C1-4BED-983E-BA5B29D692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36" creationId="{5712216C-3661-4FA6-B9CF-D503407E1DC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37" creationId="{D4F9FCCB-C92D-4E36-B02D-517AA3DA59B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38" creationId="{74E9E8E7-CFC0-431D-8CE7-12B217A1327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39" creationId="{1A6609A0-2EEF-4130-B8CD-33F3C8CB328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40" creationId="{C1429EA6-4C9A-4896-A835-AC39CE77715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41" creationId="{D0983554-21B5-4B85-8253-0D7A4627491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42" creationId="{7F69BDB2-3457-43E4-8149-9622724E61E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43" creationId="{F4F5EBBF-04E9-481F-A99D-97A1615852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44" creationId="{D53F5DA0-02C4-4BFA-B01D-39DF823E80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45" creationId="{D6414094-65C5-4E50-9E89-976E8FFAEAD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46" creationId="{A8D03693-9AC9-4615-88AA-279005FCCE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47" creationId="{EC4774A5-E02F-4370-8234-006275A857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48" creationId="{64F9F804-AACE-4954-A182-AD50AAA874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49" creationId="{4FF922C0-5F8C-4BB9-A2A8-B6745BC4848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50" creationId="{8B3C437D-8A21-49BF-B837-86E322219A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51" creationId="{47BE165E-1856-4912-9392-ECD0FBBB780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52" creationId="{B940083C-2EFF-432B-B3C7-BA29B64AF83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53" creationId="{E2502748-8A83-4AD7-8C64-E3AC1E4F6A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54" creationId="{4BEDF961-5622-4C75-B41D-CC4A84130E6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55" creationId="{91D37A1B-0DD5-4583-B399-E8ADFBF1883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56" creationId="{6D700295-8775-427A-992B-4F6AEE932BB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57" creationId="{D93EF7EC-F10D-4F0D-979B-4A1EDC9A626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58" creationId="{46D23D08-C292-46D4-8359-552E62E5060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59" creationId="{87BB1668-2333-4A15-81DF-E1341F17C0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60" creationId="{BABA26A4-055E-486E-B778-1FA9EE2E5A1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61" creationId="{E80AF91E-1562-4135-998C-F711725498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62" creationId="{200A1EA5-9C4B-4E7C-8252-2454ADA1BE8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63" creationId="{A1F6AE2D-6109-41BE-BF57-0BECB029639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64" creationId="{BB23629D-E22C-4626-80C8-11A334E636A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65" creationId="{6F82D29A-73C9-4D40-A9D4-438C99F546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66" creationId="{9209011F-251B-4D21-9478-665D25E9839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67" creationId="{C05C7837-B468-4491-94C2-2EACAB0445D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68" creationId="{6BCECB81-1727-422C-94D0-CD693A81F40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69" creationId="{CECAC0C2-9EC1-4665-B2D8-0ADE25DF5C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70" creationId="{CF094711-6A8B-44FF-809F-ED71681B83C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71" creationId="{9F13025C-8E85-4D71-AD44-808DE79BDF4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72" creationId="{8E9756D3-E608-4F82-AE7A-9F04B92F7A7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73" creationId="{E9210713-E0CD-407F-88F4-22EF9B85640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74" creationId="{1B0E7A1D-D7A7-4441-9173-989607DA19A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75" creationId="{E921886D-8BF3-4B4E-B1D2-6D1889F185D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76" creationId="{2CFAE3B5-EE7E-4D8C-A14E-64C4233328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77" creationId="{9CBF39B0-2500-46A3-B9B8-C06ED0DED3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78" creationId="{61C17A8A-286B-4CC2-BE9D-15657DF9A54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79" creationId="{B839CC6F-11B7-45B8-BA44-4AE1E3BDB3F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80" creationId="{A283D020-A8FF-46AB-9652-200A063046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81" creationId="{B6B5865D-CA47-4591-8D81-B5905DE57F1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82" creationId="{07AC2439-9570-4850-88E7-95B4F08B6F9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83" creationId="{48BC7D10-11A3-4962-87F6-8B4BB341E1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84" creationId="{B4960BDE-5AA7-4B4B-8DAD-9214F293A7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85" creationId="{8241269A-20E7-4301-9728-AF80891C90C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86" creationId="{BB69DADE-E00E-44E4-BB5B-FF5917A771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87" creationId="{1921DCC0-5923-47AC-B2ED-8736713B6D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88" creationId="{568C6876-FEF3-4D61-9320-9C64F589BDF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89" creationId="{0269EE6A-2482-450B-BF4C-503B74F63A3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90" creationId="{329075FE-4CF1-4534-8B04-BB14B145DD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91" creationId="{34B7D445-E1FB-4A7B-A2D1-C60FBDFF3E6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92" creationId="{6D032DE3-1A2A-4879-B6E2-89DAD44173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93" creationId="{771AD906-4D80-4637-930F-C9567345CA4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94" creationId="{EE31DD50-B65E-4108-8CDF-4B9FCA3F163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95" creationId="{F895AB28-AC04-43D2-B8B8-8F3CA6FC956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96" creationId="{3F461A48-A298-4193-9463-69DA24FFCF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97" creationId="{59FC9D0C-60BF-41A7-B4E9-DFABFF207EF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98" creationId="{346CA89A-0BCB-4446-BD9E-12ECFA5F8EF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499" creationId="{D75BE0DA-7D8E-4FEE-82CA-B424743F1BA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00" creationId="{BCC8D37B-0D32-4793-BD40-D60AFF50577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01" creationId="{1D8D5F7A-9527-4219-A37A-83D33F188D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02" creationId="{BBC13837-EC08-472C-9762-5D2F750D974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03" creationId="{A37C45BE-71FD-46AA-8874-D8DC7A1DC74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04" creationId="{668A4D99-6A03-4FB5-A3BA-ED4D6A9FBD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05" creationId="{42ECEB2B-12DA-457F-8B30-53502ECD3EB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06" creationId="{B8F3EBB4-9093-43EA-9EA6-F3F2BC02283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07" creationId="{28218B50-C3E1-482C-9833-2F1FD3A06A7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08" creationId="{3BB4380E-8313-4C78-8F1B-CED8CA549C0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09" creationId="{EA8EB3F4-BC66-4A9C-9252-8B45CFA798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10" creationId="{2CAB0CA8-BA7E-4CE8-9ED1-1E7F97AA58F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11" creationId="{2EDFE1AB-7257-4B72-BB7B-B1EBD036D50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12" creationId="{973B8112-AA60-4AAB-8AF3-E76EAAC6E4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13" creationId="{5B80E58A-BD38-4F75-ABAF-9CEBDDD329C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14" creationId="{AB04B0BB-E228-4BAA-91A7-4AC55E93919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15" creationId="{33D8C5F3-393D-4E7E-92DB-18C8BF51320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16" creationId="{A0309493-6617-419A-817B-4731AC1E98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17" creationId="{96B41077-40EC-48B3-9474-E80CE3D12EE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18" creationId="{CE05A1B3-7C56-4C00-BCA1-855712CD2CA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19" creationId="{678FDD66-2C0D-420D-BA29-A695BA1E45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20" creationId="{E1E15B27-2FF8-417A-83D8-7FA01B4870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21" creationId="{938B720E-B16C-4C58-93EB-F883DFED9A3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22" creationId="{572A22B4-E5EE-410F-B367-7FC19827D5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23" creationId="{ACD6E102-0E2E-4BCA-A500-50D12BF02BE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24" creationId="{1347EFDB-E695-4045-8E7C-2250D798E78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25" creationId="{D0648839-AD89-4546-B54B-D9681035FE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26" creationId="{B49F1FA4-A538-467B-AFB9-B3DB3B1D71A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27" creationId="{074D604F-44B8-48E0-AECE-6AAEB59E025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28" creationId="{16A54D83-0768-4797-91A8-1D325414C91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29" creationId="{FCC7DA06-25BC-4519-A485-968558F7F5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30" creationId="{43219E88-42CE-4724-8CE8-D80749A71E4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31" creationId="{F6EF9DBB-7A32-4EB9-BBAB-498255DEB2E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32" creationId="{DB1B1209-52E1-4354-8D86-06DCD46B312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33" creationId="{6683134B-E1E1-441F-8C6B-6AAE1F5B93D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34" creationId="{4702B941-7FFA-4641-AFA6-2055DADEA3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35" creationId="{B2D5480F-8A1D-45D8-B16A-10F888F3D0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36" creationId="{2AEDA198-0B29-4763-9397-B39F5B56E05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37" creationId="{B5642ACD-8EB0-4BBE-8A3E-74770CEC21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38" creationId="{6B9D0D1B-4B25-4062-B994-2085022DF1E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39" creationId="{2DA0BEFA-7545-4ABE-8B42-54D479B1EBA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40" creationId="{899E38D0-4032-4B1A-A7DF-42AF5169226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41" creationId="{606FB89F-C905-45B0-90E3-F3544D2287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42" creationId="{C1EC219F-278D-4BE8-A1A2-6EE69196EA4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43" creationId="{F2A3877B-2844-4A69-A56B-4E5A65ABD0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44" creationId="{1EFAE22F-9DBD-4BEF-A408-DA8413C5F55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45" creationId="{064D0298-3AC9-4406-AEAB-58AB6D6877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46" creationId="{56F3676B-1CF5-4E53-88C5-DE507C0C47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47" creationId="{7F351B84-BD3A-49C8-AEC7-2627634B1C9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48" creationId="{E4E5086C-A5E9-4D20-81B1-787C9DF6E7A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49" creationId="{D0B03BFD-C4AC-432E-914D-DEE6199E1C4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50" creationId="{DF79D02D-3C08-4D65-8065-777057459D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51" creationId="{93E5DE77-43C3-4A19-972B-3525F30CFE9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52" creationId="{5A66C850-33A6-4241-BF9D-52E2AAF015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53" creationId="{AD4D7B89-D7BB-4B8C-81A4-D68A566C71C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54" creationId="{8FFD806C-C90C-4442-994F-01451D734E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55" creationId="{9500C5FF-683B-412C-B917-86DCFD3CF0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56" creationId="{8C8978F4-786D-4629-AB1E-076EF818B58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57" creationId="{39B74F09-CB7A-4D97-ADE3-AB4347027D6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58" creationId="{7898A1C7-47FF-4670-980C-7B7350F3217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59" creationId="{9E87DED2-1BFF-4374-A340-803C0DF693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60" creationId="{DA9B9828-91A3-431B-A12B-385D495581C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61" creationId="{382FF707-08D6-4087-83B6-8BFB41F2BD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62" creationId="{6863749F-7ECE-4121-B08F-ECC45C90142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63" creationId="{3D389253-52F4-4BB0-B0E7-6B1EA33A3F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64" creationId="{B4BCF9D6-384E-4C0B-84E1-30857FDA166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65" creationId="{D7C9B118-2086-4ECA-BB0B-0E496DC95D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66" creationId="{FB88872F-2283-4BCA-98F8-5F43A342F63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67" creationId="{AAFC46AA-FFAE-46C8-B71D-C0F82196275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68" creationId="{7CB0E476-1F69-4723-B325-67897C11B9A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69" creationId="{9E7F9188-B201-49B8-AE3D-D2D189116F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70" creationId="{CF95436A-DBD1-4804-B047-330C97154F3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71" creationId="{47F90C63-5289-4284-9E1F-EA46183E619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72" creationId="{2ADD99B5-5862-4DA0-9934-B66B31B7D7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73" creationId="{E9C695EB-A2CD-4B26-B340-7FD3CDD5A51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74" creationId="{F5B486A7-59F4-448C-BAAB-9DA01AFBB68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75" creationId="{3043B12C-D307-4EF2-8379-EE5FB031761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76" creationId="{95D6F0AE-2BD4-4177-AA60-80479B67BDB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77" creationId="{02B4CE17-86BF-488E-BBD8-7E572EC12CE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78" creationId="{13088FC7-03AE-4DCC-B83D-9C42FAE8902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79" creationId="{2F7EB1F5-8505-4B4B-90AE-A4802C7724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80" creationId="{F76A7665-0429-4D67-A850-0F2BECF7EB7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81" creationId="{7F20011C-0F8C-444C-BB65-A8168B9AFA0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82" creationId="{9D27D115-CE72-4FCC-B170-F3C95BAEE3C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83" creationId="{65A68AEB-95B8-4620-BF2C-0BBFEFE390D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84" creationId="{E112F4C8-0609-4225-92D2-4DB43460C05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85" creationId="{9888C608-1210-4E30-9F65-04DD693352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86" creationId="{6A1D962A-6E28-4634-9EBC-EAA135108B1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87" creationId="{2F29974F-8761-4712-AE1C-1E33501B590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88" creationId="{154E61DE-AFA9-4B4E-BD1E-E5BBFD965F7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89" creationId="{DB8E26F6-B91D-43A4-8EE9-9EC61653476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90" creationId="{2F99B7D3-006A-4A94-B857-1E38671AD6B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91" creationId="{9192E013-3A9A-4375-BCF1-94B3AF9FFE4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92" creationId="{50E76593-934E-4F46-BDC7-25FB9091D3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93" creationId="{36284919-8F0C-4123-BDD9-EACDB36F1E5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94" creationId="{3F92CB7A-6BB8-4613-8885-0E283D5648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95" creationId="{391F2D4F-F893-4C08-A983-A95D89A43E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96" creationId="{E69C4900-CDFC-4A87-81DE-66010DF000F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97" creationId="{C1A63260-BE22-400F-8219-5F18D763AF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98" creationId="{EAE75052-3750-4ADF-B2D1-05EE7DA843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599" creationId="{CD693F6A-AB16-44CC-9E4A-581C1ED337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00" creationId="{544A5C7E-0B8D-4F7F-B41D-F59FB797687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01" creationId="{DBA248A0-31C4-4682-A13A-854203CA750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02" creationId="{6889BF37-247B-4DDF-A0F2-100E8F254DB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03" creationId="{BE9BE6FD-D4F6-44CD-8C47-BBE23457491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04" creationId="{BCC5B2E8-0059-4728-9857-69AF572F47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05" creationId="{7B456918-484F-4415-A525-18C4136751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06" creationId="{B1E751A5-CD2C-4301-ADF5-8018CAEDE5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07" creationId="{B0685B9E-F8A1-4202-9314-8BD62DCEE2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08" creationId="{4F5E1FE1-C43A-452E-A464-2F62B94142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09" creationId="{039B5A7C-5DBF-4E66-8BCC-B436716F78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10" creationId="{D6DD901B-4E71-4772-8EDF-D67CFD887F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11" creationId="{426EE40E-0528-470C-A990-6CACA88CE0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12" creationId="{2716610A-38BC-473D-9C09-A56F9E6B12B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13" creationId="{AFC512A9-5AE1-45D0-A167-A7969213B7E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14" creationId="{8572E478-09AC-4CCA-AE8A-61B348EDD9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15" creationId="{6FBAC3F0-7CD9-4916-A4F3-3A232F4C6B4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16" creationId="{7A84EBC4-C1D0-4900-93EA-08DFE54554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17" creationId="{A6925003-3C28-4304-B360-C76F1DF28E7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18" creationId="{3A1D6B4F-8073-4A99-B864-B572F023B00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19" creationId="{F754A47D-07A8-49E8-A682-0F793644BF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20" creationId="{68F4CAB5-B60C-4475-8E54-62924064B8D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21" creationId="{3786AE9E-0ECC-4285-BFDB-AC66CEE5451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22" creationId="{BC6995F0-0746-46DD-8659-79C1B02BD3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23" creationId="{7D24AFEF-594D-4F45-9306-773E4EF26E7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24" creationId="{155EB591-334A-472F-80B5-506E87479F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25" creationId="{6B6A23D0-0CAB-4EBD-A8B6-09C20160F5F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26" creationId="{431D378A-6FDE-47DC-88F1-59AB76F81BA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27" creationId="{C2447264-A00A-4EB8-A132-0387E9D3AC9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28" creationId="{CF12D9DF-08CE-4245-AE8D-C3C98C9863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29" creationId="{FA265EDD-7348-42F8-B9CD-FC49E792960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30" creationId="{D96239D0-6531-47FD-BE7C-F117DAFEAC0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31" creationId="{6B50C98C-FA71-4DD9-96A6-FF957943A1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32" creationId="{9D80994F-E8D4-4A8E-AE7B-568FD0FFEBA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33" creationId="{432F6F10-0995-453E-BC99-D2006B115B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34" creationId="{98B1F775-DE3E-4CEB-B048-2D3A1000C38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35" creationId="{2CC3CFF8-FF68-4D42-844F-D07C5101932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36" creationId="{448AE7C5-CE6E-407C-AC17-0557B8A793D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37" creationId="{D9F548EF-DF5D-4E2F-A863-216B95157DA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38" creationId="{75F1C53E-FAF5-46C6-BFB7-08BDE0A1929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39" creationId="{3568A4BE-CB59-4F7A-84A3-CD9C4570B5D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40" creationId="{AE70A373-C4F5-4518-92CD-F367B627180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41" creationId="{0F4E6806-F8AE-458C-9A80-0AFE45E155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42" creationId="{70601EB7-B218-4AB0-8DAB-2E5CFBCBDA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43" creationId="{694A92E3-F080-4266-868D-31B503F902A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44" creationId="{4B00964D-A3B5-47D2-8DB0-67EE3241D5C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45" creationId="{35029C39-EC62-4080-B36C-72CEBB4B349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46" creationId="{A7B157A3-5F0C-40BB-BFE4-B92A633103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47" creationId="{C710C410-C72D-4ADA-A4FF-9238DF8702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48" creationId="{9AB510DE-75B9-4B1F-BB9C-E6BD405F48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49" creationId="{1042BE64-4E8C-4442-9989-BF7E9F6BB87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50" creationId="{17247211-0188-41CF-BDED-F2CC0BD977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51" creationId="{AF91B676-B98B-4BC1-8543-56B1C31CE5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52" creationId="{815EEB5A-B94B-4077-8E04-29B840EBD55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53" creationId="{DFB7303F-2B73-4ACD-9BC5-CC27867A6E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54" creationId="{4D6249F9-5133-4877-A6A7-7FBDF374D12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55" creationId="{766F4D7D-9228-4CEF-BB39-443E8329C09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56" creationId="{EAF7BE5A-BB18-45A4-A80F-992BD8E366E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57" creationId="{B0428621-84AD-4432-B511-022E83DDDB4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58" creationId="{65DD32A9-CEAE-4452-8067-BF2720D073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59" creationId="{483C136B-3CBE-4270-A3EC-37D6872320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60" creationId="{92CF0EA1-D2E3-4A56-9516-0F4C12806E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61" creationId="{10E53295-0BF8-40F5-9D36-B9E030714D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62" creationId="{A4702599-49BD-479E-9BC6-9E6DFE18018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63" creationId="{D2070954-C69F-4C70-9EA2-19001AFC047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64" creationId="{49029FF9-149F-4098-9B49-4D0476CBA6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65" creationId="{A24289B8-B109-4A30-8765-9BE7661BD41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66" creationId="{6BC4AD20-DDC1-42BF-B372-C4D475265D1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67" creationId="{965674EB-1DF5-43D2-B9DE-A48712D3DA7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68" creationId="{203D1457-532C-42A3-B756-425E847530C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69" creationId="{7FE72D18-1FDE-4339-8B34-0496529886E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70" creationId="{7BF91BB8-FE0D-4158-A4A5-B3B982FDF67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71" creationId="{0D8099F5-FED1-4D59-990A-13552115C18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72" creationId="{024E0EBC-D43F-4A87-BC29-A5D271A3BB4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73" creationId="{3A7E2758-5384-4D04-B8BE-19B92A08D6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74" creationId="{F35EA044-8651-47C1-BE5B-017FDE3E1E8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75" creationId="{85E7577B-468C-4D04-B849-EA3451C7438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76" creationId="{BD3E0F4F-BA67-4041-B5DF-B8C1AA27493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77" creationId="{B11D13DB-E2F6-4FD0-AB3F-52D67DC579F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78" creationId="{E86F263F-ED93-48E9-8CBB-33ED93F67FF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79" creationId="{65CECC9B-3D85-41E4-BE70-A4688E765F2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80" creationId="{C36701A6-AD0C-43C2-8E46-523DAEBC017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81" creationId="{E390F74F-6403-4B53-8A69-CA2C426BC60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82" creationId="{1FB99584-A775-4644-815D-833979643B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83" creationId="{4AB1F58F-83D5-4F6A-85C8-DA656CF3BA5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84" creationId="{87AC61E9-1C4F-47B1-AF0C-F0A2421AC3C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85" creationId="{F5F12A64-5096-4C5A-8CF8-84966E0C761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86" creationId="{88007E21-4E13-4DF8-825B-9BB3B9AA702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87" creationId="{3A7B2412-322D-42AB-B37C-0C0545D1B2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88" creationId="{EF537C26-A7A6-482E-8459-DD15A94F94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89" creationId="{FA4441D4-59EC-4C94-926D-1DDA6811FF0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90" creationId="{9283BEE8-4C14-42BE-BF8A-3713D1DA2A3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91" creationId="{F1FF1E48-F3A1-4A7C-B1A4-88CDEB3CFF2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92" creationId="{BBDBAAA8-35A1-4D4A-AC8D-7EFF8D5B96B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93" creationId="{11106EF1-F723-4885-A1BB-A5F74C3997D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94" creationId="{997D3837-0813-47BB-8F3D-36D3F54F3C9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95" creationId="{6299549C-DFC9-4A1B-9B71-F84B04BF605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96" creationId="{21E4F4AA-1777-4690-B8AB-A4A8CE1FBAA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97" creationId="{4004A59B-68B1-41A9-93DB-30A51C93F10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98" creationId="{F886C857-57F3-4DDB-9754-411539B2CEE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699" creationId="{C5AD4C30-0356-4C60-B527-25EC67268D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00" creationId="{EA78CCB3-EB1C-4C66-BD1C-8AD2411962E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01" creationId="{9678DBFE-D97E-428F-85C7-270AC14B93C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02" creationId="{F90D440F-9BF8-413D-8456-C348880237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03" creationId="{F60C6ADB-A193-49E0-87A0-D6D2A59D5CC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04" creationId="{19534C87-D716-43F6-A4E9-BDE4FA6B280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05" creationId="{024F3E6B-483A-45D1-BD3A-A5490697A5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06" creationId="{A8A82520-19E0-4C30-A84B-E93BBAEE6C8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07" creationId="{760C3363-4952-41BD-B19F-3830972B883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08" creationId="{902D83CB-78B9-40B5-B5E5-55962C034AE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09" creationId="{BD3202B7-094A-4FFA-B8B8-9A07D58BEC9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10" creationId="{236D0896-C09C-48FD-BF38-82876F2589D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11" creationId="{FC67C3FF-57CF-417D-B207-A75BAA211C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12" creationId="{77D281D2-3C4C-4E0E-93BF-1D9EBE94004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13" creationId="{75C20C5F-BF75-4665-92C3-9F8D2D2EEDA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14" creationId="{4D2715B6-9127-4E33-AF1E-A589CEA1040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15" creationId="{FAB8AD88-8806-4940-8C87-D380E3C014C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16" creationId="{71A5DDBC-D77A-470A-B0E7-C8B78A5841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17" creationId="{B1DD981A-9427-4CB5-817A-2E2DE2AE1F9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18" creationId="{7DFF7E58-883E-462F-ADD7-F635A3C035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19" creationId="{A61EC33F-B25E-4732-BAC7-A7705CF8840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20" creationId="{8733A008-C6AF-4EFD-9ADF-52C7C4CA8BC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21" creationId="{5EBD7793-64CC-4486-8EB2-432D25B4DA2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22" creationId="{3C805E22-A172-4245-AE90-3AB4DF3076E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23" creationId="{9993DFD8-1FDA-4627-A219-782C6A75F59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24" creationId="{BA255EFA-AA86-4804-A0D5-17C0262112C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25" creationId="{8514F822-18CC-42A3-B259-673AAB95283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26" creationId="{6950C666-A2C2-4819-96D5-284CEBBC2A9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27" creationId="{F08A7102-5979-4392-B5EB-BF6DE3E26A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28" creationId="{DA47C938-C383-4737-BE36-A5D9D388F8F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29" creationId="{80F1BBF0-08C4-4A51-BA74-055517E313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30" creationId="{F79B93D4-02C7-4590-84FF-3CF0AD6913B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31" creationId="{D01E1C21-713D-40F1-B091-8AC374F419D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32" creationId="{A936C340-1196-4E0D-9063-0D67682E9B8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33" creationId="{733BA632-AAFB-4EAF-8DA4-DF02CA172BC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34" creationId="{F29AC1FE-D29A-4DEC-BDF2-F0732D12F5E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35" creationId="{94D117CA-BABE-4522-BD34-4CC9BF131F7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36" creationId="{0E3C7A9D-6F50-4537-A4EB-6BFF44EC9E4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37" creationId="{13AFD11D-3DEF-4075-B941-F05A09F7819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38" creationId="{10615A97-DFF4-4FC6-8DAD-FC4E86E0CCB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39" creationId="{2A28F58B-DEA9-46EC-A84C-AA1C0F158B8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40" creationId="{986FF1DF-904E-4BD6-8228-9B372F2925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41" creationId="{669E4629-4830-442F-B9E3-366DA70D800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42" creationId="{8D2724A9-4D85-4205-85C0-3546C886F0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43" creationId="{A4D8913A-9F24-4D10-807F-1A62647510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44" creationId="{C45F108F-5DF7-4A82-8186-82ADAE8AF0C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45" creationId="{71ED4F0B-23A7-46C9-BE5A-283A9F53DEF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46" creationId="{3CE328AF-FACB-48DD-A857-3F1B933379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47" creationId="{52C0B77F-24B8-487C-A8BD-E3DBC1FC25C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48" creationId="{9C2A4E62-BD1F-4F0A-9387-5350BE3B74B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49" creationId="{3E5BF0E6-60B4-4B0C-A4DE-2D2D74F45A8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50" creationId="{D820E2DA-71BC-4F19-894D-DBF3B5A7EE9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51" creationId="{E1E439E3-C8FF-4534-B1BA-727F9CD6AE0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52" creationId="{D86C6B73-8590-4F71-B3DF-5DB7F13285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53" creationId="{76847C2C-B6D5-464E-9A55-8EBD1370EBA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54" creationId="{AB89727D-86D3-4DEF-9839-D1B82CA3586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55" creationId="{5173AF1B-E1BA-4142-8346-796FBD6727E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56" creationId="{1585A38A-70BC-425C-944F-5372FABF56C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57" creationId="{5A8F28F8-E9CD-4EB0-B7C7-91F6EFCD661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58" creationId="{C7251570-3193-4B43-8E12-6394C1CE428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59" creationId="{CC72F859-BF10-4E12-85FE-39AC1227184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60" creationId="{892D5B69-4672-4F0B-8FB7-88D0061477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61" creationId="{345D3EA0-7DEE-451E-AC55-1B2507949B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62" creationId="{B7D47064-4A44-4005-8846-FE83168CA0A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63" creationId="{B381F7F9-93EC-48BC-8ADD-FD75F4C972E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64" creationId="{C1170280-7F0B-40A0-995B-27941B98EE8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65" creationId="{7926A384-865D-489A-975C-E4202C743E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66" creationId="{44B4A9BB-6F69-4F79-852C-72CA1FBCF6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67" creationId="{3F22D05E-46FF-4B18-8EDF-08B6CEE496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68" creationId="{27FDE4C9-6E41-4876-8D13-5129F25F132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69" creationId="{4E1F77E1-918B-45E4-86C7-AD1FCB8452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70" creationId="{E957B7F6-52B4-4671-A5A0-574E5B91FF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71" creationId="{2CC194BF-E9CF-4A8B-A23B-400AC6FF9E9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72" creationId="{1CF04CEA-D458-4048-A45D-C082BD5F92B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73" creationId="{A7C78D1C-C625-416C-80C9-5C7B928B0D2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74" creationId="{9CD83EB6-43D2-4F94-B9D0-875357B0651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75" creationId="{F9C5C352-2BF2-4A67-BC48-69B8419BB0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76" creationId="{92FCE31B-7490-4585-805A-B14C97AC666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77" creationId="{F6536511-EED7-4F28-B9FF-9894368881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78" creationId="{251F1AF0-2D51-4795-A869-AF969A9AE12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79" creationId="{A21CC484-29C3-4834-8292-7ED136E4F01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80" creationId="{B611BA93-EB36-4883-9FEC-1197DE2063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81" creationId="{5F9F638B-04B4-4FED-B1B4-993061BEE8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82" creationId="{5147FB72-72A6-4461-B2D1-CA415F8C53D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83" creationId="{F6BA2DAC-C52E-47EA-9636-6A6FDD1C16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84" creationId="{9CA9B503-5751-4F65-8EBC-57A7A176867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85" creationId="{D86E339B-AD0E-4B30-B66A-30A62578F5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86" creationId="{D7A0DB65-7008-4427-9FEC-0686E489AF2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87" creationId="{116205A5-CD7F-4AE8-A1E9-1949E36A3A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88" creationId="{15EF3FA8-1BFF-42B9-B3FC-6FE3C68E192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89" creationId="{A96E0BB6-795B-4B5B-A194-5D767D7E2BE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90" creationId="{8C5CA9FA-18AF-472E-9FAC-FF8BB4004B3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91" creationId="{FE7A1E74-3333-49A3-88CF-DA87CE03206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92" creationId="{698F8522-8679-4833-8BCE-7D518B3559C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93" creationId="{A1CA26B2-F0E7-4E35-87CB-9E3651D7732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94" creationId="{1F4040DF-23A4-4358-A5B7-06FEF87C73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95" creationId="{1C072AFE-E705-4F41-A28E-B4DACA01815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96" creationId="{35289167-DD12-4ED3-9CD6-92DE516FD6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97" creationId="{ABE16B7D-4803-4D5E-A0BB-CB70C6398F7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98" creationId="{0B947AB6-915F-4944-BA56-3F0720D2D66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799" creationId="{03B89995-E9CC-43C9-A137-1FDF6DBB93F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00" creationId="{78879C2A-2EC9-466A-A309-D553FBF2116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01" creationId="{18AB3A2D-6C8F-4A46-924F-16B65E738E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02" creationId="{E38DD3D1-E23C-4A15-82B2-C7BAFB24BE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03" creationId="{28FDBD6C-22F6-4870-9EF6-C67F597D294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04" creationId="{72726719-1055-4411-92A1-16F1D054CD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05" creationId="{B9E3412C-2269-4994-AC96-E96FE6174E4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06" creationId="{8C9D91C2-E528-4221-8641-C67B0CB7129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07" creationId="{42D1EE5E-E74E-4E8D-85A6-9D6DC9A2AC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08" creationId="{8B40090B-3F2B-45E3-BD95-80EADC2D1B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09" creationId="{6EF30D14-A665-462E-A65D-D1CBA1FD36E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10" creationId="{5B3F41D0-0481-42E2-9E6A-172384D5068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11" creationId="{EF38EAB7-2C32-4EB7-945E-264C972F526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12" creationId="{A1FAD9B3-9196-44F5-9ECC-995F296D9CD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13" creationId="{AB3B6BC5-7730-47C3-A329-6837A619500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14" creationId="{AC9068AC-BA12-484B-963E-5C5DD039B3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15" creationId="{47AF02BD-4C6C-4A7A-8A3D-FC41757B9DF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16" creationId="{B2D8D9F3-CFD6-4524-BD8E-DB5C2A1E06F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17" creationId="{14626FFD-50E6-43E0-BD51-DF3B8A7C5E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18" creationId="{8B805BFE-EF61-4B2A-A1ED-215FFB060DD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19" creationId="{3B4C697A-89E5-4986-95CA-400E66337D1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20" creationId="{651F29E5-3136-48A3-A769-937E6BCB55F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21" creationId="{27366FFD-47BD-4950-9E29-51782D2EE5E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22" creationId="{567D7E69-8C81-4938-BFF0-839755DE523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23" creationId="{03E9F660-6B0D-444C-9175-7E0B33DF489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24" creationId="{2B48C333-5593-4C0C-A0EB-F64E0807D9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25" creationId="{0A2ED86E-4CC8-4830-9985-14EE9D60C07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26" creationId="{204AB3FE-90BF-413A-A0BF-61C59AA6032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27" creationId="{42C5CCE9-97E5-45BA-97F4-04C6AE9A321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28" creationId="{E0E61CB1-0C62-4923-93AC-430EDED7A48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29" creationId="{EA739169-67A8-45C6-8708-16380F9A620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30" creationId="{DCEDA7FE-1CF6-4441-87CE-B9FD3C2393F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31" creationId="{89AFF9DE-4937-420D-884A-4667BD2FE3B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32" creationId="{AC335B83-7AE8-4514-98E0-4FC096ACBF1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33" creationId="{5BEC64A6-191D-4D83-AA4C-EC9FAC2348F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34" creationId="{B2925AF2-1C25-4360-831E-61EE594721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35" creationId="{7F0AA67F-FF6B-4E7B-8B19-4392BEFC2E8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36" creationId="{4A2067A4-D02B-4F88-9A1D-9E77A7E456F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37" creationId="{B2AEC764-F8A1-4381-ABEA-59B859986D7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38" creationId="{D3DC8483-A08C-4A06-BBBA-49C1606C1C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39" creationId="{12847B2D-C40D-4528-B650-599CC272C88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40" creationId="{104DCB61-8184-420C-9C38-EB5FC649C9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41" creationId="{40692853-D640-4ED9-B4F8-56614C4EB48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42" creationId="{112AA859-B9C0-4D35-9544-787BED93FE1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43" creationId="{D015A4EC-62F5-477D-B789-DBCD8BE4CA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44" creationId="{9F35FED8-43E5-46A3-BFFE-38E741C513A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45" creationId="{99C94D16-4440-4D2D-A0F8-74E1C25ABDF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46" creationId="{E37B3D75-EA75-4ED6-9E93-01B10389A4C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47" creationId="{C3B3B8D7-F9B2-4474-93D2-F1A2AD497E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48" creationId="{4CEDEF5B-BB1A-4DDE-BB4F-A65EE7EB79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49" creationId="{F41B52B6-BF81-47B5-8462-957F3295CE5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50" creationId="{6936449C-9A5E-426F-8638-7E472309EF4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51" creationId="{5E36F9B5-E594-4522-9646-89CB9F1F71E4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52" creationId="{E2FBA70D-555F-439C-A03D-52A05F87ADB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53" creationId="{ED5613DE-C621-4083-893F-5F3064FA838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54" creationId="{644F7168-BAED-4AE4-8974-4115E221D5D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55" creationId="{CDF1E648-BE93-48D5-A8FC-F2E18050ABC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56" creationId="{690C21EC-6440-4491-8D11-8446DEFB927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57" creationId="{95793545-00BE-4DC3-975E-5F0290690D0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58" creationId="{04B65845-9858-47E1-A2E1-F841EB4126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59" creationId="{2F6809DF-9DE9-4B3F-BA2C-A42044ABADC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60" creationId="{56089274-65FB-4AC4-B662-CC45CE9C2A8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61" creationId="{0FB4D99F-7374-4F75-9C09-66DC0AA3E9E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62" creationId="{65412C8E-B1D4-4167-A0C3-2BACD304FF8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63" creationId="{A1E39656-0613-4893-B5E2-E771FA3C176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64" creationId="{5D18CCD9-146B-405C-B8FB-24A6871FA05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65" creationId="{9F53072E-2008-471B-8639-332EFB84F99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66" creationId="{F7BA83D7-FFF7-4AF2-ACF9-7E2FE4AE281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67" creationId="{6BC24E3B-BF55-4D7F-AEFF-D70CBE68712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68" creationId="{9838F6CB-F839-46A2-930B-9844EBC50CA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69" creationId="{7C7BEAA8-6934-4589-8E77-55689253AE7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70" creationId="{E898BF15-CFB7-478D-8A7B-B9BEAE2E67A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71" creationId="{738099DB-C433-4251-AED5-EBBDD2FB2C28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72" creationId="{7F2671BD-DCC1-4F93-8893-2D6353483EA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73" creationId="{4CF87D65-008F-4D06-B6EB-B7810C4CF93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74" creationId="{637079F4-B829-4D5D-9067-2F740E5C35E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75" creationId="{AF3C230C-693A-413B-88AA-17073610829F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76" creationId="{C3087EF5-7262-4397-92E7-118FC9AEC2A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77" creationId="{9D608CA4-B236-4A97-9BE9-28AF685DB31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78" creationId="{0A4AF07E-25B4-49CF-BE64-BCEF489A8E4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79" creationId="{349E086E-4255-4AAF-A59A-D2AC1441F82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80" creationId="{FC3EE234-D19B-483F-A3F3-054FB0D50CD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81" creationId="{087A3F4C-EEE1-421A-9F16-684059D447D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82" creationId="{CB3FBE72-D06A-4244-8DF7-B98314FED5F1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83" creationId="{F563B232-7F87-441A-85D2-8A3BDAA373C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84" creationId="{56AAF50A-23E7-48D9-B8FA-0705D7D911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85" creationId="{18D13ED4-2C2A-4922-9404-63971C3B1ED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86" creationId="{2D9C5826-86F3-4B18-A635-64C30770EE8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87" creationId="{9F6923EA-8104-4E3D-867D-039B713EFB4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88" creationId="{FCDA52E0-1B92-4512-8C1E-EBD6CCCD866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89" creationId="{5BB4A729-0403-40F8-BF37-16605907B21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90" creationId="{60DB77B6-388B-4487-A56A-9A54B77FD62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91" creationId="{7591A585-CA77-4959-BD64-7D6F096058B6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92" creationId="{F4100211-2879-4C0C-A894-F9391FAD55B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93" creationId="{869E6AB4-EBD5-4C3E-8225-445C9D2A028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94" creationId="{AF47E56D-3127-4BEE-A320-6414D900DB5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95" creationId="{81992BB6-1C67-4795-9BDB-93ADC6887560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96" creationId="{E1982FF0-77D3-4CB6-8C65-DE1C2F2706CB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97" creationId="{8503B1ED-710D-46F0-A6D0-B04CD1E1601E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98" creationId="{BD26E59D-1D24-45D6-88D8-54A0F45428ED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899" creationId="{5888A4A2-DF38-4736-8DE9-20361DC5F8E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900" creationId="{085A8222-F15B-4213-BFAD-04123390C37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901" creationId="{86DB0AF4-14DC-434F-98AC-9D914BB9B097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902" creationId="{2E7CE23D-45FC-40A3-8223-3BF6FB00D865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903" creationId="{01DFCF27-8574-4F75-8D9A-0735B237C10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904" creationId="{B389A3EA-5A37-4884-992B-F8E70DA8EE9A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905" creationId="{210B1718-FAAC-4CE0-AFF3-CCC0AE69316C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906" creationId="{955E3FD1-C9D7-4964-A4B8-DB80AE511C49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907" creationId="{83B5FB4C-1379-4312-9668-A1A1BB386073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908" creationId="{817AF3DB-EB7F-4E88-A3E7-FA65D5E18992}"/>
          </ac:spMkLst>
        </pc:spChg>
        <pc:spChg chg="mod">
          <ac:chgData name="Marissa Smith (PGR)" userId="c81a56e9-e737-4a0f-abb3-6a6636e79052" providerId="ADAL" clId="{182A78FA-E172-48D0-B0DA-F5EC38C8B875}" dt="2020-09-08T13:49:45.759" v="210"/>
          <ac:spMkLst>
            <pc:docMk/>
            <pc:sldMk cId="0" sldId="256"/>
            <ac:spMk id="5909" creationId="{CF6AAB72-4AA1-4E32-B744-418D4BF7CFEA}"/>
          </ac:spMkLst>
        </pc:spChg>
        <pc:spChg chg="add mod">
          <ac:chgData name="Marissa Smith (PGR)" userId="c81a56e9-e737-4a0f-abb3-6a6636e79052" providerId="ADAL" clId="{182A78FA-E172-48D0-B0DA-F5EC38C8B875}" dt="2020-09-08T14:00:42.881" v="333" actId="1076"/>
          <ac:spMkLst>
            <pc:docMk/>
            <pc:sldMk cId="0" sldId="256"/>
            <ac:spMk id="5911" creationId="{FB3ED18D-853F-411C-A427-F3134D9EC92D}"/>
          </ac:spMkLst>
        </pc:spChg>
        <pc:spChg chg="add mod">
          <ac:chgData name="Marissa Smith (PGR)" userId="c81a56e9-e737-4a0f-abb3-6a6636e79052" providerId="ADAL" clId="{182A78FA-E172-48D0-B0DA-F5EC38C8B875}" dt="2020-09-08T14:01:16.379" v="337" actId="1076"/>
          <ac:spMkLst>
            <pc:docMk/>
            <pc:sldMk cId="0" sldId="256"/>
            <ac:spMk id="5913" creationId="{A704958F-13CB-46B1-BDB2-85B6A29FB06C}"/>
          </ac:spMkLst>
        </pc:spChg>
        <pc:spChg chg="add mod">
          <ac:chgData name="Marissa Smith (PGR)" userId="c81a56e9-e737-4a0f-abb3-6a6636e79052" providerId="ADAL" clId="{182A78FA-E172-48D0-B0DA-F5EC38C8B875}" dt="2020-09-08T14:00:08.494" v="323" actId="1076"/>
          <ac:spMkLst>
            <pc:docMk/>
            <pc:sldMk cId="0" sldId="256"/>
            <ac:spMk id="5915" creationId="{74CA6E47-8BFD-4C57-B980-DAD808B00051}"/>
          </ac:spMkLst>
        </pc:spChg>
        <pc:spChg chg="add mod">
          <ac:chgData name="Marissa Smith (PGR)" userId="c81a56e9-e737-4a0f-abb3-6a6636e79052" providerId="ADAL" clId="{182A78FA-E172-48D0-B0DA-F5EC38C8B875}" dt="2020-09-08T14:00:01.975" v="321" actId="1076"/>
          <ac:spMkLst>
            <pc:docMk/>
            <pc:sldMk cId="0" sldId="256"/>
            <ac:spMk id="5917" creationId="{ECE0B340-5D16-4471-8B3A-F3D773CCA259}"/>
          </ac:spMkLst>
        </pc:spChg>
        <pc:spChg chg="add mod">
          <ac:chgData name="Marissa Smith (PGR)" userId="c81a56e9-e737-4a0f-abb3-6a6636e79052" providerId="ADAL" clId="{182A78FA-E172-48D0-B0DA-F5EC38C8B875}" dt="2020-09-08T14:00:48.086" v="334" actId="1076"/>
          <ac:spMkLst>
            <pc:docMk/>
            <pc:sldMk cId="0" sldId="256"/>
            <ac:spMk id="5919" creationId="{729B807D-F76F-452E-BFCD-760C3BD7019A}"/>
          </ac:spMkLst>
        </pc:spChg>
        <pc:grpChg chg="mod">
          <ac:chgData name="Marissa Smith (PGR)" userId="c81a56e9-e737-4a0f-abb3-6a6636e79052" providerId="ADAL" clId="{182A78FA-E172-48D0-B0DA-F5EC38C8B875}" dt="2020-09-08T13:57:31.900" v="283" actId="164"/>
          <ac:grpSpMkLst>
            <pc:docMk/>
            <pc:sldMk cId="0" sldId="256"/>
            <ac:grpSpMk id="2" creationId="{00000000-0000-0000-0000-000000000000}"/>
          </ac:grpSpMkLst>
        </pc:grpChg>
        <pc:grpChg chg="add del mod">
          <ac:chgData name="Marissa Smith (PGR)" userId="c81a56e9-e737-4a0f-abb3-6a6636e79052" providerId="ADAL" clId="{182A78FA-E172-48D0-B0DA-F5EC38C8B875}" dt="2020-09-08T13:49:48.258" v="211"/>
          <ac:grpSpMkLst>
            <pc:docMk/>
            <pc:sldMk cId="0" sldId="256"/>
            <ac:grpSpMk id="2969" creationId="{7AD63398-FCD7-4823-A4A7-7047A83C8540}"/>
          </ac:grpSpMkLst>
        </pc:grpChg>
        <pc:grpChg chg="add mod">
          <ac:chgData name="Marissa Smith (PGR)" userId="c81a56e9-e737-4a0f-abb3-6a6636e79052" providerId="ADAL" clId="{182A78FA-E172-48D0-B0DA-F5EC38C8B875}" dt="2020-09-08T13:57:31.900" v="283" actId="164"/>
          <ac:grpSpMkLst>
            <pc:docMk/>
            <pc:sldMk cId="0" sldId="256"/>
            <ac:grpSpMk id="5920" creationId="{ACAFE4DF-F226-49FC-AD38-54D153FB727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0" name="Group 5919">
            <a:extLst>
              <a:ext uri="{FF2B5EF4-FFF2-40B4-BE49-F238E27FC236}">
                <a16:creationId xmlns:a16="http://schemas.microsoft.com/office/drawing/2014/main" id="{ACAFE4DF-F226-49FC-AD38-54D153FB727C}"/>
              </a:ext>
            </a:extLst>
          </p:cNvPr>
          <p:cNvGrpSpPr/>
          <p:nvPr/>
        </p:nvGrpSpPr>
        <p:grpSpPr>
          <a:xfrm>
            <a:off x="1114425" y="1037177"/>
            <a:ext cx="5427824" cy="3463301"/>
            <a:chOff x="1114425" y="1037177"/>
            <a:chExt cx="5427824" cy="3463301"/>
          </a:xfrm>
        </p:grpSpPr>
        <p:grpSp>
          <p:nvGrpSpPr>
            <p:cNvPr id="2" name="Group 1"/>
            <p:cNvGrpSpPr/>
            <p:nvPr/>
          </p:nvGrpSpPr>
          <p:grpSpPr>
            <a:xfrm>
              <a:off x="1114425" y="1037177"/>
              <a:ext cx="5427824" cy="3463301"/>
              <a:chOff x="1209595" y="1037178"/>
              <a:chExt cx="5427824" cy="3463301"/>
            </a:xfrm>
          </p:grpSpPr>
          <p:sp>
            <p:nvSpPr>
              <p:cNvPr id="3" name="rc3"/>
              <p:cNvSpPr/>
              <p:nvPr/>
            </p:nvSpPr>
            <p:spPr>
              <a:xfrm>
                <a:off x="1209595" y="1037178"/>
                <a:ext cx="5172075" cy="311467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" name="rc4"/>
              <p:cNvSpPr/>
              <p:nvPr/>
            </p:nvSpPr>
            <p:spPr>
              <a:xfrm>
                <a:off x="1226511" y="1044848"/>
                <a:ext cx="5172074" cy="311467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pl5"/>
              <p:cNvSpPr/>
              <p:nvPr/>
            </p:nvSpPr>
            <p:spPr>
              <a:xfrm>
                <a:off x="2187408" y="3855011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pl6"/>
              <p:cNvSpPr/>
              <p:nvPr/>
            </p:nvSpPr>
            <p:spPr>
              <a:xfrm>
                <a:off x="2187408" y="3656689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" name="pl7"/>
              <p:cNvSpPr/>
              <p:nvPr/>
            </p:nvSpPr>
            <p:spPr>
              <a:xfrm>
                <a:off x="2187408" y="3458367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pl8"/>
              <p:cNvSpPr/>
              <p:nvPr/>
            </p:nvSpPr>
            <p:spPr>
              <a:xfrm>
                <a:off x="2187408" y="3260045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pl9"/>
              <p:cNvSpPr/>
              <p:nvPr/>
            </p:nvSpPr>
            <p:spPr>
              <a:xfrm>
                <a:off x="2187408" y="3061723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pl10"/>
              <p:cNvSpPr/>
              <p:nvPr/>
            </p:nvSpPr>
            <p:spPr>
              <a:xfrm>
                <a:off x="2187408" y="2863401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pl11"/>
              <p:cNvSpPr/>
              <p:nvPr/>
            </p:nvSpPr>
            <p:spPr>
              <a:xfrm>
                <a:off x="2187408" y="2665079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pl12"/>
              <p:cNvSpPr/>
              <p:nvPr/>
            </p:nvSpPr>
            <p:spPr>
              <a:xfrm>
                <a:off x="2187408" y="2466757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pl13"/>
              <p:cNvSpPr/>
              <p:nvPr/>
            </p:nvSpPr>
            <p:spPr>
              <a:xfrm>
                <a:off x="2187408" y="2268435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pl14"/>
              <p:cNvSpPr/>
              <p:nvPr/>
            </p:nvSpPr>
            <p:spPr>
              <a:xfrm>
                <a:off x="2187408" y="2070113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pl15"/>
              <p:cNvSpPr/>
              <p:nvPr/>
            </p:nvSpPr>
            <p:spPr>
              <a:xfrm>
                <a:off x="2187408" y="1871791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pl16"/>
              <p:cNvSpPr/>
              <p:nvPr/>
            </p:nvSpPr>
            <p:spPr>
              <a:xfrm>
                <a:off x="2187408" y="1673469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pl17"/>
              <p:cNvSpPr/>
              <p:nvPr/>
            </p:nvSpPr>
            <p:spPr>
              <a:xfrm>
                <a:off x="2187408" y="1475147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pl18"/>
              <p:cNvSpPr/>
              <p:nvPr/>
            </p:nvSpPr>
            <p:spPr>
              <a:xfrm>
                <a:off x="2187408" y="1276825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pl19"/>
              <p:cNvSpPr/>
              <p:nvPr/>
            </p:nvSpPr>
            <p:spPr>
              <a:xfrm>
                <a:off x="219827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pl20"/>
              <p:cNvSpPr/>
              <p:nvPr/>
            </p:nvSpPr>
            <p:spPr>
              <a:xfrm>
                <a:off x="221638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" name="pl21"/>
              <p:cNvSpPr/>
              <p:nvPr/>
            </p:nvSpPr>
            <p:spPr>
              <a:xfrm>
                <a:off x="223449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pl22"/>
              <p:cNvSpPr/>
              <p:nvPr/>
            </p:nvSpPr>
            <p:spPr>
              <a:xfrm>
                <a:off x="225260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pl23"/>
              <p:cNvSpPr/>
              <p:nvPr/>
            </p:nvSpPr>
            <p:spPr>
              <a:xfrm>
                <a:off x="227071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pl24"/>
              <p:cNvSpPr/>
              <p:nvPr/>
            </p:nvSpPr>
            <p:spPr>
              <a:xfrm>
                <a:off x="228882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pl25"/>
              <p:cNvSpPr/>
              <p:nvPr/>
            </p:nvSpPr>
            <p:spPr>
              <a:xfrm>
                <a:off x="230694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pl26"/>
              <p:cNvSpPr/>
              <p:nvPr/>
            </p:nvSpPr>
            <p:spPr>
              <a:xfrm>
                <a:off x="232505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pl27"/>
              <p:cNvSpPr/>
              <p:nvPr/>
            </p:nvSpPr>
            <p:spPr>
              <a:xfrm>
                <a:off x="234316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pl28"/>
              <p:cNvSpPr/>
              <p:nvPr/>
            </p:nvSpPr>
            <p:spPr>
              <a:xfrm>
                <a:off x="236127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pl29"/>
              <p:cNvSpPr/>
              <p:nvPr/>
            </p:nvSpPr>
            <p:spPr>
              <a:xfrm>
                <a:off x="237938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pl30"/>
              <p:cNvSpPr/>
              <p:nvPr/>
            </p:nvSpPr>
            <p:spPr>
              <a:xfrm>
                <a:off x="239749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pl31"/>
              <p:cNvSpPr/>
              <p:nvPr/>
            </p:nvSpPr>
            <p:spPr>
              <a:xfrm>
                <a:off x="241560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pl32"/>
              <p:cNvSpPr/>
              <p:nvPr/>
            </p:nvSpPr>
            <p:spPr>
              <a:xfrm>
                <a:off x="243371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pl33"/>
              <p:cNvSpPr/>
              <p:nvPr/>
            </p:nvSpPr>
            <p:spPr>
              <a:xfrm>
                <a:off x="245182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pl34"/>
              <p:cNvSpPr/>
              <p:nvPr/>
            </p:nvSpPr>
            <p:spPr>
              <a:xfrm>
                <a:off x="246993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pl35"/>
              <p:cNvSpPr/>
              <p:nvPr/>
            </p:nvSpPr>
            <p:spPr>
              <a:xfrm>
                <a:off x="248804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pl36"/>
              <p:cNvSpPr/>
              <p:nvPr/>
            </p:nvSpPr>
            <p:spPr>
              <a:xfrm>
                <a:off x="250616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pl37"/>
              <p:cNvSpPr/>
              <p:nvPr/>
            </p:nvSpPr>
            <p:spPr>
              <a:xfrm>
                <a:off x="252427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pl38"/>
              <p:cNvSpPr/>
              <p:nvPr/>
            </p:nvSpPr>
            <p:spPr>
              <a:xfrm>
                <a:off x="254238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pl39"/>
              <p:cNvSpPr/>
              <p:nvPr/>
            </p:nvSpPr>
            <p:spPr>
              <a:xfrm>
                <a:off x="256049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pl40"/>
              <p:cNvSpPr/>
              <p:nvPr/>
            </p:nvSpPr>
            <p:spPr>
              <a:xfrm>
                <a:off x="257860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pl41"/>
              <p:cNvSpPr/>
              <p:nvPr/>
            </p:nvSpPr>
            <p:spPr>
              <a:xfrm>
                <a:off x="259671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pl42"/>
              <p:cNvSpPr/>
              <p:nvPr/>
            </p:nvSpPr>
            <p:spPr>
              <a:xfrm>
                <a:off x="261482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pl43"/>
              <p:cNvSpPr/>
              <p:nvPr/>
            </p:nvSpPr>
            <p:spPr>
              <a:xfrm>
                <a:off x="263293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pl44"/>
              <p:cNvSpPr/>
              <p:nvPr/>
            </p:nvSpPr>
            <p:spPr>
              <a:xfrm>
                <a:off x="265104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pl45"/>
              <p:cNvSpPr/>
              <p:nvPr/>
            </p:nvSpPr>
            <p:spPr>
              <a:xfrm>
                <a:off x="266915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pl46"/>
              <p:cNvSpPr/>
              <p:nvPr/>
            </p:nvSpPr>
            <p:spPr>
              <a:xfrm>
                <a:off x="268726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pl47"/>
              <p:cNvSpPr/>
              <p:nvPr/>
            </p:nvSpPr>
            <p:spPr>
              <a:xfrm>
                <a:off x="270537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pl48"/>
              <p:cNvSpPr/>
              <p:nvPr/>
            </p:nvSpPr>
            <p:spPr>
              <a:xfrm>
                <a:off x="272349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pl49"/>
              <p:cNvSpPr/>
              <p:nvPr/>
            </p:nvSpPr>
            <p:spPr>
              <a:xfrm>
                <a:off x="274160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" name="pl50"/>
              <p:cNvSpPr/>
              <p:nvPr/>
            </p:nvSpPr>
            <p:spPr>
              <a:xfrm>
                <a:off x="275971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" name="pl51"/>
              <p:cNvSpPr/>
              <p:nvPr/>
            </p:nvSpPr>
            <p:spPr>
              <a:xfrm>
                <a:off x="277782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" name="pl52"/>
              <p:cNvSpPr/>
              <p:nvPr/>
            </p:nvSpPr>
            <p:spPr>
              <a:xfrm>
                <a:off x="279593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" name="pl53"/>
              <p:cNvSpPr/>
              <p:nvPr/>
            </p:nvSpPr>
            <p:spPr>
              <a:xfrm>
                <a:off x="281404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" name="pl54"/>
              <p:cNvSpPr/>
              <p:nvPr/>
            </p:nvSpPr>
            <p:spPr>
              <a:xfrm>
                <a:off x="283215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" name="pl55"/>
              <p:cNvSpPr/>
              <p:nvPr/>
            </p:nvSpPr>
            <p:spPr>
              <a:xfrm>
                <a:off x="285026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" name="pl56"/>
              <p:cNvSpPr/>
              <p:nvPr/>
            </p:nvSpPr>
            <p:spPr>
              <a:xfrm>
                <a:off x="286837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" name="pl57"/>
              <p:cNvSpPr/>
              <p:nvPr/>
            </p:nvSpPr>
            <p:spPr>
              <a:xfrm>
                <a:off x="288648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" name="pl58"/>
              <p:cNvSpPr/>
              <p:nvPr/>
            </p:nvSpPr>
            <p:spPr>
              <a:xfrm>
                <a:off x="290459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" name="pl59"/>
              <p:cNvSpPr/>
              <p:nvPr/>
            </p:nvSpPr>
            <p:spPr>
              <a:xfrm>
                <a:off x="292270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" name="pl60"/>
              <p:cNvSpPr/>
              <p:nvPr/>
            </p:nvSpPr>
            <p:spPr>
              <a:xfrm>
                <a:off x="294082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" name="pl61"/>
              <p:cNvSpPr/>
              <p:nvPr/>
            </p:nvSpPr>
            <p:spPr>
              <a:xfrm>
                <a:off x="295893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" name="pl62"/>
              <p:cNvSpPr/>
              <p:nvPr/>
            </p:nvSpPr>
            <p:spPr>
              <a:xfrm>
                <a:off x="297704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" name="pl63"/>
              <p:cNvSpPr/>
              <p:nvPr/>
            </p:nvSpPr>
            <p:spPr>
              <a:xfrm>
                <a:off x="299515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" name="pl64"/>
              <p:cNvSpPr/>
              <p:nvPr/>
            </p:nvSpPr>
            <p:spPr>
              <a:xfrm>
                <a:off x="301326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" name="pl65"/>
              <p:cNvSpPr/>
              <p:nvPr/>
            </p:nvSpPr>
            <p:spPr>
              <a:xfrm>
                <a:off x="303137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" name="pl66"/>
              <p:cNvSpPr/>
              <p:nvPr/>
            </p:nvSpPr>
            <p:spPr>
              <a:xfrm>
                <a:off x="304948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" name="pl67"/>
              <p:cNvSpPr/>
              <p:nvPr/>
            </p:nvSpPr>
            <p:spPr>
              <a:xfrm>
                <a:off x="306759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" name="pl68"/>
              <p:cNvSpPr/>
              <p:nvPr/>
            </p:nvSpPr>
            <p:spPr>
              <a:xfrm>
                <a:off x="308570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" name="pl69"/>
              <p:cNvSpPr/>
              <p:nvPr/>
            </p:nvSpPr>
            <p:spPr>
              <a:xfrm>
                <a:off x="310381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" name="pl70"/>
              <p:cNvSpPr/>
              <p:nvPr/>
            </p:nvSpPr>
            <p:spPr>
              <a:xfrm>
                <a:off x="312192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" name="pl71"/>
              <p:cNvSpPr/>
              <p:nvPr/>
            </p:nvSpPr>
            <p:spPr>
              <a:xfrm>
                <a:off x="314004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" name="pl72"/>
              <p:cNvSpPr/>
              <p:nvPr/>
            </p:nvSpPr>
            <p:spPr>
              <a:xfrm>
                <a:off x="315815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" name="pl73"/>
              <p:cNvSpPr/>
              <p:nvPr/>
            </p:nvSpPr>
            <p:spPr>
              <a:xfrm>
                <a:off x="317626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" name="pl74"/>
              <p:cNvSpPr/>
              <p:nvPr/>
            </p:nvSpPr>
            <p:spPr>
              <a:xfrm>
                <a:off x="319437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" name="pl75"/>
              <p:cNvSpPr/>
              <p:nvPr/>
            </p:nvSpPr>
            <p:spPr>
              <a:xfrm>
                <a:off x="321248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" name="pl76"/>
              <p:cNvSpPr/>
              <p:nvPr/>
            </p:nvSpPr>
            <p:spPr>
              <a:xfrm>
                <a:off x="323059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" name="pl77"/>
              <p:cNvSpPr/>
              <p:nvPr/>
            </p:nvSpPr>
            <p:spPr>
              <a:xfrm>
                <a:off x="324870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" name="pl78"/>
              <p:cNvSpPr/>
              <p:nvPr/>
            </p:nvSpPr>
            <p:spPr>
              <a:xfrm>
                <a:off x="326681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" name="pl79"/>
              <p:cNvSpPr/>
              <p:nvPr/>
            </p:nvSpPr>
            <p:spPr>
              <a:xfrm>
                <a:off x="328492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" name="pl80"/>
              <p:cNvSpPr/>
              <p:nvPr/>
            </p:nvSpPr>
            <p:spPr>
              <a:xfrm>
                <a:off x="330303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" name="pl81"/>
              <p:cNvSpPr/>
              <p:nvPr/>
            </p:nvSpPr>
            <p:spPr>
              <a:xfrm>
                <a:off x="332114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" name="pl82"/>
              <p:cNvSpPr/>
              <p:nvPr/>
            </p:nvSpPr>
            <p:spPr>
              <a:xfrm>
                <a:off x="333925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" name="pl83"/>
              <p:cNvSpPr/>
              <p:nvPr/>
            </p:nvSpPr>
            <p:spPr>
              <a:xfrm>
                <a:off x="335737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" name="pl84"/>
              <p:cNvSpPr/>
              <p:nvPr/>
            </p:nvSpPr>
            <p:spPr>
              <a:xfrm>
                <a:off x="337548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" name="pl85"/>
              <p:cNvSpPr/>
              <p:nvPr/>
            </p:nvSpPr>
            <p:spPr>
              <a:xfrm>
                <a:off x="339359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" name="pl86"/>
              <p:cNvSpPr/>
              <p:nvPr/>
            </p:nvSpPr>
            <p:spPr>
              <a:xfrm>
                <a:off x="341170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" name="pl87"/>
              <p:cNvSpPr/>
              <p:nvPr/>
            </p:nvSpPr>
            <p:spPr>
              <a:xfrm>
                <a:off x="342981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" name="pl88"/>
              <p:cNvSpPr/>
              <p:nvPr/>
            </p:nvSpPr>
            <p:spPr>
              <a:xfrm>
                <a:off x="344792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" name="pl89"/>
              <p:cNvSpPr/>
              <p:nvPr/>
            </p:nvSpPr>
            <p:spPr>
              <a:xfrm>
                <a:off x="346603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" name="pl90"/>
              <p:cNvSpPr/>
              <p:nvPr/>
            </p:nvSpPr>
            <p:spPr>
              <a:xfrm>
                <a:off x="348414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" name="pl91"/>
              <p:cNvSpPr/>
              <p:nvPr/>
            </p:nvSpPr>
            <p:spPr>
              <a:xfrm>
                <a:off x="350225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" name="pl92"/>
              <p:cNvSpPr/>
              <p:nvPr/>
            </p:nvSpPr>
            <p:spPr>
              <a:xfrm>
                <a:off x="352036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" name="pl93"/>
              <p:cNvSpPr/>
              <p:nvPr/>
            </p:nvSpPr>
            <p:spPr>
              <a:xfrm>
                <a:off x="353847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" name="pl94"/>
              <p:cNvSpPr/>
              <p:nvPr/>
            </p:nvSpPr>
            <p:spPr>
              <a:xfrm>
                <a:off x="355659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" name="pl95"/>
              <p:cNvSpPr/>
              <p:nvPr/>
            </p:nvSpPr>
            <p:spPr>
              <a:xfrm>
                <a:off x="357470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" name="pl96"/>
              <p:cNvSpPr/>
              <p:nvPr/>
            </p:nvSpPr>
            <p:spPr>
              <a:xfrm>
                <a:off x="359281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" name="pl97"/>
              <p:cNvSpPr/>
              <p:nvPr/>
            </p:nvSpPr>
            <p:spPr>
              <a:xfrm>
                <a:off x="361092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" name="pl98"/>
              <p:cNvSpPr/>
              <p:nvPr/>
            </p:nvSpPr>
            <p:spPr>
              <a:xfrm>
                <a:off x="362903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" name="pl99"/>
              <p:cNvSpPr/>
              <p:nvPr/>
            </p:nvSpPr>
            <p:spPr>
              <a:xfrm>
                <a:off x="364714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" name="pl100"/>
              <p:cNvSpPr/>
              <p:nvPr/>
            </p:nvSpPr>
            <p:spPr>
              <a:xfrm>
                <a:off x="366525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" name="pl101"/>
              <p:cNvSpPr/>
              <p:nvPr/>
            </p:nvSpPr>
            <p:spPr>
              <a:xfrm>
                <a:off x="368336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" name="pl102"/>
              <p:cNvSpPr/>
              <p:nvPr/>
            </p:nvSpPr>
            <p:spPr>
              <a:xfrm>
                <a:off x="370147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" name="pl103"/>
              <p:cNvSpPr/>
              <p:nvPr/>
            </p:nvSpPr>
            <p:spPr>
              <a:xfrm>
                <a:off x="371958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" name="pl104"/>
              <p:cNvSpPr/>
              <p:nvPr/>
            </p:nvSpPr>
            <p:spPr>
              <a:xfrm>
                <a:off x="373769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" name="pl105"/>
              <p:cNvSpPr/>
              <p:nvPr/>
            </p:nvSpPr>
            <p:spPr>
              <a:xfrm>
                <a:off x="375580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" name="pl106"/>
              <p:cNvSpPr/>
              <p:nvPr/>
            </p:nvSpPr>
            <p:spPr>
              <a:xfrm>
                <a:off x="377392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" name="pl107"/>
              <p:cNvSpPr/>
              <p:nvPr/>
            </p:nvSpPr>
            <p:spPr>
              <a:xfrm>
                <a:off x="379203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" name="pl108"/>
              <p:cNvSpPr/>
              <p:nvPr/>
            </p:nvSpPr>
            <p:spPr>
              <a:xfrm>
                <a:off x="381014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" name="pl109"/>
              <p:cNvSpPr/>
              <p:nvPr/>
            </p:nvSpPr>
            <p:spPr>
              <a:xfrm>
                <a:off x="382825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" name="pl110"/>
              <p:cNvSpPr/>
              <p:nvPr/>
            </p:nvSpPr>
            <p:spPr>
              <a:xfrm>
                <a:off x="384636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" name="pl111"/>
              <p:cNvSpPr/>
              <p:nvPr/>
            </p:nvSpPr>
            <p:spPr>
              <a:xfrm>
                <a:off x="386447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" name="pl112"/>
              <p:cNvSpPr/>
              <p:nvPr/>
            </p:nvSpPr>
            <p:spPr>
              <a:xfrm>
                <a:off x="388258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" name="pl113"/>
              <p:cNvSpPr/>
              <p:nvPr/>
            </p:nvSpPr>
            <p:spPr>
              <a:xfrm>
                <a:off x="390069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" name="pl114"/>
              <p:cNvSpPr/>
              <p:nvPr/>
            </p:nvSpPr>
            <p:spPr>
              <a:xfrm>
                <a:off x="391880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" name="pl115"/>
              <p:cNvSpPr/>
              <p:nvPr/>
            </p:nvSpPr>
            <p:spPr>
              <a:xfrm>
                <a:off x="393691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" name="pl116"/>
              <p:cNvSpPr/>
              <p:nvPr/>
            </p:nvSpPr>
            <p:spPr>
              <a:xfrm>
                <a:off x="395502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" name="pl117"/>
              <p:cNvSpPr/>
              <p:nvPr/>
            </p:nvSpPr>
            <p:spPr>
              <a:xfrm>
                <a:off x="397313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" name="pl118"/>
              <p:cNvSpPr/>
              <p:nvPr/>
            </p:nvSpPr>
            <p:spPr>
              <a:xfrm>
                <a:off x="399125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" name="pl119"/>
              <p:cNvSpPr/>
              <p:nvPr/>
            </p:nvSpPr>
            <p:spPr>
              <a:xfrm>
                <a:off x="400936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" name="pl120"/>
              <p:cNvSpPr/>
              <p:nvPr/>
            </p:nvSpPr>
            <p:spPr>
              <a:xfrm>
                <a:off x="402747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" name="pl121"/>
              <p:cNvSpPr/>
              <p:nvPr/>
            </p:nvSpPr>
            <p:spPr>
              <a:xfrm>
                <a:off x="404558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" name="pl122"/>
              <p:cNvSpPr/>
              <p:nvPr/>
            </p:nvSpPr>
            <p:spPr>
              <a:xfrm>
                <a:off x="406369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" name="pl123"/>
              <p:cNvSpPr/>
              <p:nvPr/>
            </p:nvSpPr>
            <p:spPr>
              <a:xfrm>
                <a:off x="408180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" name="pl124"/>
              <p:cNvSpPr/>
              <p:nvPr/>
            </p:nvSpPr>
            <p:spPr>
              <a:xfrm>
                <a:off x="409991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" name="pl125"/>
              <p:cNvSpPr/>
              <p:nvPr/>
            </p:nvSpPr>
            <p:spPr>
              <a:xfrm>
                <a:off x="411802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" name="pl126"/>
              <p:cNvSpPr/>
              <p:nvPr/>
            </p:nvSpPr>
            <p:spPr>
              <a:xfrm>
                <a:off x="413613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" name="pl127"/>
              <p:cNvSpPr/>
              <p:nvPr/>
            </p:nvSpPr>
            <p:spPr>
              <a:xfrm>
                <a:off x="415424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" name="pl128"/>
              <p:cNvSpPr/>
              <p:nvPr/>
            </p:nvSpPr>
            <p:spPr>
              <a:xfrm>
                <a:off x="417235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" name="pl129"/>
              <p:cNvSpPr/>
              <p:nvPr/>
            </p:nvSpPr>
            <p:spPr>
              <a:xfrm>
                <a:off x="419047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" name="pl130"/>
              <p:cNvSpPr/>
              <p:nvPr/>
            </p:nvSpPr>
            <p:spPr>
              <a:xfrm>
                <a:off x="420858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" name="pl131"/>
              <p:cNvSpPr/>
              <p:nvPr/>
            </p:nvSpPr>
            <p:spPr>
              <a:xfrm>
                <a:off x="422669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" name="pl132"/>
              <p:cNvSpPr/>
              <p:nvPr/>
            </p:nvSpPr>
            <p:spPr>
              <a:xfrm>
                <a:off x="424480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" name="pl133"/>
              <p:cNvSpPr/>
              <p:nvPr/>
            </p:nvSpPr>
            <p:spPr>
              <a:xfrm>
                <a:off x="426291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" name="pl134"/>
              <p:cNvSpPr/>
              <p:nvPr/>
            </p:nvSpPr>
            <p:spPr>
              <a:xfrm>
                <a:off x="428102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" name="pl135"/>
              <p:cNvSpPr/>
              <p:nvPr/>
            </p:nvSpPr>
            <p:spPr>
              <a:xfrm>
                <a:off x="429913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" name="pl136"/>
              <p:cNvSpPr/>
              <p:nvPr/>
            </p:nvSpPr>
            <p:spPr>
              <a:xfrm>
                <a:off x="431724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" name="pl137"/>
              <p:cNvSpPr/>
              <p:nvPr/>
            </p:nvSpPr>
            <p:spPr>
              <a:xfrm>
                <a:off x="433535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" name="pl138"/>
              <p:cNvSpPr/>
              <p:nvPr/>
            </p:nvSpPr>
            <p:spPr>
              <a:xfrm>
                <a:off x="435346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" name="pl139"/>
              <p:cNvSpPr/>
              <p:nvPr/>
            </p:nvSpPr>
            <p:spPr>
              <a:xfrm>
                <a:off x="437157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" name="pl140"/>
              <p:cNvSpPr/>
              <p:nvPr/>
            </p:nvSpPr>
            <p:spPr>
              <a:xfrm>
                <a:off x="438968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" name="pl141"/>
              <p:cNvSpPr/>
              <p:nvPr/>
            </p:nvSpPr>
            <p:spPr>
              <a:xfrm>
                <a:off x="440780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" name="pl142"/>
              <p:cNvSpPr/>
              <p:nvPr/>
            </p:nvSpPr>
            <p:spPr>
              <a:xfrm>
                <a:off x="442591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" name="pl143"/>
              <p:cNvSpPr/>
              <p:nvPr/>
            </p:nvSpPr>
            <p:spPr>
              <a:xfrm>
                <a:off x="444402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" name="pl144"/>
              <p:cNvSpPr/>
              <p:nvPr/>
            </p:nvSpPr>
            <p:spPr>
              <a:xfrm>
                <a:off x="446213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" name="pl145"/>
              <p:cNvSpPr/>
              <p:nvPr/>
            </p:nvSpPr>
            <p:spPr>
              <a:xfrm>
                <a:off x="448024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" name="pl146"/>
              <p:cNvSpPr/>
              <p:nvPr/>
            </p:nvSpPr>
            <p:spPr>
              <a:xfrm>
                <a:off x="449835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" name="pl147"/>
              <p:cNvSpPr/>
              <p:nvPr/>
            </p:nvSpPr>
            <p:spPr>
              <a:xfrm>
                <a:off x="451646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" name="pl148"/>
              <p:cNvSpPr/>
              <p:nvPr/>
            </p:nvSpPr>
            <p:spPr>
              <a:xfrm>
                <a:off x="453457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" name="pl149"/>
              <p:cNvSpPr/>
              <p:nvPr/>
            </p:nvSpPr>
            <p:spPr>
              <a:xfrm>
                <a:off x="455268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" name="pl150"/>
              <p:cNvSpPr/>
              <p:nvPr/>
            </p:nvSpPr>
            <p:spPr>
              <a:xfrm>
                <a:off x="457079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" name="pl151"/>
              <p:cNvSpPr/>
              <p:nvPr/>
            </p:nvSpPr>
            <p:spPr>
              <a:xfrm>
                <a:off x="458890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" name="pl152"/>
              <p:cNvSpPr/>
              <p:nvPr/>
            </p:nvSpPr>
            <p:spPr>
              <a:xfrm>
                <a:off x="460702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" name="pl153"/>
              <p:cNvSpPr/>
              <p:nvPr/>
            </p:nvSpPr>
            <p:spPr>
              <a:xfrm>
                <a:off x="462513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" name="pl154"/>
              <p:cNvSpPr/>
              <p:nvPr/>
            </p:nvSpPr>
            <p:spPr>
              <a:xfrm>
                <a:off x="464324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" name="pl155"/>
              <p:cNvSpPr/>
              <p:nvPr/>
            </p:nvSpPr>
            <p:spPr>
              <a:xfrm>
                <a:off x="466135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" name="pl156"/>
              <p:cNvSpPr/>
              <p:nvPr/>
            </p:nvSpPr>
            <p:spPr>
              <a:xfrm>
                <a:off x="467946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" name="pl157"/>
              <p:cNvSpPr/>
              <p:nvPr/>
            </p:nvSpPr>
            <p:spPr>
              <a:xfrm>
                <a:off x="469757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" name="pl158"/>
              <p:cNvSpPr/>
              <p:nvPr/>
            </p:nvSpPr>
            <p:spPr>
              <a:xfrm>
                <a:off x="471568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" name="pl159"/>
              <p:cNvSpPr/>
              <p:nvPr/>
            </p:nvSpPr>
            <p:spPr>
              <a:xfrm>
                <a:off x="473379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" name="pl160"/>
              <p:cNvSpPr/>
              <p:nvPr/>
            </p:nvSpPr>
            <p:spPr>
              <a:xfrm>
                <a:off x="475190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" name="pl161"/>
              <p:cNvSpPr/>
              <p:nvPr/>
            </p:nvSpPr>
            <p:spPr>
              <a:xfrm>
                <a:off x="477001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" name="pl162"/>
              <p:cNvSpPr/>
              <p:nvPr/>
            </p:nvSpPr>
            <p:spPr>
              <a:xfrm>
                <a:off x="478812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" name="pl163"/>
              <p:cNvSpPr/>
              <p:nvPr/>
            </p:nvSpPr>
            <p:spPr>
              <a:xfrm>
                <a:off x="480623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" name="pl164"/>
              <p:cNvSpPr/>
              <p:nvPr/>
            </p:nvSpPr>
            <p:spPr>
              <a:xfrm>
                <a:off x="482435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" name="pl165"/>
              <p:cNvSpPr/>
              <p:nvPr/>
            </p:nvSpPr>
            <p:spPr>
              <a:xfrm>
                <a:off x="484246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" name="pl166"/>
              <p:cNvSpPr/>
              <p:nvPr/>
            </p:nvSpPr>
            <p:spPr>
              <a:xfrm>
                <a:off x="486057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" name="pl167"/>
              <p:cNvSpPr/>
              <p:nvPr/>
            </p:nvSpPr>
            <p:spPr>
              <a:xfrm>
                <a:off x="487868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" name="pl168"/>
              <p:cNvSpPr/>
              <p:nvPr/>
            </p:nvSpPr>
            <p:spPr>
              <a:xfrm>
                <a:off x="489679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" name="pl169"/>
              <p:cNvSpPr/>
              <p:nvPr/>
            </p:nvSpPr>
            <p:spPr>
              <a:xfrm>
                <a:off x="491490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" name="pl170"/>
              <p:cNvSpPr/>
              <p:nvPr/>
            </p:nvSpPr>
            <p:spPr>
              <a:xfrm>
                <a:off x="493301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" name="pl171"/>
              <p:cNvSpPr/>
              <p:nvPr/>
            </p:nvSpPr>
            <p:spPr>
              <a:xfrm>
                <a:off x="495112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" name="pl172"/>
              <p:cNvSpPr/>
              <p:nvPr/>
            </p:nvSpPr>
            <p:spPr>
              <a:xfrm>
                <a:off x="496923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" name="pl173"/>
              <p:cNvSpPr/>
              <p:nvPr/>
            </p:nvSpPr>
            <p:spPr>
              <a:xfrm>
                <a:off x="498734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" name="pl174"/>
              <p:cNvSpPr/>
              <p:nvPr/>
            </p:nvSpPr>
            <p:spPr>
              <a:xfrm>
                <a:off x="500545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" name="pl175"/>
              <p:cNvSpPr/>
              <p:nvPr/>
            </p:nvSpPr>
            <p:spPr>
              <a:xfrm>
                <a:off x="502356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" name="pl176"/>
              <p:cNvSpPr/>
              <p:nvPr/>
            </p:nvSpPr>
            <p:spPr>
              <a:xfrm>
                <a:off x="504168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" name="pl177"/>
              <p:cNvSpPr/>
              <p:nvPr/>
            </p:nvSpPr>
            <p:spPr>
              <a:xfrm>
                <a:off x="505979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" name="pl178"/>
              <p:cNvSpPr/>
              <p:nvPr/>
            </p:nvSpPr>
            <p:spPr>
              <a:xfrm>
                <a:off x="507790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" name="pl179"/>
              <p:cNvSpPr/>
              <p:nvPr/>
            </p:nvSpPr>
            <p:spPr>
              <a:xfrm>
                <a:off x="509601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" name="pl180"/>
              <p:cNvSpPr/>
              <p:nvPr/>
            </p:nvSpPr>
            <p:spPr>
              <a:xfrm>
                <a:off x="511412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" name="pl181"/>
              <p:cNvSpPr/>
              <p:nvPr/>
            </p:nvSpPr>
            <p:spPr>
              <a:xfrm>
                <a:off x="513223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" name="pl182"/>
              <p:cNvSpPr/>
              <p:nvPr/>
            </p:nvSpPr>
            <p:spPr>
              <a:xfrm>
                <a:off x="515034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" name="pl183"/>
              <p:cNvSpPr/>
              <p:nvPr/>
            </p:nvSpPr>
            <p:spPr>
              <a:xfrm>
                <a:off x="516845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" name="pl184"/>
              <p:cNvSpPr/>
              <p:nvPr/>
            </p:nvSpPr>
            <p:spPr>
              <a:xfrm>
                <a:off x="518656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" name="pl185"/>
              <p:cNvSpPr/>
              <p:nvPr/>
            </p:nvSpPr>
            <p:spPr>
              <a:xfrm>
                <a:off x="520467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" name="pl186"/>
              <p:cNvSpPr/>
              <p:nvPr/>
            </p:nvSpPr>
            <p:spPr>
              <a:xfrm>
                <a:off x="522278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" name="pl187"/>
              <p:cNvSpPr/>
              <p:nvPr/>
            </p:nvSpPr>
            <p:spPr>
              <a:xfrm>
                <a:off x="524090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" name="pl188"/>
              <p:cNvSpPr/>
              <p:nvPr/>
            </p:nvSpPr>
            <p:spPr>
              <a:xfrm>
                <a:off x="525901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" name="pl189"/>
              <p:cNvSpPr/>
              <p:nvPr/>
            </p:nvSpPr>
            <p:spPr>
              <a:xfrm>
                <a:off x="527712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" name="pl190"/>
              <p:cNvSpPr/>
              <p:nvPr/>
            </p:nvSpPr>
            <p:spPr>
              <a:xfrm>
                <a:off x="529523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" name="pl191"/>
              <p:cNvSpPr/>
              <p:nvPr/>
            </p:nvSpPr>
            <p:spPr>
              <a:xfrm>
                <a:off x="531334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" name="pl192"/>
              <p:cNvSpPr/>
              <p:nvPr/>
            </p:nvSpPr>
            <p:spPr>
              <a:xfrm>
                <a:off x="533145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" name="pl193"/>
              <p:cNvSpPr/>
              <p:nvPr/>
            </p:nvSpPr>
            <p:spPr>
              <a:xfrm>
                <a:off x="534956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" name="pl194"/>
              <p:cNvSpPr/>
              <p:nvPr/>
            </p:nvSpPr>
            <p:spPr>
              <a:xfrm>
                <a:off x="536767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" name="pl195"/>
              <p:cNvSpPr/>
              <p:nvPr/>
            </p:nvSpPr>
            <p:spPr>
              <a:xfrm>
                <a:off x="538578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" name="pl196"/>
              <p:cNvSpPr/>
              <p:nvPr/>
            </p:nvSpPr>
            <p:spPr>
              <a:xfrm>
                <a:off x="540389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" name="pl197"/>
              <p:cNvSpPr/>
              <p:nvPr/>
            </p:nvSpPr>
            <p:spPr>
              <a:xfrm>
                <a:off x="542200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" name="pl198"/>
              <p:cNvSpPr/>
              <p:nvPr/>
            </p:nvSpPr>
            <p:spPr>
              <a:xfrm>
                <a:off x="544011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" name="pl199"/>
              <p:cNvSpPr/>
              <p:nvPr/>
            </p:nvSpPr>
            <p:spPr>
              <a:xfrm>
                <a:off x="545823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" name="pl200"/>
              <p:cNvSpPr/>
              <p:nvPr/>
            </p:nvSpPr>
            <p:spPr>
              <a:xfrm>
                <a:off x="547634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" name="pl201"/>
              <p:cNvSpPr/>
              <p:nvPr/>
            </p:nvSpPr>
            <p:spPr>
              <a:xfrm>
                <a:off x="5494452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" name="pl202"/>
              <p:cNvSpPr/>
              <p:nvPr/>
            </p:nvSpPr>
            <p:spPr>
              <a:xfrm>
                <a:off x="5512563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" name="pl203"/>
              <p:cNvSpPr/>
              <p:nvPr/>
            </p:nvSpPr>
            <p:spPr>
              <a:xfrm>
                <a:off x="553067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" name="pl204"/>
              <p:cNvSpPr/>
              <p:nvPr/>
            </p:nvSpPr>
            <p:spPr>
              <a:xfrm>
                <a:off x="5548784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" name="pl205"/>
              <p:cNvSpPr/>
              <p:nvPr/>
            </p:nvSpPr>
            <p:spPr>
              <a:xfrm>
                <a:off x="556689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" name="pl206"/>
              <p:cNvSpPr/>
              <p:nvPr/>
            </p:nvSpPr>
            <p:spPr>
              <a:xfrm>
                <a:off x="5585006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" name="pl207"/>
              <p:cNvSpPr/>
              <p:nvPr/>
            </p:nvSpPr>
            <p:spPr>
              <a:xfrm>
                <a:off x="560311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" name="pl208"/>
              <p:cNvSpPr/>
              <p:nvPr/>
            </p:nvSpPr>
            <p:spPr>
              <a:xfrm>
                <a:off x="562122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" name="pl209"/>
              <p:cNvSpPr/>
              <p:nvPr/>
            </p:nvSpPr>
            <p:spPr>
              <a:xfrm>
                <a:off x="5639339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" name="pl210"/>
              <p:cNvSpPr/>
              <p:nvPr/>
            </p:nvSpPr>
            <p:spPr>
              <a:xfrm>
                <a:off x="5657450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" name="rc211"/>
              <p:cNvSpPr/>
              <p:nvPr/>
            </p:nvSpPr>
            <p:spPr>
              <a:xfrm>
                <a:off x="3185317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" name="rc212"/>
              <p:cNvSpPr/>
              <p:nvPr/>
            </p:nvSpPr>
            <p:spPr>
              <a:xfrm>
                <a:off x="3185317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" name="rc213"/>
              <p:cNvSpPr/>
              <p:nvPr/>
            </p:nvSpPr>
            <p:spPr>
              <a:xfrm>
                <a:off x="3185317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" name="rc214"/>
              <p:cNvSpPr/>
              <p:nvPr/>
            </p:nvSpPr>
            <p:spPr>
              <a:xfrm>
                <a:off x="318531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" name="rc215"/>
              <p:cNvSpPr/>
              <p:nvPr/>
            </p:nvSpPr>
            <p:spPr>
              <a:xfrm>
                <a:off x="3185317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" name="rc216"/>
              <p:cNvSpPr/>
              <p:nvPr/>
            </p:nvSpPr>
            <p:spPr>
              <a:xfrm>
                <a:off x="318531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" name="rc217"/>
              <p:cNvSpPr/>
              <p:nvPr/>
            </p:nvSpPr>
            <p:spPr>
              <a:xfrm>
                <a:off x="318531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" name="rc218"/>
              <p:cNvSpPr/>
              <p:nvPr/>
            </p:nvSpPr>
            <p:spPr>
              <a:xfrm>
                <a:off x="318531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" name="rc219"/>
              <p:cNvSpPr/>
              <p:nvPr/>
            </p:nvSpPr>
            <p:spPr>
              <a:xfrm>
                <a:off x="318531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" name="rc220"/>
              <p:cNvSpPr/>
              <p:nvPr/>
            </p:nvSpPr>
            <p:spPr>
              <a:xfrm>
                <a:off x="318531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" name="rc221"/>
              <p:cNvSpPr/>
              <p:nvPr/>
            </p:nvSpPr>
            <p:spPr>
              <a:xfrm>
                <a:off x="318531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" name="rc222"/>
              <p:cNvSpPr/>
              <p:nvPr/>
            </p:nvSpPr>
            <p:spPr>
              <a:xfrm>
                <a:off x="3185317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" name="rc223"/>
              <p:cNvSpPr/>
              <p:nvPr/>
            </p:nvSpPr>
            <p:spPr>
              <a:xfrm>
                <a:off x="318531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" name="rc224"/>
              <p:cNvSpPr/>
              <p:nvPr/>
            </p:nvSpPr>
            <p:spPr>
              <a:xfrm>
                <a:off x="318531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" name="rc225"/>
              <p:cNvSpPr/>
              <p:nvPr/>
            </p:nvSpPr>
            <p:spPr>
              <a:xfrm>
                <a:off x="2551437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" name="rc226"/>
              <p:cNvSpPr/>
              <p:nvPr/>
            </p:nvSpPr>
            <p:spPr>
              <a:xfrm>
                <a:off x="255143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" name="rc227"/>
              <p:cNvSpPr/>
              <p:nvPr/>
            </p:nvSpPr>
            <p:spPr>
              <a:xfrm>
                <a:off x="2551437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" name="rc228"/>
              <p:cNvSpPr/>
              <p:nvPr/>
            </p:nvSpPr>
            <p:spPr>
              <a:xfrm>
                <a:off x="255143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" name="rc229"/>
              <p:cNvSpPr/>
              <p:nvPr/>
            </p:nvSpPr>
            <p:spPr>
              <a:xfrm>
                <a:off x="2551437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" name="rc230"/>
              <p:cNvSpPr/>
              <p:nvPr/>
            </p:nvSpPr>
            <p:spPr>
              <a:xfrm>
                <a:off x="255143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" name="rc231"/>
              <p:cNvSpPr/>
              <p:nvPr/>
            </p:nvSpPr>
            <p:spPr>
              <a:xfrm>
                <a:off x="255143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" name="rc232"/>
              <p:cNvSpPr/>
              <p:nvPr/>
            </p:nvSpPr>
            <p:spPr>
              <a:xfrm>
                <a:off x="255143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" name="rc233"/>
              <p:cNvSpPr/>
              <p:nvPr/>
            </p:nvSpPr>
            <p:spPr>
              <a:xfrm>
                <a:off x="255143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" name="rc234"/>
              <p:cNvSpPr/>
              <p:nvPr/>
            </p:nvSpPr>
            <p:spPr>
              <a:xfrm>
                <a:off x="255143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" name="rc235"/>
              <p:cNvSpPr/>
              <p:nvPr/>
            </p:nvSpPr>
            <p:spPr>
              <a:xfrm>
                <a:off x="255143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" name="rc236"/>
              <p:cNvSpPr/>
              <p:nvPr/>
            </p:nvSpPr>
            <p:spPr>
              <a:xfrm>
                <a:off x="2551437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" name="rc237"/>
              <p:cNvSpPr/>
              <p:nvPr/>
            </p:nvSpPr>
            <p:spPr>
              <a:xfrm>
                <a:off x="255143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" name="rc238"/>
              <p:cNvSpPr/>
              <p:nvPr/>
            </p:nvSpPr>
            <p:spPr>
              <a:xfrm>
                <a:off x="2551437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" name="rc239"/>
              <p:cNvSpPr/>
              <p:nvPr/>
            </p:nvSpPr>
            <p:spPr>
              <a:xfrm>
                <a:off x="3040430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" name="rc240"/>
              <p:cNvSpPr/>
              <p:nvPr/>
            </p:nvSpPr>
            <p:spPr>
              <a:xfrm>
                <a:off x="3040430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" name="rc241"/>
              <p:cNvSpPr/>
              <p:nvPr/>
            </p:nvSpPr>
            <p:spPr>
              <a:xfrm>
                <a:off x="3040430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" name="rc242"/>
              <p:cNvSpPr/>
              <p:nvPr/>
            </p:nvSpPr>
            <p:spPr>
              <a:xfrm>
                <a:off x="304043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" name="rc243"/>
              <p:cNvSpPr/>
              <p:nvPr/>
            </p:nvSpPr>
            <p:spPr>
              <a:xfrm>
                <a:off x="3040430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" name="rc244"/>
              <p:cNvSpPr/>
              <p:nvPr/>
            </p:nvSpPr>
            <p:spPr>
              <a:xfrm>
                <a:off x="304043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" name="rc245"/>
              <p:cNvSpPr/>
              <p:nvPr/>
            </p:nvSpPr>
            <p:spPr>
              <a:xfrm>
                <a:off x="304043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" name="rc246"/>
              <p:cNvSpPr/>
              <p:nvPr/>
            </p:nvSpPr>
            <p:spPr>
              <a:xfrm>
                <a:off x="304043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" name="rc247"/>
              <p:cNvSpPr/>
              <p:nvPr/>
            </p:nvSpPr>
            <p:spPr>
              <a:xfrm>
                <a:off x="304043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" name="rc248"/>
              <p:cNvSpPr/>
              <p:nvPr/>
            </p:nvSpPr>
            <p:spPr>
              <a:xfrm>
                <a:off x="304043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" name="rc249"/>
              <p:cNvSpPr/>
              <p:nvPr/>
            </p:nvSpPr>
            <p:spPr>
              <a:xfrm>
                <a:off x="304043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" name="rc250"/>
              <p:cNvSpPr/>
              <p:nvPr/>
            </p:nvSpPr>
            <p:spPr>
              <a:xfrm>
                <a:off x="304043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" name="rc251"/>
              <p:cNvSpPr/>
              <p:nvPr/>
            </p:nvSpPr>
            <p:spPr>
              <a:xfrm>
                <a:off x="304043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" name="rc252"/>
              <p:cNvSpPr/>
              <p:nvPr/>
            </p:nvSpPr>
            <p:spPr>
              <a:xfrm>
                <a:off x="3040430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" name="rc253"/>
              <p:cNvSpPr/>
              <p:nvPr/>
            </p:nvSpPr>
            <p:spPr>
              <a:xfrm>
                <a:off x="2207330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rc254"/>
              <p:cNvSpPr/>
              <p:nvPr/>
            </p:nvSpPr>
            <p:spPr>
              <a:xfrm>
                <a:off x="2207330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" name="rc255"/>
              <p:cNvSpPr/>
              <p:nvPr/>
            </p:nvSpPr>
            <p:spPr>
              <a:xfrm>
                <a:off x="2207330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" name="rc256"/>
              <p:cNvSpPr/>
              <p:nvPr/>
            </p:nvSpPr>
            <p:spPr>
              <a:xfrm>
                <a:off x="220733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" name="rc257"/>
              <p:cNvSpPr/>
              <p:nvPr/>
            </p:nvSpPr>
            <p:spPr>
              <a:xfrm>
                <a:off x="2207330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" name="rc258"/>
              <p:cNvSpPr/>
              <p:nvPr/>
            </p:nvSpPr>
            <p:spPr>
              <a:xfrm>
                <a:off x="220733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" name="rc259"/>
              <p:cNvSpPr/>
              <p:nvPr/>
            </p:nvSpPr>
            <p:spPr>
              <a:xfrm>
                <a:off x="220733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" name="rc260"/>
              <p:cNvSpPr/>
              <p:nvPr/>
            </p:nvSpPr>
            <p:spPr>
              <a:xfrm>
                <a:off x="220733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" name="rc261"/>
              <p:cNvSpPr/>
              <p:nvPr/>
            </p:nvSpPr>
            <p:spPr>
              <a:xfrm>
                <a:off x="220733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" name="rc262"/>
              <p:cNvSpPr/>
              <p:nvPr/>
            </p:nvSpPr>
            <p:spPr>
              <a:xfrm>
                <a:off x="220733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" name="rc263"/>
              <p:cNvSpPr/>
              <p:nvPr/>
            </p:nvSpPr>
            <p:spPr>
              <a:xfrm>
                <a:off x="220733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" name="rc264"/>
              <p:cNvSpPr/>
              <p:nvPr/>
            </p:nvSpPr>
            <p:spPr>
              <a:xfrm>
                <a:off x="220733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" name="rc265"/>
              <p:cNvSpPr/>
              <p:nvPr/>
            </p:nvSpPr>
            <p:spPr>
              <a:xfrm>
                <a:off x="220733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" name="rc266"/>
              <p:cNvSpPr/>
              <p:nvPr/>
            </p:nvSpPr>
            <p:spPr>
              <a:xfrm>
                <a:off x="220733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" name="rc267"/>
              <p:cNvSpPr/>
              <p:nvPr/>
            </p:nvSpPr>
            <p:spPr>
              <a:xfrm>
                <a:off x="2515215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" name="rc268"/>
              <p:cNvSpPr/>
              <p:nvPr/>
            </p:nvSpPr>
            <p:spPr>
              <a:xfrm>
                <a:off x="2515215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" name="rc269"/>
              <p:cNvSpPr/>
              <p:nvPr/>
            </p:nvSpPr>
            <p:spPr>
              <a:xfrm>
                <a:off x="2515215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" name="rc270"/>
              <p:cNvSpPr/>
              <p:nvPr/>
            </p:nvSpPr>
            <p:spPr>
              <a:xfrm>
                <a:off x="251521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" name="rc271"/>
              <p:cNvSpPr/>
              <p:nvPr/>
            </p:nvSpPr>
            <p:spPr>
              <a:xfrm>
                <a:off x="2515215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" name="rc272"/>
              <p:cNvSpPr/>
              <p:nvPr/>
            </p:nvSpPr>
            <p:spPr>
              <a:xfrm>
                <a:off x="251521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" name="rc273"/>
              <p:cNvSpPr/>
              <p:nvPr/>
            </p:nvSpPr>
            <p:spPr>
              <a:xfrm>
                <a:off x="251521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" name="rc274"/>
              <p:cNvSpPr/>
              <p:nvPr/>
            </p:nvSpPr>
            <p:spPr>
              <a:xfrm>
                <a:off x="251521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" name="rc275"/>
              <p:cNvSpPr/>
              <p:nvPr/>
            </p:nvSpPr>
            <p:spPr>
              <a:xfrm>
                <a:off x="251521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" name="rc276"/>
              <p:cNvSpPr/>
              <p:nvPr/>
            </p:nvSpPr>
            <p:spPr>
              <a:xfrm>
                <a:off x="2515215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" name="rc277"/>
              <p:cNvSpPr/>
              <p:nvPr/>
            </p:nvSpPr>
            <p:spPr>
              <a:xfrm>
                <a:off x="251521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" name="rc278"/>
              <p:cNvSpPr/>
              <p:nvPr/>
            </p:nvSpPr>
            <p:spPr>
              <a:xfrm>
                <a:off x="2515215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" name="rc279"/>
              <p:cNvSpPr/>
              <p:nvPr/>
            </p:nvSpPr>
            <p:spPr>
              <a:xfrm>
                <a:off x="251521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" name="rc280"/>
              <p:cNvSpPr/>
              <p:nvPr/>
            </p:nvSpPr>
            <p:spPr>
              <a:xfrm>
                <a:off x="251521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" name="rc281"/>
              <p:cNvSpPr/>
              <p:nvPr/>
            </p:nvSpPr>
            <p:spPr>
              <a:xfrm>
                <a:off x="2949876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" name="rc282"/>
              <p:cNvSpPr/>
              <p:nvPr/>
            </p:nvSpPr>
            <p:spPr>
              <a:xfrm>
                <a:off x="2949876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" name="rc283"/>
              <p:cNvSpPr/>
              <p:nvPr/>
            </p:nvSpPr>
            <p:spPr>
              <a:xfrm>
                <a:off x="2949876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" name="rc284"/>
              <p:cNvSpPr/>
              <p:nvPr/>
            </p:nvSpPr>
            <p:spPr>
              <a:xfrm>
                <a:off x="294987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" name="rc285"/>
              <p:cNvSpPr/>
              <p:nvPr/>
            </p:nvSpPr>
            <p:spPr>
              <a:xfrm>
                <a:off x="2949876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" name="rc286"/>
              <p:cNvSpPr/>
              <p:nvPr/>
            </p:nvSpPr>
            <p:spPr>
              <a:xfrm>
                <a:off x="294987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" name="rc287"/>
              <p:cNvSpPr/>
              <p:nvPr/>
            </p:nvSpPr>
            <p:spPr>
              <a:xfrm>
                <a:off x="294987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" name="rc288"/>
              <p:cNvSpPr/>
              <p:nvPr/>
            </p:nvSpPr>
            <p:spPr>
              <a:xfrm>
                <a:off x="294987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" name="rc289"/>
              <p:cNvSpPr/>
              <p:nvPr/>
            </p:nvSpPr>
            <p:spPr>
              <a:xfrm>
                <a:off x="294987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" name="rc290"/>
              <p:cNvSpPr/>
              <p:nvPr/>
            </p:nvSpPr>
            <p:spPr>
              <a:xfrm>
                <a:off x="2949876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" name="rc291"/>
              <p:cNvSpPr/>
              <p:nvPr/>
            </p:nvSpPr>
            <p:spPr>
              <a:xfrm>
                <a:off x="294987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" name="rc292"/>
              <p:cNvSpPr/>
              <p:nvPr/>
            </p:nvSpPr>
            <p:spPr>
              <a:xfrm>
                <a:off x="2949876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" name="rc293"/>
              <p:cNvSpPr/>
              <p:nvPr/>
            </p:nvSpPr>
            <p:spPr>
              <a:xfrm>
                <a:off x="294987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" name="rc294"/>
              <p:cNvSpPr/>
              <p:nvPr/>
            </p:nvSpPr>
            <p:spPr>
              <a:xfrm>
                <a:off x="294987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" name="rc295"/>
              <p:cNvSpPr/>
              <p:nvPr/>
            </p:nvSpPr>
            <p:spPr>
              <a:xfrm>
                <a:off x="2931765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" name="rc296"/>
              <p:cNvSpPr/>
              <p:nvPr/>
            </p:nvSpPr>
            <p:spPr>
              <a:xfrm>
                <a:off x="2931765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" name="rc297"/>
              <p:cNvSpPr/>
              <p:nvPr/>
            </p:nvSpPr>
            <p:spPr>
              <a:xfrm>
                <a:off x="2931765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" name="rc298"/>
              <p:cNvSpPr/>
              <p:nvPr/>
            </p:nvSpPr>
            <p:spPr>
              <a:xfrm>
                <a:off x="293176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" name="rc299"/>
              <p:cNvSpPr/>
              <p:nvPr/>
            </p:nvSpPr>
            <p:spPr>
              <a:xfrm>
                <a:off x="2931765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" name="rc300"/>
              <p:cNvSpPr/>
              <p:nvPr/>
            </p:nvSpPr>
            <p:spPr>
              <a:xfrm>
                <a:off x="293176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" name="rc301"/>
              <p:cNvSpPr/>
              <p:nvPr/>
            </p:nvSpPr>
            <p:spPr>
              <a:xfrm>
                <a:off x="293176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" name="rc302"/>
              <p:cNvSpPr/>
              <p:nvPr/>
            </p:nvSpPr>
            <p:spPr>
              <a:xfrm>
                <a:off x="293176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" name="rc303"/>
              <p:cNvSpPr/>
              <p:nvPr/>
            </p:nvSpPr>
            <p:spPr>
              <a:xfrm>
                <a:off x="293176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" name="rc304"/>
              <p:cNvSpPr/>
              <p:nvPr/>
            </p:nvSpPr>
            <p:spPr>
              <a:xfrm>
                <a:off x="2931765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" name="rc305"/>
              <p:cNvSpPr/>
              <p:nvPr/>
            </p:nvSpPr>
            <p:spPr>
              <a:xfrm>
                <a:off x="293176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" name="rc306"/>
              <p:cNvSpPr/>
              <p:nvPr/>
            </p:nvSpPr>
            <p:spPr>
              <a:xfrm>
                <a:off x="2931765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" name="rc307"/>
              <p:cNvSpPr/>
              <p:nvPr/>
            </p:nvSpPr>
            <p:spPr>
              <a:xfrm>
                <a:off x="293176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" name="rc308"/>
              <p:cNvSpPr/>
              <p:nvPr/>
            </p:nvSpPr>
            <p:spPr>
              <a:xfrm>
                <a:off x="293176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" name="rc309"/>
              <p:cNvSpPr/>
              <p:nvPr/>
            </p:nvSpPr>
            <p:spPr>
              <a:xfrm>
                <a:off x="2388439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" name="rc310"/>
              <p:cNvSpPr/>
              <p:nvPr/>
            </p:nvSpPr>
            <p:spPr>
              <a:xfrm>
                <a:off x="2388439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" name="rc311"/>
              <p:cNvSpPr/>
              <p:nvPr/>
            </p:nvSpPr>
            <p:spPr>
              <a:xfrm>
                <a:off x="2388439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" name="rc312"/>
              <p:cNvSpPr/>
              <p:nvPr/>
            </p:nvSpPr>
            <p:spPr>
              <a:xfrm>
                <a:off x="238843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" name="rc313"/>
              <p:cNvSpPr/>
              <p:nvPr/>
            </p:nvSpPr>
            <p:spPr>
              <a:xfrm>
                <a:off x="2388439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" name="rc314"/>
              <p:cNvSpPr/>
              <p:nvPr/>
            </p:nvSpPr>
            <p:spPr>
              <a:xfrm>
                <a:off x="238843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" name="rc315"/>
              <p:cNvSpPr/>
              <p:nvPr/>
            </p:nvSpPr>
            <p:spPr>
              <a:xfrm>
                <a:off x="238843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" name="rc316"/>
              <p:cNvSpPr/>
              <p:nvPr/>
            </p:nvSpPr>
            <p:spPr>
              <a:xfrm>
                <a:off x="238843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" name="rc317"/>
              <p:cNvSpPr/>
              <p:nvPr/>
            </p:nvSpPr>
            <p:spPr>
              <a:xfrm>
                <a:off x="238843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" name="rc318"/>
              <p:cNvSpPr/>
              <p:nvPr/>
            </p:nvSpPr>
            <p:spPr>
              <a:xfrm>
                <a:off x="238843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" name="rc319"/>
              <p:cNvSpPr/>
              <p:nvPr/>
            </p:nvSpPr>
            <p:spPr>
              <a:xfrm>
                <a:off x="238843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" name="rc320"/>
              <p:cNvSpPr/>
              <p:nvPr/>
            </p:nvSpPr>
            <p:spPr>
              <a:xfrm>
                <a:off x="238843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" name="rc321"/>
              <p:cNvSpPr/>
              <p:nvPr/>
            </p:nvSpPr>
            <p:spPr>
              <a:xfrm>
                <a:off x="238843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" name="rc322"/>
              <p:cNvSpPr/>
              <p:nvPr/>
            </p:nvSpPr>
            <p:spPr>
              <a:xfrm>
                <a:off x="238843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" name="rc323"/>
              <p:cNvSpPr/>
              <p:nvPr/>
            </p:nvSpPr>
            <p:spPr>
              <a:xfrm>
                <a:off x="3746754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" name="rc324"/>
              <p:cNvSpPr/>
              <p:nvPr/>
            </p:nvSpPr>
            <p:spPr>
              <a:xfrm>
                <a:off x="374675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" name="rc325"/>
              <p:cNvSpPr/>
              <p:nvPr/>
            </p:nvSpPr>
            <p:spPr>
              <a:xfrm>
                <a:off x="3746754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" name="rc326"/>
              <p:cNvSpPr/>
              <p:nvPr/>
            </p:nvSpPr>
            <p:spPr>
              <a:xfrm>
                <a:off x="374675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" name="rc327"/>
              <p:cNvSpPr/>
              <p:nvPr/>
            </p:nvSpPr>
            <p:spPr>
              <a:xfrm>
                <a:off x="3746754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" name="rc328"/>
              <p:cNvSpPr/>
              <p:nvPr/>
            </p:nvSpPr>
            <p:spPr>
              <a:xfrm>
                <a:off x="374675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" name="rc329"/>
              <p:cNvSpPr/>
              <p:nvPr/>
            </p:nvSpPr>
            <p:spPr>
              <a:xfrm>
                <a:off x="374675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" name="rc330"/>
              <p:cNvSpPr/>
              <p:nvPr/>
            </p:nvSpPr>
            <p:spPr>
              <a:xfrm>
                <a:off x="374675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" name="rc331"/>
              <p:cNvSpPr/>
              <p:nvPr/>
            </p:nvSpPr>
            <p:spPr>
              <a:xfrm>
                <a:off x="374675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" name="rc332"/>
              <p:cNvSpPr/>
              <p:nvPr/>
            </p:nvSpPr>
            <p:spPr>
              <a:xfrm>
                <a:off x="374675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" name="rc333"/>
              <p:cNvSpPr/>
              <p:nvPr/>
            </p:nvSpPr>
            <p:spPr>
              <a:xfrm>
                <a:off x="374675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" name="rc334"/>
              <p:cNvSpPr/>
              <p:nvPr/>
            </p:nvSpPr>
            <p:spPr>
              <a:xfrm>
                <a:off x="374675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" name="rc335"/>
              <p:cNvSpPr/>
              <p:nvPr/>
            </p:nvSpPr>
            <p:spPr>
              <a:xfrm>
                <a:off x="374675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" name="rc336"/>
              <p:cNvSpPr/>
              <p:nvPr/>
            </p:nvSpPr>
            <p:spPr>
              <a:xfrm>
                <a:off x="3746754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" name="rc337"/>
              <p:cNvSpPr/>
              <p:nvPr/>
            </p:nvSpPr>
            <p:spPr>
              <a:xfrm>
                <a:off x="3547534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" name="rc338"/>
              <p:cNvSpPr/>
              <p:nvPr/>
            </p:nvSpPr>
            <p:spPr>
              <a:xfrm>
                <a:off x="354753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" name="rc339"/>
              <p:cNvSpPr/>
              <p:nvPr/>
            </p:nvSpPr>
            <p:spPr>
              <a:xfrm>
                <a:off x="3547534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" name="rc340"/>
              <p:cNvSpPr/>
              <p:nvPr/>
            </p:nvSpPr>
            <p:spPr>
              <a:xfrm>
                <a:off x="354753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" name="rc341"/>
              <p:cNvSpPr/>
              <p:nvPr/>
            </p:nvSpPr>
            <p:spPr>
              <a:xfrm>
                <a:off x="3547534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" name="rc342"/>
              <p:cNvSpPr/>
              <p:nvPr/>
            </p:nvSpPr>
            <p:spPr>
              <a:xfrm>
                <a:off x="354753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" name="rc343"/>
              <p:cNvSpPr/>
              <p:nvPr/>
            </p:nvSpPr>
            <p:spPr>
              <a:xfrm>
                <a:off x="354753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" name="rc344"/>
              <p:cNvSpPr/>
              <p:nvPr/>
            </p:nvSpPr>
            <p:spPr>
              <a:xfrm>
                <a:off x="354753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" name="rc345"/>
              <p:cNvSpPr/>
              <p:nvPr/>
            </p:nvSpPr>
            <p:spPr>
              <a:xfrm>
                <a:off x="354753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" name="rc346"/>
              <p:cNvSpPr/>
              <p:nvPr/>
            </p:nvSpPr>
            <p:spPr>
              <a:xfrm>
                <a:off x="354753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" name="rc347"/>
              <p:cNvSpPr/>
              <p:nvPr/>
            </p:nvSpPr>
            <p:spPr>
              <a:xfrm>
                <a:off x="354753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" name="rc348"/>
              <p:cNvSpPr/>
              <p:nvPr/>
            </p:nvSpPr>
            <p:spPr>
              <a:xfrm>
                <a:off x="354753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" name="rc349"/>
              <p:cNvSpPr/>
              <p:nvPr/>
            </p:nvSpPr>
            <p:spPr>
              <a:xfrm>
                <a:off x="354753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" name="rc350"/>
              <p:cNvSpPr/>
              <p:nvPr/>
            </p:nvSpPr>
            <p:spPr>
              <a:xfrm>
                <a:off x="3547534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" name="rc351"/>
              <p:cNvSpPr/>
              <p:nvPr/>
            </p:nvSpPr>
            <p:spPr>
              <a:xfrm>
                <a:off x="3149095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" name="rc352"/>
              <p:cNvSpPr/>
              <p:nvPr/>
            </p:nvSpPr>
            <p:spPr>
              <a:xfrm>
                <a:off x="314909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" name="rc353"/>
              <p:cNvSpPr/>
              <p:nvPr/>
            </p:nvSpPr>
            <p:spPr>
              <a:xfrm>
                <a:off x="3149095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" name="rc354"/>
              <p:cNvSpPr/>
              <p:nvPr/>
            </p:nvSpPr>
            <p:spPr>
              <a:xfrm>
                <a:off x="314909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" name="rc355"/>
              <p:cNvSpPr/>
              <p:nvPr/>
            </p:nvSpPr>
            <p:spPr>
              <a:xfrm>
                <a:off x="3149095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" name="rc356"/>
              <p:cNvSpPr/>
              <p:nvPr/>
            </p:nvSpPr>
            <p:spPr>
              <a:xfrm>
                <a:off x="314909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" name="rc357"/>
              <p:cNvSpPr/>
              <p:nvPr/>
            </p:nvSpPr>
            <p:spPr>
              <a:xfrm>
                <a:off x="314909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" name="rc358"/>
              <p:cNvSpPr/>
              <p:nvPr/>
            </p:nvSpPr>
            <p:spPr>
              <a:xfrm>
                <a:off x="314909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" name="rc359"/>
              <p:cNvSpPr/>
              <p:nvPr/>
            </p:nvSpPr>
            <p:spPr>
              <a:xfrm>
                <a:off x="314909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" name="rc360"/>
              <p:cNvSpPr/>
              <p:nvPr/>
            </p:nvSpPr>
            <p:spPr>
              <a:xfrm>
                <a:off x="3149095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" name="rc361"/>
              <p:cNvSpPr/>
              <p:nvPr/>
            </p:nvSpPr>
            <p:spPr>
              <a:xfrm>
                <a:off x="314909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" name="rc362"/>
              <p:cNvSpPr/>
              <p:nvPr/>
            </p:nvSpPr>
            <p:spPr>
              <a:xfrm>
                <a:off x="3149095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" name="rc363"/>
              <p:cNvSpPr/>
              <p:nvPr/>
            </p:nvSpPr>
            <p:spPr>
              <a:xfrm>
                <a:off x="314909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" name="rc364"/>
              <p:cNvSpPr/>
              <p:nvPr/>
            </p:nvSpPr>
            <p:spPr>
              <a:xfrm>
                <a:off x="314909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" name="rc365"/>
              <p:cNvSpPr/>
              <p:nvPr/>
            </p:nvSpPr>
            <p:spPr>
              <a:xfrm>
                <a:off x="3438869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" name="rc366"/>
              <p:cNvSpPr/>
              <p:nvPr/>
            </p:nvSpPr>
            <p:spPr>
              <a:xfrm>
                <a:off x="343886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" name="rc367"/>
              <p:cNvSpPr/>
              <p:nvPr/>
            </p:nvSpPr>
            <p:spPr>
              <a:xfrm>
                <a:off x="3438869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" name="rc368"/>
              <p:cNvSpPr/>
              <p:nvPr/>
            </p:nvSpPr>
            <p:spPr>
              <a:xfrm>
                <a:off x="343886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" name="rc369"/>
              <p:cNvSpPr/>
              <p:nvPr/>
            </p:nvSpPr>
            <p:spPr>
              <a:xfrm>
                <a:off x="3438869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" name="rc370"/>
              <p:cNvSpPr/>
              <p:nvPr/>
            </p:nvSpPr>
            <p:spPr>
              <a:xfrm>
                <a:off x="343886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" name="rc371"/>
              <p:cNvSpPr/>
              <p:nvPr/>
            </p:nvSpPr>
            <p:spPr>
              <a:xfrm>
                <a:off x="343886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" name="rc372"/>
              <p:cNvSpPr/>
              <p:nvPr/>
            </p:nvSpPr>
            <p:spPr>
              <a:xfrm>
                <a:off x="343886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" name="rc373"/>
              <p:cNvSpPr/>
              <p:nvPr/>
            </p:nvSpPr>
            <p:spPr>
              <a:xfrm>
                <a:off x="343886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" name="rc374"/>
              <p:cNvSpPr/>
              <p:nvPr/>
            </p:nvSpPr>
            <p:spPr>
              <a:xfrm>
                <a:off x="343886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" name="rc375"/>
              <p:cNvSpPr/>
              <p:nvPr/>
            </p:nvSpPr>
            <p:spPr>
              <a:xfrm>
                <a:off x="343886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" name="rc376"/>
              <p:cNvSpPr/>
              <p:nvPr/>
            </p:nvSpPr>
            <p:spPr>
              <a:xfrm>
                <a:off x="343886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" name="rc377"/>
              <p:cNvSpPr/>
              <p:nvPr/>
            </p:nvSpPr>
            <p:spPr>
              <a:xfrm>
                <a:off x="343886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" name="rc378"/>
              <p:cNvSpPr/>
              <p:nvPr/>
            </p:nvSpPr>
            <p:spPr>
              <a:xfrm>
                <a:off x="343886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" name="rc379"/>
              <p:cNvSpPr/>
              <p:nvPr/>
            </p:nvSpPr>
            <p:spPr>
              <a:xfrm>
                <a:off x="3402647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" name="rc380"/>
              <p:cNvSpPr/>
              <p:nvPr/>
            </p:nvSpPr>
            <p:spPr>
              <a:xfrm>
                <a:off x="340264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" name="rc381"/>
              <p:cNvSpPr/>
              <p:nvPr/>
            </p:nvSpPr>
            <p:spPr>
              <a:xfrm>
                <a:off x="3402647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" name="rc382"/>
              <p:cNvSpPr/>
              <p:nvPr/>
            </p:nvSpPr>
            <p:spPr>
              <a:xfrm>
                <a:off x="340264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" name="rc383"/>
              <p:cNvSpPr/>
              <p:nvPr/>
            </p:nvSpPr>
            <p:spPr>
              <a:xfrm>
                <a:off x="3402647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" name="rc384"/>
              <p:cNvSpPr/>
              <p:nvPr/>
            </p:nvSpPr>
            <p:spPr>
              <a:xfrm>
                <a:off x="340264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rc385"/>
              <p:cNvSpPr/>
              <p:nvPr/>
            </p:nvSpPr>
            <p:spPr>
              <a:xfrm>
                <a:off x="340264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rc386"/>
              <p:cNvSpPr/>
              <p:nvPr/>
            </p:nvSpPr>
            <p:spPr>
              <a:xfrm>
                <a:off x="340264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" name="rc387"/>
              <p:cNvSpPr/>
              <p:nvPr/>
            </p:nvSpPr>
            <p:spPr>
              <a:xfrm>
                <a:off x="340264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" name="rc388"/>
              <p:cNvSpPr/>
              <p:nvPr/>
            </p:nvSpPr>
            <p:spPr>
              <a:xfrm>
                <a:off x="340264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" name="rc389"/>
              <p:cNvSpPr/>
              <p:nvPr/>
            </p:nvSpPr>
            <p:spPr>
              <a:xfrm>
                <a:off x="340264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" name="rc390"/>
              <p:cNvSpPr/>
              <p:nvPr/>
            </p:nvSpPr>
            <p:spPr>
              <a:xfrm>
                <a:off x="3402647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" name="rc391"/>
              <p:cNvSpPr/>
              <p:nvPr/>
            </p:nvSpPr>
            <p:spPr>
              <a:xfrm>
                <a:off x="340264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" name="rc392"/>
              <p:cNvSpPr/>
              <p:nvPr/>
            </p:nvSpPr>
            <p:spPr>
              <a:xfrm>
                <a:off x="340264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" name="rc393"/>
              <p:cNvSpPr/>
              <p:nvPr/>
            </p:nvSpPr>
            <p:spPr>
              <a:xfrm>
                <a:off x="2442771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" name="rc394"/>
              <p:cNvSpPr/>
              <p:nvPr/>
            </p:nvSpPr>
            <p:spPr>
              <a:xfrm>
                <a:off x="244277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" name="rc395"/>
              <p:cNvSpPr/>
              <p:nvPr/>
            </p:nvSpPr>
            <p:spPr>
              <a:xfrm>
                <a:off x="244277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" name="rc396"/>
              <p:cNvSpPr/>
              <p:nvPr/>
            </p:nvSpPr>
            <p:spPr>
              <a:xfrm>
                <a:off x="244277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" name="rc397"/>
              <p:cNvSpPr/>
              <p:nvPr/>
            </p:nvSpPr>
            <p:spPr>
              <a:xfrm>
                <a:off x="2442771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" name="rc398"/>
              <p:cNvSpPr/>
              <p:nvPr/>
            </p:nvSpPr>
            <p:spPr>
              <a:xfrm>
                <a:off x="244277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" name="rc399"/>
              <p:cNvSpPr/>
              <p:nvPr/>
            </p:nvSpPr>
            <p:spPr>
              <a:xfrm>
                <a:off x="244277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" name="rc400"/>
              <p:cNvSpPr/>
              <p:nvPr/>
            </p:nvSpPr>
            <p:spPr>
              <a:xfrm>
                <a:off x="244277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" name="rc401"/>
              <p:cNvSpPr/>
              <p:nvPr/>
            </p:nvSpPr>
            <p:spPr>
              <a:xfrm>
                <a:off x="244277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" name="rc402"/>
              <p:cNvSpPr/>
              <p:nvPr/>
            </p:nvSpPr>
            <p:spPr>
              <a:xfrm>
                <a:off x="244277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" name="rc403"/>
              <p:cNvSpPr/>
              <p:nvPr/>
            </p:nvSpPr>
            <p:spPr>
              <a:xfrm>
                <a:off x="244277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" name="rc404"/>
              <p:cNvSpPr/>
              <p:nvPr/>
            </p:nvSpPr>
            <p:spPr>
              <a:xfrm>
                <a:off x="244277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" name="rc405"/>
              <p:cNvSpPr/>
              <p:nvPr/>
            </p:nvSpPr>
            <p:spPr>
              <a:xfrm>
                <a:off x="244277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" name="rc406"/>
              <p:cNvSpPr/>
              <p:nvPr/>
            </p:nvSpPr>
            <p:spPr>
              <a:xfrm>
                <a:off x="244277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" name="rc407"/>
              <p:cNvSpPr/>
              <p:nvPr/>
            </p:nvSpPr>
            <p:spPr>
              <a:xfrm>
                <a:off x="3674310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" name="rc408"/>
              <p:cNvSpPr/>
              <p:nvPr/>
            </p:nvSpPr>
            <p:spPr>
              <a:xfrm>
                <a:off x="367431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" name="rc409"/>
              <p:cNvSpPr/>
              <p:nvPr/>
            </p:nvSpPr>
            <p:spPr>
              <a:xfrm>
                <a:off x="3674310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" name="rc410"/>
              <p:cNvSpPr/>
              <p:nvPr/>
            </p:nvSpPr>
            <p:spPr>
              <a:xfrm>
                <a:off x="367431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" name="rc411"/>
              <p:cNvSpPr/>
              <p:nvPr/>
            </p:nvSpPr>
            <p:spPr>
              <a:xfrm>
                <a:off x="3674310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" name="rc412"/>
              <p:cNvSpPr/>
              <p:nvPr/>
            </p:nvSpPr>
            <p:spPr>
              <a:xfrm>
                <a:off x="367431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" name="rc413"/>
              <p:cNvSpPr/>
              <p:nvPr/>
            </p:nvSpPr>
            <p:spPr>
              <a:xfrm>
                <a:off x="367431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" name="rc414"/>
              <p:cNvSpPr/>
              <p:nvPr/>
            </p:nvSpPr>
            <p:spPr>
              <a:xfrm>
                <a:off x="367431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" name="rc415"/>
              <p:cNvSpPr/>
              <p:nvPr/>
            </p:nvSpPr>
            <p:spPr>
              <a:xfrm>
                <a:off x="367431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" name="rc416"/>
              <p:cNvSpPr/>
              <p:nvPr/>
            </p:nvSpPr>
            <p:spPr>
              <a:xfrm>
                <a:off x="3674310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" name="rc417"/>
              <p:cNvSpPr/>
              <p:nvPr/>
            </p:nvSpPr>
            <p:spPr>
              <a:xfrm>
                <a:off x="367431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" name="rc418"/>
              <p:cNvSpPr/>
              <p:nvPr/>
            </p:nvSpPr>
            <p:spPr>
              <a:xfrm>
                <a:off x="3674310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" name="rc419"/>
              <p:cNvSpPr/>
              <p:nvPr/>
            </p:nvSpPr>
            <p:spPr>
              <a:xfrm>
                <a:off x="367431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" name="rc420"/>
              <p:cNvSpPr/>
              <p:nvPr/>
            </p:nvSpPr>
            <p:spPr>
              <a:xfrm>
                <a:off x="367431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" name="rc421"/>
              <p:cNvSpPr/>
              <p:nvPr/>
            </p:nvSpPr>
            <p:spPr>
              <a:xfrm>
                <a:off x="2986097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" name="rc422"/>
              <p:cNvSpPr/>
              <p:nvPr/>
            </p:nvSpPr>
            <p:spPr>
              <a:xfrm>
                <a:off x="298609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" name="rc423"/>
              <p:cNvSpPr/>
              <p:nvPr/>
            </p:nvSpPr>
            <p:spPr>
              <a:xfrm>
                <a:off x="2986097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" name="rc424"/>
              <p:cNvSpPr/>
              <p:nvPr/>
            </p:nvSpPr>
            <p:spPr>
              <a:xfrm>
                <a:off x="298609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" name="rc425"/>
              <p:cNvSpPr/>
              <p:nvPr/>
            </p:nvSpPr>
            <p:spPr>
              <a:xfrm>
                <a:off x="2986097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" name="rc426"/>
              <p:cNvSpPr/>
              <p:nvPr/>
            </p:nvSpPr>
            <p:spPr>
              <a:xfrm>
                <a:off x="298609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" name="rc427"/>
              <p:cNvSpPr/>
              <p:nvPr/>
            </p:nvSpPr>
            <p:spPr>
              <a:xfrm>
                <a:off x="298609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" name="rc428"/>
              <p:cNvSpPr/>
              <p:nvPr/>
            </p:nvSpPr>
            <p:spPr>
              <a:xfrm>
                <a:off x="298609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" name="rc429"/>
              <p:cNvSpPr/>
              <p:nvPr/>
            </p:nvSpPr>
            <p:spPr>
              <a:xfrm>
                <a:off x="298609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" name="rc430"/>
              <p:cNvSpPr/>
              <p:nvPr/>
            </p:nvSpPr>
            <p:spPr>
              <a:xfrm>
                <a:off x="298609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" name="rc431"/>
              <p:cNvSpPr/>
              <p:nvPr/>
            </p:nvSpPr>
            <p:spPr>
              <a:xfrm>
                <a:off x="298609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" name="rc432"/>
              <p:cNvSpPr/>
              <p:nvPr/>
            </p:nvSpPr>
            <p:spPr>
              <a:xfrm>
                <a:off x="2986097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" name="rc433"/>
              <p:cNvSpPr/>
              <p:nvPr/>
            </p:nvSpPr>
            <p:spPr>
              <a:xfrm>
                <a:off x="298609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" name="rc434"/>
              <p:cNvSpPr/>
              <p:nvPr/>
            </p:nvSpPr>
            <p:spPr>
              <a:xfrm>
                <a:off x="298609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" name="rc435"/>
              <p:cNvSpPr/>
              <p:nvPr/>
            </p:nvSpPr>
            <p:spPr>
              <a:xfrm>
                <a:off x="4072749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" name="rc436"/>
              <p:cNvSpPr/>
              <p:nvPr/>
            </p:nvSpPr>
            <p:spPr>
              <a:xfrm>
                <a:off x="407274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" name="rc437"/>
              <p:cNvSpPr/>
              <p:nvPr/>
            </p:nvSpPr>
            <p:spPr>
              <a:xfrm>
                <a:off x="4072749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" name="rc438"/>
              <p:cNvSpPr/>
              <p:nvPr/>
            </p:nvSpPr>
            <p:spPr>
              <a:xfrm>
                <a:off x="407274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" name="rc439"/>
              <p:cNvSpPr/>
              <p:nvPr/>
            </p:nvSpPr>
            <p:spPr>
              <a:xfrm>
                <a:off x="4072749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" name="rc440"/>
              <p:cNvSpPr/>
              <p:nvPr/>
            </p:nvSpPr>
            <p:spPr>
              <a:xfrm>
                <a:off x="407274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" name="rc441"/>
              <p:cNvSpPr/>
              <p:nvPr/>
            </p:nvSpPr>
            <p:spPr>
              <a:xfrm>
                <a:off x="407274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" name="rc442"/>
              <p:cNvSpPr/>
              <p:nvPr/>
            </p:nvSpPr>
            <p:spPr>
              <a:xfrm>
                <a:off x="407274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" name="rc443"/>
              <p:cNvSpPr/>
              <p:nvPr/>
            </p:nvSpPr>
            <p:spPr>
              <a:xfrm>
                <a:off x="407274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" name="rc444"/>
              <p:cNvSpPr/>
              <p:nvPr/>
            </p:nvSpPr>
            <p:spPr>
              <a:xfrm>
                <a:off x="407274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" name="rc445"/>
              <p:cNvSpPr/>
              <p:nvPr/>
            </p:nvSpPr>
            <p:spPr>
              <a:xfrm>
                <a:off x="407274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" name="rc446"/>
              <p:cNvSpPr/>
              <p:nvPr/>
            </p:nvSpPr>
            <p:spPr>
              <a:xfrm>
                <a:off x="4072749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" name="rc447"/>
              <p:cNvSpPr/>
              <p:nvPr/>
            </p:nvSpPr>
            <p:spPr>
              <a:xfrm>
                <a:off x="407274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" name="rc448"/>
              <p:cNvSpPr/>
              <p:nvPr/>
            </p:nvSpPr>
            <p:spPr>
              <a:xfrm>
                <a:off x="407274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" name="rc449"/>
              <p:cNvSpPr/>
              <p:nvPr/>
            </p:nvSpPr>
            <p:spPr>
              <a:xfrm>
                <a:off x="3022319" y="137598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" name="rc450"/>
              <p:cNvSpPr/>
              <p:nvPr/>
            </p:nvSpPr>
            <p:spPr>
              <a:xfrm>
                <a:off x="302231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" name="rc451"/>
              <p:cNvSpPr/>
              <p:nvPr/>
            </p:nvSpPr>
            <p:spPr>
              <a:xfrm>
                <a:off x="3022319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" name="rc452"/>
              <p:cNvSpPr/>
              <p:nvPr/>
            </p:nvSpPr>
            <p:spPr>
              <a:xfrm>
                <a:off x="302231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" name="rc453"/>
              <p:cNvSpPr/>
              <p:nvPr/>
            </p:nvSpPr>
            <p:spPr>
              <a:xfrm>
                <a:off x="3022319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" name="rc454"/>
              <p:cNvSpPr/>
              <p:nvPr/>
            </p:nvSpPr>
            <p:spPr>
              <a:xfrm>
                <a:off x="302231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" name="rc455"/>
              <p:cNvSpPr/>
              <p:nvPr/>
            </p:nvSpPr>
            <p:spPr>
              <a:xfrm>
                <a:off x="302231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" name="rc456"/>
              <p:cNvSpPr/>
              <p:nvPr/>
            </p:nvSpPr>
            <p:spPr>
              <a:xfrm>
                <a:off x="302231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" name="rc457"/>
              <p:cNvSpPr/>
              <p:nvPr/>
            </p:nvSpPr>
            <p:spPr>
              <a:xfrm>
                <a:off x="302231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" name="rc458"/>
              <p:cNvSpPr/>
              <p:nvPr/>
            </p:nvSpPr>
            <p:spPr>
              <a:xfrm>
                <a:off x="302231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" name="rc459"/>
              <p:cNvSpPr/>
              <p:nvPr/>
            </p:nvSpPr>
            <p:spPr>
              <a:xfrm>
                <a:off x="302231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" name="rc460"/>
              <p:cNvSpPr/>
              <p:nvPr/>
            </p:nvSpPr>
            <p:spPr>
              <a:xfrm>
                <a:off x="302231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" name="rc461"/>
              <p:cNvSpPr/>
              <p:nvPr/>
            </p:nvSpPr>
            <p:spPr>
              <a:xfrm>
                <a:off x="302231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" name="rc462"/>
              <p:cNvSpPr/>
              <p:nvPr/>
            </p:nvSpPr>
            <p:spPr>
              <a:xfrm>
                <a:off x="3022319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" name="rc463"/>
              <p:cNvSpPr/>
              <p:nvPr/>
            </p:nvSpPr>
            <p:spPr>
              <a:xfrm>
                <a:off x="351131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" name="rc464"/>
              <p:cNvSpPr/>
              <p:nvPr/>
            </p:nvSpPr>
            <p:spPr>
              <a:xfrm>
                <a:off x="3511312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" name="rc465"/>
              <p:cNvSpPr/>
              <p:nvPr/>
            </p:nvSpPr>
            <p:spPr>
              <a:xfrm>
                <a:off x="351131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" name="rc466"/>
              <p:cNvSpPr/>
              <p:nvPr/>
            </p:nvSpPr>
            <p:spPr>
              <a:xfrm>
                <a:off x="351131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" name="rc467"/>
              <p:cNvSpPr/>
              <p:nvPr/>
            </p:nvSpPr>
            <p:spPr>
              <a:xfrm>
                <a:off x="3511312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" name="rc468"/>
              <p:cNvSpPr/>
              <p:nvPr/>
            </p:nvSpPr>
            <p:spPr>
              <a:xfrm>
                <a:off x="351131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" name="rc469"/>
              <p:cNvSpPr/>
              <p:nvPr/>
            </p:nvSpPr>
            <p:spPr>
              <a:xfrm>
                <a:off x="351131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" name="rc470"/>
              <p:cNvSpPr/>
              <p:nvPr/>
            </p:nvSpPr>
            <p:spPr>
              <a:xfrm>
                <a:off x="351131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" name="rc471"/>
              <p:cNvSpPr/>
              <p:nvPr/>
            </p:nvSpPr>
            <p:spPr>
              <a:xfrm>
                <a:off x="351131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" name="rc472"/>
              <p:cNvSpPr/>
              <p:nvPr/>
            </p:nvSpPr>
            <p:spPr>
              <a:xfrm>
                <a:off x="351131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" name="rc473"/>
              <p:cNvSpPr/>
              <p:nvPr/>
            </p:nvSpPr>
            <p:spPr>
              <a:xfrm>
                <a:off x="351131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" name="rc474"/>
              <p:cNvSpPr/>
              <p:nvPr/>
            </p:nvSpPr>
            <p:spPr>
              <a:xfrm>
                <a:off x="3511312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" name="rc475"/>
              <p:cNvSpPr/>
              <p:nvPr/>
            </p:nvSpPr>
            <p:spPr>
              <a:xfrm>
                <a:off x="351131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" name="rc476"/>
              <p:cNvSpPr/>
              <p:nvPr/>
            </p:nvSpPr>
            <p:spPr>
              <a:xfrm>
                <a:off x="3511312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" name="rc477"/>
              <p:cNvSpPr/>
              <p:nvPr/>
            </p:nvSpPr>
            <p:spPr>
              <a:xfrm>
                <a:off x="307665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" name="rc478"/>
              <p:cNvSpPr/>
              <p:nvPr/>
            </p:nvSpPr>
            <p:spPr>
              <a:xfrm>
                <a:off x="3076652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" name="rc479"/>
              <p:cNvSpPr/>
              <p:nvPr/>
            </p:nvSpPr>
            <p:spPr>
              <a:xfrm>
                <a:off x="307665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" name="rc480"/>
              <p:cNvSpPr/>
              <p:nvPr/>
            </p:nvSpPr>
            <p:spPr>
              <a:xfrm>
                <a:off x="307665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" name="rc481"/>
              <p:cNvSpPr/>
              <p:nvPr/>
            </p:nvSpPr>
            <p:spPr>
              <a:xfrm>
                <a:off x="3076652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" name="rc482"/>
              <p:cNvSpPr/>
              <p:nvPr/>
            </p:nvSpPr>
            <p:spPr>
              <a:xfrm>
                <a:off x="307665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" name="rc483"/>
              <p:cNvSpPr/>
              <p:nvPr/>
            </p:nvSpPr>
            <p:spPr>
              <a:xfrm>
                <a:off x="307665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" name="rc484"/>
              <p:cNvSpPr/>
              <p:nvPr/>
            </p:nvSpPr>
            <p:spPr>
              <a:xfrm>
                <a:off x="307665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" name="rc485"/>
              <p:cNvSpPr/>
              <p:nvPr/>
            </p:nvSpPr>
            <p:spPr>
              <a:xfrm>
                <a:off x="307665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" name="rc486"/>
              <p:cNvSpPr/>
              <p:nvPr/>
            </p:nvSpPr>
            <p:spPr>
              <a:xfrm>
                <a:off x="3076652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" name="rc487"/>
              <p:cNvSpPr/>
              <p:nvPr/>
            </p:nvSpPr>
            <p:spPr>
              <a:xfrm>
                <a:off x="307665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" name="rc488"/>
              <p:cNvSpPr/>
              <p:nvPr/>
            </p:nvSpPr>
            <p:spPr>
              <a:xfrm>
                <a:off x="3076652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" name="rc489"/>
              <p:cNvSpPr/>
              <p:nvPr/>
            </p:nvSpPr>
            <p:spPr>
              <a:xfrm>
                <a:off x="307665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" name="rc490"/>
              <p:cNvSpPr/>
              <p:nvPr/>
            </p:nvSpPr>
            <p:spPr>
              <a:xfrm>
                <a:off x="307665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" name="rc491"/>
              <p:cNvSpPr/>
              <p:nvPr/>
            </p:nvSpPr>
            <p:spPr>
              <a:xfrm>
                <a:off x="316720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" name="rc492"/>
              <p:cNvSpPr/>
              <p:nvPr/>
            </p:nvSpPr>
            <p:spPr>
              <a:xfrm>
                <a:off x="3167206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" name="rc493"/>
              <p:cNvSpPr/>
              <p:nvPr/>
            </p:nvSpPr>
            <p:spPr>
              <a:xfrm>
                <a:off x="3167206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" name="rc494"/>
              <p:cNvSpPr/>
              <p:nvPr/>
            </p:nvSpPr>
            <p:spPr>
              <a:xfrm>
                <a:off x="316720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" name="rc495"/>
              <p:cNvSpPr/>
              <p:nvPr/>
            </p:nvSpPr>
            <p:spPr>
              <a:xfrm>
                <a:off x="3167206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" name="rc496"/>
              <p:cNvSpPr/>
              <p:nvPr/>
            </p:nvSpPr>
            <p:spPr>
              <a:xfrm>
                <a:off x="316720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" name="rc497"/>
              <p:cNvSpPr/>
              <p:nvPr/>
            </p:nvSpPr>
            <p:spPr>
              <a:xfrm>
                <a:off x="316720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" name="rc498"/>
              <p:cNvSpPr/>
              <p:nvPr/>
            </p:nvSpPr>
            <p:spPr>
              <a:xfrm>
                <a:off x="316720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" name="rc499"/>
              <p:cNvSpPr/>
              <p:nvPr/>
            </p:nvSpPr>
            <p:spPr>
              <a:xfrm>
                <a:off x="316720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" name="rc500"/>
              <p:cNvSpPr/>
              <p:nvPr/>
            </p:nvSpPr>
            <p:spPr>
              <a:xfrm>
                <a:off x="316720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" name="rc501"/>
              <p:cNvSpPr/>
              <p:nvPr/>
            </p:nvSpPr>
            <p:spPr>
              <a:xfrm>
                <a:off x="316720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" name="rc502"/>
              <p:cNvSpPr/>
              <p:nvPr/>
            </p:nvSpPr>
            <p:spPr>
              <a:xfrm>
                <a:off x="3167206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" name="rc503"/>
              <p:cNvSpPr/>
              <p:nvPr/>
            </p:nvSpPr>
            <p:spPr>
              <a:xfrm>
                <a:off x="316720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" name="rc504"/>
              <p:cNvSpPr/>
              <p:nvPr/>
            </p:nvSpPr>
            <p:spPr>
              <a:xfrm>
                <a:off x="316720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" name="rc505"/>
              <p:cNvSpPr/>
              <p:nvPr/>
            </p:nvSpPr>
            <p:spPr>
              <a:xfrm>
                <a:off x="222544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" name="rc506"/>
              <p:cNvSpPr/>
              <p:nvPr/>
            </p:nvSpPr>
            <p:spPr>
              <a:xfrm>
                <a:off x="2225441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" name="rc507"/>
              <p:cNvSpPr/>
              <p:nvPr/>
            </p:nvSpPr>
            <p:spPr>
              <a:xfrm>
                <a:off x="222544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" name="rc508"/>
              <p:cNvSpPr/>
              <p:nvPr/>
            </p:nvSpPr>
            <p:spPr>
              <a:xfrm>
                <a:off x="222544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" name="rc509"/>
              <p:cNvSpPr/>
              <p:nvPr/>
            </p:nvSpPr>
            <p:spPr>
              <a:xfrm>
                <a:off x="2225441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" name="rc510"/>
              <p:cNvSpPr/>
              <p:nvPr/>
            </p:nvSpPr>
            <p:spPr>
              <a:xfrm>
                <a:off x="222544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" name="rc511"/>
              <p:cNvSpPr/>
              <p:nvPr/>
            </p:nvSpPr>
            <p:spPr>
              <a:xfrm>
                <a:off x="222544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" name="rc512"/>
              <p:cNvSpPr/>
              <p:nvPr/>
            </p:nvSpPr>
            <p:spPr>
              <a:xfrm>
                <a:off x="222544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" name="rc513"/>
              <p:cNvSpPr/>
              <p:nvPr/>
            </p:nvSpPr>
            <p:spPr>
              <a:xfrm>
                <a:off x="222544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" name="rc514"/>
              <p:cNvSpPr/>
              <p:nvPr/>
            </p:nvSpPr>
            <p:spPr>
              <a:xfrm>
                <a:off x="222544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" name="rc515"/>
              <p:cNvSpPr/>
              <p:nvPr/>
            </p:nvSpPr>
            <p:spPr>
              <a:xfrm>
                <a:off x="222544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" name="rc516"/>
              <p:cNvSpPr/>
              <p:nvPr/>
            </p:nvSpPr>
            <p:spPr>
              <a:xfrm>
                <a:off x="222544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" name="rc517"/>
              <p:cNvSpPr/>
              <p:nvPr/>
            </p:nvSpPr>
            <p:spPr>
              <a:xfrm>
                <a:off x="222544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" name="rc518"/>
              <p:cNvSpPr/>
              <p:nvPr/>
            </p:nvSpPr>
            <p:spPr>
              <a:xfrm>
                <a:off x="222544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" name="rc519"/>
              <p:cNvSpPr/>
              <p:nvPr/>
            </p:nvSpPr>
            <p:spPr>
              <a:xfrm>
                <a:off x="275065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" name="rc520"/>
              <p:cNvSpPr/>
              <p:nvPr/>
            </p:nvSpPr>
            <p:spPr>
              <a:xfrm>
                <a:off x="2750656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" name="rc521"/>
              <p:cNvSpPr/>
              <p:nvPr/>
            </p:nvSpPr>
            <p:spPr>
              <a:xfrm>
                <a:off x="2750656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" name="rc522"/>
              <p:cNvSpPr/>
              <p:nvPr/>
            </p:nvSpPr>
            <p:spPr>
              <a:xfrm>
                <a:off x="275065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" name="rc523"/>
              <p:cNvSpPr/>
              <p:nvPr/>
            </p:nvSpPr>
            <p:spPr>
              <a:xfrm>
                <a:off x="2750656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" name="rc524"/>
              <p:cNvSpPr/>
              <p:nvPr/>
            </p:nvSpPr>
            <p:spPr>
              <a:xfrm>
                <a:off x="275065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" name="rc525"/>
              <p:cNvSpPr/>
              <p:nvPr/>
            </p:nvSpPr>
            <p:spPr>
              <a:xfrm>
                <a:off x="275065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" name="rc526"/>
              <p:cNvSpPr/>
              <p:nvPr/>
            </p:nvSpPr>
            <p:spPr>
              <a:xfrm>
                <a:off x="275065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" name="rc527"/>
              <p:cNvSpPr/>
              <p:nvPr/>
            </p:nvSpPr>
            <p:spPr>
              <a:xfrm>
                <a:off x="275065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" name="rc528"/>
              <p:cNvSpPr/>
              <p:nvPr/>
            </p:nvSpPr>
            <p:spPr>
              <a:xfrm>
                <a:off x="2750656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" name="rc529"/>
              <p:cNvSpPr/>
              <p:nvPr/>
            </p:nvSpPr>
            <p:spPr>
              <a:xfrm>
                <a:off x="275065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" name="rc530"/>
              <p:cNvSpPr/>
              <p:nvPr/>
            </p:nvSpPr>
            <p:spPr>
              <a:xfrm>
                <a:off x="2750656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" name="rc531"/>
              <p:cNvSpPr/>
              <p:nvPr/>
            </p:nvSpPr>
            <p:spPr>
              <a:xfrm>
                <a:off x="275065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" name="rc532"/>
              <p:cNvSpPr/>
              <p:nvPr/>
            </p:nvSpPr>
            <p:spPr>
              <a:xfrm>
                <a:off x="275065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" name="rc533"/>
              <p:cNvSpPr/>
              <p:nvPr/>
            </p:nvSpPr>
            <p:spPr>
              <a:xfrm>
                <a:off x="258765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" name="rc534"/>
              <p:cNvSpPr/>
              <p:nvPr/>
            </p:nvSpPr>
            <p:spPr>
              <a:xfrm>
                <a:off x="2587658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" name="rc535"/>
              <p:cNvSpPr/>
              <p:nvPr/>
            </p:nvSpPr>
            <p:spPr>
              <a:xfrm>
                <a:off x="2587658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" name="rc536"/>
              <p:cNvSpPr/>
              <p:nvPr/>
            </p:nvSpPr>
            <p:spPr>
              <a:xfrm>
                <a:off x="258765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" name="rc537"/>
              <p:cNvSpPr/>
              <p:nvPr/>
            </p:nvSpPr>
            <p:spPr>
              <a:xfrm>
                <a:off x="2587658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" name="rc538"/>
              <p:cNvSpPr/>
              <p:nvPr/>
            </p:nvSpPr>
            <p:spPr>
              <a:xfrm>
                <a:off x="258765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" name="rc539"/>
              <p:cNvSpPr/>
              <p:nvPr/>
            </p:nvSpPr>
            <p:spPr>
              <a:xfrm>
                <a:off x="258765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" name="rc540"/>
              <p:cNvSpPr/>
              <p:nvPr/>
            </p:nvSpPr>
            <p:spPr>
              <a:xfrm>
                <a:off x="258765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" name="rc541"/>
              <p:cNvSpPr/>
              <p:nvPr/>
            </p:nvSpPr>
            <p:spPr>
              <a:xfrm>
                <a:off x="258765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" name="rc542"/>
              <p:cNvSpPr/>
              <p:nvPr/>
            </p:nvSpPr>
            <p:spPr>
              <a:xfrm>
                <a:off x="2587658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" name="rc543"/>
              <p:cNvSpPr/>
              <p:nvPr/>
            </p:nvSpPr>
            <p:spPr>
              <a:xfrm>
                <a:off x="258765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" name="rc544"/>
              <p:cNvSpPr/>
              <p:nvPr/>
            </p:nvSpPr>
            <p:spPr>
              <a:xfrm>
                <a:off x="258765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" name="rc545"/>
              <p:cNvSpPr/>
              <p:nvPr/>
            </p:nvSpPr>
            <p:spPr>
              <a:xfrm>
                <a:off x="258765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" name="rc546"/>
              <p:cNvSpPr/>
              <p:nvPr/>
            </p:nvSpPr>
            <p:spPr>
              <a:xfrm>
                <a:off x="258765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" name="rc547"/>
              <p:cNvSpPr/>
              <p:nvPr/>
            </p:nvSpPr>
            <p:spPr>
              <a:xfrm>
                <a:off x="226166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" name="rc548"/>
              <p:cNvSpPr/>
              <p:nvPr/>
            </p:nvSpPr>
            <p:spPr>
              <a:xfrm>
                <a:off x="2261663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" name="rc549"/>
              <p:cNvSpPr/>
              <p:nvPr/>
            </p:nvSpPr>
            <p:spPr>
              <a:xfrm>
                <a:off x="2261663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" name="rc550"/>
              <p:cNvSpPr/>
              <p:nvPr/>
            </p:nvSpPr>
            <p:spPr>
              <a:xfrm>
                <a:off x="226166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" name="rc551"/>
              <p:cNvSpPr/>
              <p:nvPr/>
            </p:nvSpPr>
            <p:spPr>
              <a:xfrm>
                <a:off x="2261663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" name="rc552"/>
              <p:cNvSpPr/>
              <p:nvPr/>
            </p:nvSpPr>
            <p:spPr>
              <a:xfrm>
                <a:off x="226166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" name="rc553"/>
              <p:cNvSpPr/>
              <p:nvPr/>
            </p:nvSpPr>
            <p:spPr>
              <a:xfrm>
                <a:off x="226166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" name="rc554"/>
              <p:cNvSpPr/>
              <p:nvPr/>
            </p:nvSpPr>
            <p:spPr>
              <a:xfrm>
                <a:off x="226166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" name="rc555"/>
              <p:cNvSpPr/>
              <p:nvPr/>
            </p:nvSpPr>
            <p:spPr>
              <a:xfrm>
                <a:off x="226166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" name="rc556"/>
              <p:cNvSpPr/>
              <p:nvPr/>
            </p:nvSpPr>
            <p:spPr>
              <a:xfrm>
                <a:off x="2261663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" name="rc557"/>
              <p:cNvSpPr/>
              <p:nvPr/>
            </p:nvSpPr>
            <p:spPr>
              <a:xfrm>
                <a:off x="226166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" name="rc558"/>
              <p:cNvSpPr/>
              <p:nvPr/>
            </p:nvSpPr>
            <p:spPr>
              <a:xfrm>
                <a:off x="2261663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" name="rc559"/>
              <p:cNvSpPr/>
              <p:nvPr/>
            </p:nvSpPr>
            <p:spPr>
              <a:xfrm>
                <a:off x="226166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" name="rc560"/>
              <p:cNvSpPr/>
              <p:nvPr/>
            </p:nvSpPr>
            <p:spPr>
              <a:xfrm>
                <a:off x="226166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" name="rc561"/>
              <p:cNvSpPr/>
              <p:nvPr/>
            </p:nvSpPr>
            <p:spPr>
              <a:xfrm>
                <a:off x="369242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" name="rc562"/>
              <p:cNvSpPr/>
              <p:nvPr/>
            </p:nvSpPr>
            <p:spPr>
              <a:xfrm>
                <a:off x="3692421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" name="rc563"/>
              <p:cNvSpPr/>
              <p:nvPr/>
            </p:nvSpPr>
            <p:spPr>
              <a:xfrm>
                <a:off x="3692421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" name="rc564"/>
              <p:cNvSpPr/>
              <p:nvPr/>
            </p:nvSpPr>
            <p:spPr>
              <a:xfrm>
                <a:off x="369242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" name="rc565"/>
              <p:cNvSpPr/>
              <p:nvPr/>
            </p:nvSpPr>
            <p:spPr>
              <a:xfrm>
                <a:off x="3692421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" name="rc566"/>
              <p:cNvSpPr/>
              <p:nvPr/>
            </p:nvSpPr>
            <p:spPr>
              <a:xfrm>
                <a:off x="369242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" name="rc567"/>
              <p:cNvSpPr/>
              <p:nvPr/>
            </p:nvSpPr>
            <p:spPr>
              <a:xfrm>
                <a:off x="369242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" name="rc568"/>
              <p:cNvSpPr/>
              <p:nvPr/>
            </p:nvSpPr>
            <p:spPr>
              <a:xfrm>
                <a:off x="369242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" name="rc569"/>
              <p:cNvSpPr/>
              <p:nvPr/>
            </p:nvSpPr>
            <p:spPr>
              <a:xfrm>
                <a:off x="369242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" name="rc570"/>
              <p:cNvSpPr/>
              <p:nvPr/>
            </p:nvSpPr>
            <p:spPr>
              <a:xfrm>
                <a:off x="369242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" name="rc571"/>
              <p:cNvSpPr/>
              <p:nvPr/>
            </p:nvSpPr>
            <p:spPr>
              <a:xfrm>
                <a:off x="369242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" name="rc572"/>
              <p:cNvSpPr/>
              <p:nvPr/>
            </p:nvSpPr>
            <p:spPr>
              <a:xfrm>
                <a:off x="3692421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" name="rc573"/>
              <p:cNvSpPr/>
              <p:nvPr/>
            </p:nvSpPr>
            <p:spPr>
              <a:xfrm>
                <a:off x="369242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" name="rc574"/>
              <p:cNvSpPr/>
              <p:nvPr/>
            </p:nvSpPr>
            <p:spPr>
              <a:xfrm>
                <a:off x="369242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" name="rc575"/>
              <p:cNvSpPr/>
              <p:nvPr/>
            </p:nvSpPr>
            <p:spPr>
              <a:xfrm>
                <a:off x="376486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" name="rc576"/>
              <p:cNvSpPr/>
              <p:nvPr/>
            </p:nvSpPr>
            <p:spPr>
              <a:xfrm>
                <a:off x="3764864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" name="rc577"/>
              <p:cNvSpPr/>
              <p:nvPr/>
            </p:nvSpPr>
            <p:spPr>
              <a:xfrm>
                <a:off x="376486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" name="rc578"/>
              <p:cNvSpPr/>
              <p:nvPr/>
            </p:nvSpPr>
            <p:spPr>
              <a:xfrm>
                <a:off x="3764864" y="316088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" name="rc579"/>
              <p:cNvSpPr/>
              <p:nvPr/>
            </p:nvSpPr>
            <p:spPr>
              <a:xfrm>
                <a:off x="3764864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" name="rc580"/>
              <p:cNvSpPr/>
              <p:nvPr/>
            </p:nvSpPr>
            <p:spPr>
              <a:xfrm>
                <a:off x="3764864" y="296256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" name="rc581"/>
              <p:cNvSpPr/>
              <p:nvPr/>
            </p:nvSpPr>
            <p:spPr>
              <a:xfrm>
                <a:off x="376486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" name="rc582"/>
              <p:cNvSpPr/>
              <p:nvPr/>
            </p:nvSpPr>
            <p:spPr>
              <a:xfrm>
                <a:off x="376486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" name="rc583"/>
              <p:cNvSpPr/>
              <p:nvPr/>
            </p:nvSpPr>
            <p:spPr>
              <a:xfrm>
                <a:off x="3764864" y="157430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" name="rc584"/>
              <p:cNvSpPr/>
              <p:nvPr/>
            </p:nvSpPr>
            <p:spPr>
              <a:xfrm>
                <a:off x="376486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" name="rc585"/>
              <p:cNvSpPr/>
              <p:nvPr/>
            </p:nvSpPr>
            <p:spPr>
              <a:xfrm>
                <a:off x="376486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" name="rc586"/>
              <p:cNvSpPr/>
              <p:nvPr/>
            </p:nvSpPr>
            <p:spPr>
              <a:xfrm>
                <a:off x="376486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" name="rc587"/>
              <p:cNvSpPr/>
              <p:nvPr/>
            </p:nvSpPr>
            <p:spPr>
              <a:xfrm>
                <a:off x="376486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" name="rc588"/>
              <p:cNvSpPr/>
              <p:nvPr/>
            </p:nvSpPr>
            <p:spPr>
              <a:xfrm>
                <a:off x="3764864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" name="rc589"/>
              <p:cNvSpPr/>
              <p:nvPr/>
            </p:nvSpPr>
            <p:spPr>
              <a:xfrm>
                <a:off x="267821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" name="rc590"/>
              <p:cNvSpPr/>
              <p:nvPr/>
            </p:nvSpPr>
            <p:spPr>
              <a:xfrm>
                <a:off x="2678213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" name="rc591"/>
              <p:cNvSpPr/>
              <p:nvPr/>
            </p:nvSpPr>
            <p:spPr>
              <a:xfrm>
                <a:off x="2678213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" name="rc592"/>
              <p:cNvSpPr/>
              <p:nvPr/>
            </p:nvSpPr>
            <p:spPr>
              <a:xfrm>
                <a:off x="267821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" name="rc593"/>
              <p:cNvSpPr/>
              <p:nvPr/>
            </p:nvSpPr>
            <p:spPr>
              <a:xfrm>
                <a:off x="2678213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" name="rc594"/>
              <p:cNvSpPr/>
              <p:nvPr/>
            </p:nvSpPr>
            <p:spPr>
              <a:xfrm>
                <a:off x="267821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" name="rc595"/>
              <p:cNvSpPr/>
              <p:nvPr/>
            </p:nvSpPr>
            <p:spPr>
              <a:xfrm>
                <a:off x="267821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" name="rc596"/>
              <p:cNvSpPr/>
              <p:nvPr/>
            </p:nvSpPr>
            <p:spPr>
              <a:xfrm>
                <a:off x="267821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" name="rc597"/>
              <p:cNvSpPr/>
              <p:nvPr/>
            </p:nvSpPr>
            <p:spPr>
              <a:xfrm>
                <a:off x="267821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" name="rc598"/>
              <p:cNvSpPr/>
              <p:nvPr/>
            </p:nvSpPr>
            <p:spPr>
              <a:xfrm>
                <a:off x="267821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" name="rc599"/>
              <p:cNvSpPr/>
              <p:nvPr/>
            </p:nvSpPr>
            <p:spPr>
              <a:xfrm>
                <a:off x="267821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" name="rc600"/>
              <p:cNvSpPr/>
              <p:nvPr/>
            </p:nvSpPr>
            <p:spPr>
              <a:xfrm>
                <a:off x="2678213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" name="rc601"/>
              <p:cNvSpPr/>
              <p:nvPr/>
            </p:nvSpPr>
            <p:spPr>
              <a:xfrm>
                <a:off x="267821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" name="rc602"/>
              <p:cNvSpPr/>
              <p:nvPr/>
            </p:nvSpPr>
            <p:spPr>
              <a:xfrm>
                <a:off x="267821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" name="rc603"/>
              <p:cNvSpPr/>
              <p:nvPr/>
            </p:nvSpPr>
            <p:spPr>
              <a:xfrm>
                <a:off x="260576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" name="rc604"/>
              <p:cNvSpPr/>
              <p:nvPr/>
            </p:nvSpPr>
            <p:spPr>
              <a:xfrm>
                <a:off x="2605769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" name="rc605"/>
              <p:cNvSpPr/>
              <p:nvPr/>
            </p:nvSpPr>
            <p:spPr>
              <a:xfrm>
                <a:off x="2605769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" name="rc606"/>
              <p:cNvSpPr/>
              <p:nvPr/>
            </p:nvSpPr>
            <p:spPr>
              <a:xfrm>
                <a:off x="260576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" name="rc607"/>
              <p:cNvSpPr/>
              <p:nvPr/>
            </p:nvSpPr>
            <p:spPr>
              <a:xfrm>
                <a:off x="2605769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" name="rc608"/>
              <p:cNvSpPr/>
              <p:nvPr/>
            </p:nvSpPr>
            <p:spPr>
              <a:xfrm>
                <a:off x="260576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" name="rc609"/>
              <p:cNvSpPr/>
              <p:nvPr/>
            </p:nvSpPr>
            <p:spPr>
              <a:xfrm>
                <a:off x="260576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" name="rc610"/>
              <p:cNvSpPr/>
              <p:nvPr/>
            </p:nvSpPr>
            <p:spPr>
              <a:xfrm>
                <a:off x="260576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" name="rc611"/>
              <p:cNvSpPr/>
              <p:nvPr/>
            </p:nvSpPr>
            <p:spPr>
              <a:xfrm>
                <a:off x="260576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" name="rc612"/>
              <p:cNvSpPr/>
              <p:nvPr/>
            </p:nvSpPr>
            <p:spPr>
              <a:xfrm>
                <a:off x="2605769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" name="rc613"/>
              <p:cNvSpPr/>
              <p:nvPr/>
            </p:nvSpPr>
            <p:spPr>
              <a:xfrm>
                <a:off x="260576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" name="rc614"/>
              <p:cNvSpPr/>
              <p:nvPr/>
            </p:nvSpPr>
            <p:spPr>
              <a:xfrm>
                <a:off x="2605769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5" name="rc615"/>
              <p:cNvSpPr/>
              <p:nvPr/>
            </p:nvSpPr>
            <p:spPr>
              <a:xfrm>
                <a:off x="260576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6" name="rc616"/>
              <p:cNvSpPr/>
              <p:nvPr/>
            </p:nvSpPr>
            <p:spPr>
              <a:xfrm>
                <a:off x="2605769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7" name="rc617"/>
              <p:cNvSpPr/>
              <p:nvPr/>
            </p:nvSpPr>
            <p:spPr>
              <a:xfrm>
                <a:off x="323964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8" name="rc618"/>
              <p:cNvSpPr/>
              <p:nvPr/>
            </p:nvSpPr>
            <p:spPr>
              <a:xfrm>
                <a:off x="3239649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9" name="rc619"/>
              <p:cNvSpPr/>
              <p:nvPr/>
            </p:nvSpPr>
            <p:spPr>
              <a:xfrm>
                <a:off x="3239649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0" name="rc620"/>
              <p:cNvSpPr/>
              <p:nvPr/>
            </p:nvSpPr>
            <p:spPr>
              <a:xfrm>
                <a:off x="323964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1" name="rc621"/>
              <p:cNvSpPr/>
              <p:nvPr/>
            </p:nvSpPr>
            <p:spPr>
              <a:xfrm>
                <a:off x="3239649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2" name="rc622"/>
              <p:cNvSpPr/>
              <p:nvPr/>
            </p:nvSpPr>
            <p:spPr>
              <a:xfrm>
                <a:off x="323964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3" name="rc623"/>
              <p:cNvSpPr/>
              <p:nvPr/>
            </p:nvSpPr>
            <p:spPr>
              <a:xfrm>
                <a:off x="323964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4" name="rc624"/>
              <p:cNvSpPr/>
              <p:nvPr/>
            </p:nvSpPr>
            <p:spPr>
              <a:xfrm>
                <a:off x="323964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5" name="rc625"/>
              <p:cNvSpPr/>
              <p:nvPr/>
            </p:nvSpPr>
            <p:spPr>
              <a:xfrm>
                <a:off x="323964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6" name="rc626"/>
              <p:cNvSpPr/>
              <p:nvPr/>
            </p:nvSpPr>
            <p:spPr>
              <a:xfrm>
                <a:off x="323964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7" name="rc627"/>
              <p:cNvSpPr/>
              <p:nvPr/>
            </p:nvSpPr>
            <p:spPr>
              <a:xfrm>
                <a:off x="323964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8" name="rc628"/>
              <p:cNvSpPr/>
              <p:nvPr/>
            </p:nvSpPr>
            <p:spPr>
              <a:xfrm>
                <a:off x="3239649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9" name="rc629"/>
              <p:cNvSpPr/>
              <p:nvPr/>
            </p:nvSpPr>
            <p:spPr>
              <a:xfrm>
                <a:off x="323964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0" name="rc630"/>
              <p:cNvSpPr/>
              <p:nvPr/>
            </p:nvSpPr>
            <p:spPr>
              <a:xfrm>
                <a:off x="323964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1" name="rc631"/>
              <p:cNvSpPr/>
              <p:nvPr/>
            </p:nvSpPr>
            <p:spPr>
              <a:xfrm>
                <a:off x="371053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2" name="rc632"/>
              <p:cNvSpPr/>
              <p:nvPr/>
            </p:nvSpPr>
            <p:spPr>
              <a:xfrm>
                <a:off x="3710532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3" name="rc633"/>
              <p:cNvSpPr/>
              <p:nvPr/>
            </p:nvSpPr>
            <p:spPr>
              <a:xfrm>
                <a:off x="3710532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4" name="rc634"/>
              <p:cNvSpPr/>
              <p:nvPr/>
            </p:nvSpPr>
            <p:spPr>
              <a:xfrm>
                <a:off x="371053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5" name="rc635"/>
              <p:cNvSpPr/>
              <p:nvPr/>
            </p:nvSpPr>
            <p:spPr>
              <a:xfrm>
                <a:off x="3710532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6" name="rc636"/>
              <p:cNvSpPr/>
              <p:nvPr/>
            </p:nvSpPr>
            <p:spPr>
              <a:xfrm>
                <a:off x="371053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7" name="rc637"/>
              <p:cNvSpPr/>
              <p:nvPr/>
            </p:nvSpPr>
            <p:spPr>
              <a:xfrm>
                <a:off x="371053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8" name="rc638"/>
              <p:cNvSpPr/>
              <p:nvPr/>
            </p:nvSpPr>
            <p:spPr>
              <a:xfrm>
                <a:off x="371053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9" name="rc639"/>
              <p:cNvSpPr/>
              <p:nvPr/>
            </p:nvSpPr>
            <p:spPr>
              <a:xfrm>
                <a:off x="371053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0" name="rc640"/>
              <p:cNvSpPr/>
              <p:nvPr/>
            </p:nvSpPr>
            <p:spPr>
              <a:xfrm>
                <a:off x="371053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1" name="rc641"/>
              <p:cNvSpPr/>
              <p:nvPr/>
            </p:nvSpPr>
            <p:spPr>
              <a:xfrm>
                <a:off x="371053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2" name="rc642"/>
              <p:cNvSpPr/>
              <p:nvPr/>
            </p:nvSpPr>
            <p:spPr>
              <a:xfrm>
                <a:off x="3710532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3" name="rc643"/>
              <p:cNvSpPr/>
              <p:nvPr/>
            </p:nvSpPr>
            <p:spPr>
              <a:xfrm>
                <a:off x="371053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4" name="rc644"/>
              <p:cNvSpPr/>
              <p:nvPr/>
            </p:nvSpPr>
            <p:spPr>
              <a:xfrm>
                <a:off x="371053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5" name="rc645"/>
              <p:cNvSpPr/>
              <p:nvPr/>
            </p:nvSpPr>
            <p:spPr>
              <a:xfrm>
                <a:off x="291365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6" name="rc646"/>
              <p:cNvSpPr/>
              <p:nvPr/>
            </p:nvSpPr>
            <p:spPr>
              <a:xfrm>
                <a:off x="2913654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7" name="rc647"/>
              <p:cNvSpPr/>
              <p:nvPr/>
            </p:nvSpPr>
            <p:spPr>
              <a:xfrm>
                <a:off x="291365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8" name="rc648"/>
              <p:cNvSpPr/>
              <p:nvPr/>
            </p:nvSpPr>
            <p:spPr>
              <a:xfrm>
                <a:off x="291365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9" name="rc649"/>
              <p:cNvSpPr/>
              <p:nvPr/>
            </p:nvSpPr>
            <p:spPr>
              <a:xfrm>
                <a:off x="2913654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0" name="rc650"/>
              <p:cNvSpPr/>
              <p:nvPr/>
            </p:nvSpPr>
            <p:spPr>
              <a:xfrm>
                <a:off x="291365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1" name="rc651"/>
              <p:cNvSpPr/>
              <p:nvPr/>
            </p:nvSpPr>
            <p:spPr>
              <a:xfrm>
                <a:off x="291365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2" name="rc652"/>
              <p:cNvSpPr/>
              <p:nvPr/>
            </p:nvSpPr>
            <p:spPr>
              <a:xfrm>
                <a:off x="291365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3" name="rc653"/>
              <p:cNvSpPr/>
              <p:nvPr/>
            </p:nvSpPr>
            <p:spPr>
              <a:xfrm>
                <a:off x="291365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4" name="rc654"/>
              <p:cNvSpPr/>
              <p:nvPr/>
            </p:nvSpPr>
            <p:spPr>
              <a:xfrm>
                <a:off x="291365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5" name="rc655"/>
              <p:cNvSpPr/>
              <p:nvPr/>
            </p:nvSpPr>
            <p:spPr>
              <a:xfrm>
                <a:off x="291365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6" name="rc656"/>
              <p:cNvSpPr/>
              <p:nvPr/>
            </p:nvSpPr>
            <p:spPr>
              <a:xfrm>
                <a:off x="291365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7" name="rc657"/>
              <p:cNvSpPr/>
              <p:nvPr/>
            </p:nvSpPr>
            <p:spPr>
              <a:xfrm>
                <a:off x="291365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8" name="rc658"/>
              <p:cNvSpPr/>
              <p:nvPr/>
            </p:nvSpPr>
            <p:spPr>
              <a:xfrm>
                <a:off x="2913654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9" name="rc659"/>
              <p:cNvSpPr/>
              <p:nvPr/>
            </p:nvSpPr>
            <p:spPr>
              <a:xfrm>
                <a:off x="282310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0" name="rc660"/>
              <p:cNvSpPr/>
              <p:nvPr/>
            </p:nvSpPr>
            <p:spPr>
              <a:xfrm>
                <a:off x="2823100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1" name="rc661"/>
              <p:cNvSpPr/>
              <p:nvPr/>
            </p:nvSpPr>
            <p:spPr>
              <a:xfrm>
                <a:off x="2823100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2" name="rc662"/>
              <p:cNvSpPr/>
              <p:nvPr/>
            </p:nvSpPr>
            <p:spPr>
              <a:xfrm>
                <a:off x="282310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3" name="rc663"/>
              <p:cNvSpPr/>
              <p:nvPr/>
            </p:nvSpPr>
            <p:spPr>
              <a:xfrm>
                <a:off x="2823100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4" name="rc664"/>
              <p:cNvSpPr/>
              <p:nvPr/>
            </p:nvSpPr>
            <p:spPr>
              <a:xfrm>
                <a:off x="282310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5" name="rc665"/>
              <p:cNvSpPr/>
              <p:nvPr/>
            </p:nvSpPr>
            <p:spPr>
              <a:xfrm>
                <a:off x="282310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6" name="rc666"/>
              <p:cNvSpPr/>
              <p:nvPr/>
            </p:nvSpPr>
            <p:spPr>
              <a:xfrm>
                <a:off x="282310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7" name="rc667"/>
              <p:cNvSpPr/>
              <p:nvPr/>
            </p:nvSpPr>
            <p:spPr>
              <a:xfrm>
                <a:off x="282310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8" name="rc668"/>
              <p:cNvSpPr/>
              <p:nvPr/>
            </p:nvSpPr>
            <p:spPr>
              <a:xfrm>
                <a:off x="282310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9" name="rc669"/>
              <p:cNvSpPr/>
              <p:nvPr/>
            </p:nvSpPr>
            <p:spPr>
              <a:xfrm>
                <a:off x="282310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0" name="rc670"/>
              <p:cNvSpPr/>
              <p:nvPr/>
            </p:nvSpPr>
            <p:spPr>
              <a:xfrm>
                <a:off x="282310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1" name="rc671"/>
              <p:cNvSpPr/>
              <p:nvPr/>
            </p:nvSpPr>
            <p:spPr>
              <a:xfrm>
                <a:off x="282310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2" name="rc672"/>
              <p:cNvSpPr/>
              <p:nvPr/>
            </p:nvSpPr>
            <p:spPr>
              <a:xfrm>
                <a:off x="282310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3" name="rc673"/>
              <p:cNvSpPr/>
              <p:nvPr/>
            </p:nvSpPr>
            <p:spPr>
              <a:xfrm>
                <a:off x="400030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4" name="rc674"/>
              <p:cNvSpPr/>
              <p:nvPr/>
            </p:nvSpPr>
            <p:spPr>
              <a:xfrm>
                <a:off x="4000306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5" name="rc675"/>
              <p:cNvSpPr/>
              <p:nvPr/>
            </p:nvSpPr>
            <p:spPr>
              <a:xfrm>
                <a:off x="4000306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6" name="rc676"/>
              <p:cNvSpPr/>
              <p:nvPr/>
            </p:nvSpPr>
            <p:spPr>
              <a:xfrm>
                <a:off x="400030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7" name="rc677"/>
              <p:cNvSpPr/>
              <p:nvPr/>
            </p:nvSpPr>
            <p:spPr>
              <a:xfrm>
                <a:off x="4000306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8" name="rc678"/>
              <p:cNvSpPr/>
              <p:nvPr/>
            </p:nvSpPr>
            <p:spPr>
              <a:xfrm>
                <a:off x="400030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9" name="rc679"/>
              <p:cNvSpPr/>
              <p:nvPr/>
            </p:nvSpPr>
            <p:spPr>
              <a:xfrm>
                <a:off x="4000306" y="216927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0" name="rc680"/>
              <p:cNvSpPr/>
              <p:nvPr/>
            </p:nvSpPr>
            <p:spPr>
              <a:xfrm>
                <a:off x="400030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1" name="rc681"/>
              <p:cNvSpPr/>
              <p:nvPr/>
            </p:nvSpPr>
            <p:spPr>
              <a:xfrm>
                <a:off x="400030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2" name="rc682"/>
              <p:cNvSpPr/>
              <p:nvPr/>
            </p:nvSpPr>
            <p:spPr>
              <a:xfrm>
                <a:off x="400030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3" name="rc683"/>
              <p:cNvSpPr/>
              <p:nvPr/>
            </p:nvSpPr>
            <p:spPr>
              <a:xfrm>
                <a:off x="400030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4" name="rc684"/>
              <p:cNvSpPr/>
              <p:nvPr/>
            </p:nvSpPr>
            <p:spPr>
              <a:xfrm>
                <a:off x="4000306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5" name="rc685"/>
              <p:cNvSpPr/>
              <p:nvPr/>
            </p:nvSpPr>
            <p:spPr>
              <a:xfrm>
                <a:off x="400030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6" name="rc686"/>
              <p:cNvSpPr/>
              <p:nvPr/>
            </p:nvSpPr>
            <p:spPr>
              <a:xfrm>
                <a:off x="4000306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7" name="rc687"/>
              <p:cNvSpPr/>
              <p:nvPr/>
            </p:nvSpPr>
            <p:spPr>
              <a:xfrm>
                <a:off x="378297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8" name="rc688"/>
              <p:cNvSpPr/>
              <p:nvPr/>
            </p:nvSpPr>
            <p:spPr>
              <a:xfrm>
                <a:off x="3782975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9" name="rc689"/>
              <p:cNvSpPr/>
              <p:nvPr/>
            </p:nvSpPr>
            <p:spPr>
              <a:xfrm>
                <a:off x="3782975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0" name="rc690"/>
              <p:cNvSpPr/>
              <p:nvPr/>
            </p:nvSpPr>
            <p:spPr>
              <a:xfrm>
                <a:off x="3782975" y="316088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1" name="rc691"/>
              <p:cNvSpPr/>
              <p:nvPr/>
            </p:nvSpPr>
            <p:spPr>
              <a:xfrm>
                <a:off x="3782975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2" name="rc692"/>
              <p:cNvSpPr/>
              <p:nvPr/>
            </p:nvSpPr>
            <p:spPr>
              <a:xfrm>
                <a:off x="378297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3" name="rc693"/>
              <p:cNvSpPr/>
              <p:nvPr/>
            </p:nvSpPr>
            <p:spPr>
              <a:xfrm>
                <a:off x="378297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4" name="rc694"/>
              <p:cNvSpPr/>
              <p:nvPr/>
            </p:nvSpPr>
            <p:spPr>
              <a:xfrm>
                <a:off x="378297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5" name="rc695"/>
              <p:cNvSpPr/>
              <p:nvPr/>
            </p:nvSpPr>
            <p:spPr>
              <a:xfrm>
                <a:off x="378297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6" name="rc696"/>
              <p:cNvSpPr/>
              <p:nvPr/>
            </p:nvSpPr>
            <p:spPr>
              <a:xfrm>
                <a:off x="3782975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7" name="rc697"/>
              <p:cNvSpPr/>
              <p:nvPr/>
            </p:nvSpPr>
            <p:spPr>
              <a:xfrm>
                <a:off x="378297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8" name="rc698"/>
              <p:cNvSpPr/>
              <p:nvPr/>
            </p:nvSpPr>
            <p:spPr>
              <a:xfrm>
                <a:off x="3782975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9" name="rc699"/>
              <p:cNvSpPr/>
              <p:nvPr/>
            </p:nvSpPr>
            <p:spPr>
              <a:xfrm>
                <a:off x="378297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0" name="rc700"/>
              <p:cNvSpPr/>
              <p:nvPr/>
            </p:nvSpPr>
            <p:spPr>
              <a:xfrm>
                <a:off x="378297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1" name="rc701"/>
              <p:cNvSpPr/>
              <p:nvPr/>
            </p:nvSpPr>
            <p:spPr>
              <a:xfrm>
                <a:off x="269632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2" name="rc702"/>
              <p:cNvSpPr/>
              <p:nvPr/>
            </p:nvSpPr>
            <p:spPr>
              <a:xfrm>
                <a:off x="2696324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3" name="rc703"/>
              <p:cNvSpPr/>
              <p:nvPr/>
            </p:nvSpPr>
            <p:spPr>
              <a:xfrm>
                <a:off x="269632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4" name="rc704"/>
              <p:cNvSpPr/>
              <p:nvPr/>
            </p:nvSpPr>
            <p:spPr>
              <a:xfrm>
                <a:off x="269632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5" name="rc705"/>
              <p:cNvSpPr/>
              <p:nvPr/>
            </p:nvSpPr>
            <p:spPr>
              <a:xfrm>
                <a:off x="2696324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6" name="rc706"/>
              <p:cNvSpPr/>
              <p:nvPr/>
            </p:nvSpPr>
            <p:spPr>
              <a:xfrm>
                <a:off x="269632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7" name="rc707"/>
              <p:cNvSpPr/>
              <p:nvPr/>
            </p:nvSpPr>
            <p:spPr>
              <a:xfrm>
                <a:off x="269632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8" name="rc708"/>
              <p:cNvSpPr/>
              <p:nvPr/>
            </p:nvSpPr>
            <p:spPr>
              <a:xfrm>
                <a:off x="269632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9" name="rc709"/>
              <p:cNvSpPr/>
              <p:nvPr/>
            </p:nvSpPr>
            <p:spPr>
              <a:xfrm>
                <a:off x="269632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0" name="rc710"/>
              <p:cNvSpPr/>
              <p:nvPr/>
            </p:nvSpPr>
            <p:spPr>
              <a:xfrm>
                <a:off x="269632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1" name="rc711"/>
              <p:cNvSpPr/>
              <p:nvPr/>
            </p:nvSpPr>
            <p:spPr>
              <a:xfrm>
                <a:off x="269632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2" name="rc712"/>
              <p:cNvSpPr/>
              <p:nvPr/>
            </p:nvSpPr>
            <p:spPr>
              <a:xfrm>
                <a:off x="269632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3" name="rc713"/>
              <p:cNvSpPr/>
              <p:nvPr/>
            </p:nvSpPr>
            <p:spPr>
              <a:xfrm>
                <a:off x="269632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4" name="rc714"/>
              <p:cNvSpPr/>
              <p:nvPr/>
            </p:nvSpPr>
            <p:spPr>
              <a:xfrm>
                <a:off x="2696324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5" name="rc715"/>
              <p:cNvSpPr/>
              <p:nvPr/>
            </p:nvSpPr>
            <p:spPr>
              <a:xfrm>
                <a:off x="333020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6" name="rc716"/>
              <p:cNvSpPr/>
              <p:nvPr/>
            </p:nvSpPr>
            <p:spPr>
              <a:xfrm>
                <a:off x="3330204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7" name="rc717"/>
              <p:cNvSpPr/>
              <p:nvPr/>
            </p:nvSpPr>
            <p:spPr>
              <a:xfrm>
                <a:off x="3330204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8" name="rc718"/>
              <p:cNvSpPr/>
              <p:nvPr/>
            </p:nvSpPr>
            <p:spPr>
              <a:xfrm>
                <a:off x="333020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9" name="rc719"/>
              <p:cNvSpPr/>
              <p:nvPr/>
            </p:nvSpPr>
            <p:spPr>
              <a:xfrm>
                <a:off x="3330204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0" name="rc720"/>
              <p:cNvSpPr/>
              <p:nvPr/>
            </p:nvSpPr>
            <p:spPr>
              <a:xfrm>
                <a:off x="333020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1" name="rc721"/>
              <p:cNvSpPr/>
              <p:nvPr/>
            </p:nvSpPr>
            <p:spPr>
              <a:xfrm>
                <a:off x="333020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2" name="rc722"/>
              <p:cNvSpPr/>
              <p:nvPr/>
            </p:nvSpPr>
            <p:spPr>
              <a:xfrm>
                <a:off x="333020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3" name="rc723"/>
              <p:cNvSpPr/>
              <p:nvPr/>
            </p:nvSpPr>
            <p:spPr>
              <a:xfrm>
                <a:off x="333020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4" name="rc724"/>
              <p:cNvSpPr/>
              <p:nvPr/>
            </p:nvSpPr>
            <p:spPr>
              <a:xfrm>
                <a:off x="333020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5" name="rc725"/>
              <p:cNvSpPr/>
              <p:nvPr/>
            </p:nvSpPr>
            <p:spPr>
              <a:xfrm>
                <a:off x="333020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6" name="rc726"/>
              <p:cNvSpPr/>
              <p:nvPr/>
            </p:nvSpPr>
            <p:spPr>
              <a:xfrm>
                <a:off x="333020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7" name="rc727"/>
              <p:cNvSpPr/>
              <p:nvPr/>
            </p:nvSpPr>
            <p:spPr>
              <a:xfrm>
                <a:off x="333020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8" name="rc728"/>
              <p:cNvSpPr/>
              <p:nvPr/>
            </p:nvSpPr>
            <p:spPr>
              <a:xfrm>
                <a:off x="3330204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9" name="rc729"/>
              <p:cNvSpPr/>
              <p:nvPr/>
            </p:nvSpPr>
            <p:spPr>
              <a:xfrm>
                <a:off x="338453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0" name="rc730"/>
              <p:cNvSpPr/>
              <p:nvPr/>
            </p:nvSpPr>
            <p:spPr>
              <a:xfrm>
                <a:off x="3384536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1" name="rc731"/>
              <p:cNvSpPr/>
              <p:nvPr/>
            </p:nvSpPr>
            <p:spPr>
              <a:xfrm>
                <a:off x="3384536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2" name="rc732"/>
              <p:cNvSpPr/>
              <p:nvPr/>
            </p:nvSpPr>
            <p:spPr>
              <a:xfrm>
                <a:off x="338453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3" name="rc733"/>
              <p:cNvSpPr/>
              <p:nvPr/>
            </p:nvSpPr>
            <p:spPr>
              <a:xfrm>
                <a:off x="3384536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4" name="rc734"/>
              <p:cNvSpPr/>
              <p:nvPr/>
            </p:nvSpPr>
            <p:spPr>
              <a:xfrm>
                <a:off x="338453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5" name="rc735"/>
              <p:cNvSpPr/>
              <p:nvPr/>
            </p:nvSpPr>
            <p:spPr>
              <a:xfrm>
                <a:off x="338453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6" name="rc736"/>
              <p:cNvSpPr/>
              <p:nvPr/>
            </p:nvSpPr>
            <p:spPr>
              <a:xfrm>
                <a:off x="338453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7" name="rc737"/>
              <p:cNvSpPr/>
              <p:nvPr/>
            </p:nvSpPr>
            <p:spPr>
              <a:xfrm>
                <a:off x="338453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8" name="rc738"/>
              <p:cNvSpPr/>
              <p:nvPr/>
            </p:nvSpPr>
            <p:spPr>
              <a:xfrm>
                <a:off x="338453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9" name="rc739"/>
              <p:cNvSpPr/>
              <p:nvPr/>
            </p:nvSpPr>
            <p:spPr>
              <a:xfrm>
                <a:off x="338453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0" name="rc740"/>
              <p:cNvSpPr/>
              <p:nvPr/>
            </p:nvSpPr>
            <p:spPr>
              <a:xfrm>
                <a:off x="3384536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1" name="rc741"/>
              <p:cNvSpPr/>
              <p:nvPr/>
            </p:nvSpPr>
            <p:spPr>
              <a:xfrm>
                <a:off x="338453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2" name="rc742"/>
              <p:cNvSpPr/>
              <p:nvPr/>
            </p:nvSpPr>
            <p:spPr>
              <a:xfrm>
                <a:off x="338453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3" name="rc743"/>
              <p:cNvSpPr/>
              <p:nvPr/>
            </p:nvSpPr>
            <p:spPr>
              <a:xfrm>
                <a:off x="276876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4" name="rc744"/>
              <p:cNvSpPr/>
              <p:nvPr/>
            </p:nvSpPr>
            <p:spPr>
              <a:xfrm>
                <a:off x="2768767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5" name="rc745"/>
              <p:cNvSpPr/>
              <p:nvPr/>
            </p:nvSpPr>
            <p:spPr>
              <a:xfrm>
                <a:off x="2768767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6" name="rc746"/>
              <p:cNvSpPr/>
              <p:nvPr/>
            </p:nvSpPr>
            <p:spPr>
              <a:xfrm>
                <a:off x="276876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7" name="rc747"/>
              <p:cNvSpPr/>
              <p:nvPr/>
            </p:nvSpPr>
            <p:spPr>
              <a:xfrm>
                <a:off x="2768767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8" name="rc748"/>
              <p:cNvSpPr/>
              <p:nvPr/>
            </p:nvSpPr>
            <p:spPr>
              <a:xfrm>
                <a:off x="276876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9" name="rc749"/>
              <p:cNvSpPr/>
              <p:nvPr/>
            </p:nvSpPr>
            <p:spPr>
              <a:xfrm>
                <a:off x="276876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0" name="rc750"/>
              <p:cNvSpPr/>
              <p:nvPr/>
            </p:nvSpPr>
            <p:spPr>
              <a:xfrm>
                <a:off x="276876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1" name="rc751"/>
              <p:cNvSpPr/>
              <p:nvPr/>
            </p:nvSpPr>
            <p:spPr>
              <a:xfrm>
                <a:off x="276876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2" name="rc752"/>
              <p:cNvSpPr/>
              <p:nvPr/>
            </p:nvSpPr>
            <p:spPr>
              <a:xfrm>
                <a:off x="2768767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3" name="rc753"/>
              <p:cNvSpPr/>
              <p:nvPr/>
            </p:nvSpPr>
            <p:spPr>
              <a:xfrm>
                <a:off x="276876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4" name="rc754"/>
              <p:cNvSpPr/>
              <p:nvPr/>
            </p:nvSpPr>
            <p:spPr>
              <a:xfrm>
                <a:off x="2768767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5" name="rc755"/>
              <p:cNvSpPr/>
              <p:nvPr/>
            </p:nvSpPr>
            <p:spPr>
              <a:xfrm>
                <a:off x="276876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6" name="rc756"/>
              <p:cNvSpPr/>
              <p:nvPr/>
            </p:nvSpPr>
            <p:spPr>
              <a:xfrm>
                <a:off x="2768767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7" name="rc757"/>
              <p:cNvSpPr/>
              <p:nvPr/>
            </p:nvSpPr>
            <p:spPr>
              <a:xfrm>
                <a:off x="285932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8" name="rc758"/>
              <p:cNvSpPr/>
              <p:nvPr/>
            </p:nvSpPr>
            <p:spPr>
              <a:xfrm>
                <a:off x="2859321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9" name="rc759"/>
              <p:cNvSpPr/>
              <p:nvPr/>
            </p:nvSpPr>
            <p:spPr>
              <a:xfrm>
                <a:off x="285932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0" name="rc760"/>
              <p:cNvSpPr/>
              <p:nvPr/>
            </p:nvSpPr>
            <p:spPr>
              <a:xfrm>
                <a:off x="285932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1" name="rc761"/>
              <p:cNvSpPr/>
              <p:nvPr/>
            </p:nvSpPr>
            <p:spPr>
              <a:xfrm>
                <a:off x="2859321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2" name="rc762"/>
              <p:cNvSpPr/>
              <p:nvPr/>
            </p:nvSpPr>
            <p:spPr>
              <a:xfrm>
                <a:off x="285932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3" name="rc763"/>
              <p:cNvSpPr/>
              <p:nvPr/>
            </p:nvSpPr>
            <p:spPr>
              <a:xfrm>
                <a:off x="285932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4" name="rc764"/>
              <p:cNvSpPr/>
              <p:nvPr/>
            </p:nvSpPr>
            <p:spPr>
              <a:xfrm>
                <a:off x="285932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5" name="rc765"/>
              <p:cNvSpPr/>
              <p:nvPr/>
            </p:nvSpPr>
            <p:spPr>
              <a:xfrm>
                <a:off x="285932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6" name="rc766"/>
              <p:cNvSpPr/>
              <p:nvPr/>
            </p:nvSpPr>
            <p:spPr>
              <a:xfrm>
                <a:off x="285932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7" name="rc767"/>
              <p:cNvSpPr/>
              <p:nvPr/>
            </p:nvSpPr>
            <p:spPr>
              <a:xfrm>
                <a:off x="285932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8" name="rc768"/>
              <p:cNvSpPr/>
              <p:nvPr/>
            </p:nvSpPr>
            <p:spPr>
              <a:xfrm>
                <a:off x="285932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9" name="rc769"/>
              <p:cNvSpPr/>
              <p:nvPr/>
            </p:nvSpPr>
            <p:spPr>
              <a:xfrm>
                <a:off x="285932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0" name="rc770"/>
              <p:cNvSpPr/>
              <p:nvPr/>
            </p:nvSpPr>
            <p:spPr>
              <a:xfrm>
                <a:off x="285932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1" name="rc771"/>
              <p:cNvSpPr/>
              <p:nvPr/>
            </p:nvSpPr>
            <p:spPr>
              <a:xfrm>
                <a:off x="313098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2" name="rc772"/>
              <p:cNvSpPr/>
              <p:nvPr/>
            </p:nvSpPr>
            <p:spPr>
              <a:xfrm>
                <a:off x="3130984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3" name="rc773"/>
              <p:cNvSpPr/>
              <p:nvPr/>
            </p:nvSpPr>
            <p:spPr>
              <a:xfrm>
                <a:off x="313098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4" name="rc774"/>
              <p:cNvSpPr/>
              <p:nvPr/>
            </p:nvSpPr>
            <p:spPr>
              <a:xfrm>
                <a:off x="313098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5" name="rc775"/>
              <p:cNvSpPr/>
              <p:nvPr/>
            </p:nvSpPr>
            <p:spPr>
              <a:xfrm>
                <a:off x="3130984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6" name="rc776"/>
              <p:cNvSpPr/>
              <p:nvPr/>
            </p:nvSpPr>
            <p:spPr>
              <a:xfrm>
                <a:off x="313098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7" name="rc777"/>
              <p:cNvSpPr/>
              <p:nvPr/>
            </p:nvSpPr>
            <p:spPr>
              <a:xfrm>
                <a:off x="313098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8" name="rc778"/>
              <p:cNvSpPr/>
              <p:nvPr/>
            </p:nvSpPr>
            <p:spPr>
              <a:xfrm>
                <a:off x="313098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9" name="rc779"/>
              <p:cNvSpPr/>
              <p:nvPr/>
            </p:nvSpPr>
            <p:spPr>
              <a:xfrm>
                <a:off x="313098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0" name="rc780"/>
              <p:cNvSpPr/>
              <p:nvPr/>
            </p:nvSpPr>
            <p:spPr>
              <a:xfrm>
                <a:off x="313098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1" name="rc781"/>
              <p:cNvSpPr/>
              <p:nvPr/>
            </p:nvSpPr>
            <p:spPr>
              <a:xfrm>
                <a:off x="313098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2" name="rc782"/>
              <p:cNvSpPr/>
              <p:nvPr/>
            </p:nvSpPr>
            <p:spPr>
              <a:xfrm>
                <a:off x="313098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3" name="rc783"/>
              <p:cNvSpPr/>
              <p:nvPr/>
            </p:nvSpPr>
            <p:spPr>
              <a:xfrm>
                <a:off x="313098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4" name="rc784"/>
              <p:cNvSpPr/>
              <p:nvPr/>
            </p:nvSpPr>
            <p:spPr>
              <a:xfrm>
                <a:off x="3130984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5" name="rc785"/>
              <p:cNvSpPr/>
              <p:nvPr/>
            </p:nvSpPr>
            <p:spPr>
              <a:xfrm>
                <a:off x="224355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6" name="rc786"/>
              <p:cNvSpPr/>
              <p:nvPr/>
            </p:nvSpPr>
            <p:spPr>
              <a:xfrm>
                <a:off x="2243552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7" name="rc787"/>
              <p:cNvSpPr/>
              <p:nvPr/>
            </p:nvSpPr>
            <p:spPr>
              <a:xfrm>
                <a:off x="224355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8" name="rc788"/>
              <p:cNvSpPr/>
              <p:nvPr/>
            </p:nvSpPr>
            <p:spPr>
              <a:xfrm>
                <a:off x="224355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9" name="rc789"/>
              <p:cNvSpPr/>
              <p:nvPr/>
            </p:nvSpPr>
            <p:spPr>
              <a:xfrm>
                <a:off x="2243552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0" name="rc790"/>
              <p:cNvSpPr/>
              <p:nvPr/>
            </p:nvSpPr>
            <p:spPr>
              <a:xfrm>
                <a:off x="224355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1" name="rc791"/>
              <p:cNvSpPr/>
              <p:nvPr/>
            </p:nvSpPr>
            <p:spPr>
              <a:xfrm>
                <a:off x="224355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2" name="rc792"/>
              <p:cNvSpPr/>
              <p:nvPr/>
            </p:nvSpPr>
            <p:spPr>
              <a:xfrm>
                <a:off x="224355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3" name="rc793"/>
              <p:cNvSpPr/>
              <p:nvPr/>
            </p:nvSpPr>
            <p:spPr>
              <a:xfrm>
                <a:off x="224355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4" name="rc794"/>
              <p:cNvSpPr/>
              <p:nvPr/>
            </p:nvSpPr>
            <p:spPr>
              <a:xfrm>
                <a:off x="2243552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5" name="rc795"/>
              <p:cNvSpPr/>
              <p:nvPr/>
            </p:nvSpPr>
            <p:spPr>
              <a:xfrm>
                <a:off x="224355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6" name="rc796"/>
              <p:cNvSpPr/>
              <p:nvPr/>
            </p:nvSpPr>
            <p:spPr>
              <a:xfrm>
                <a:off x="2243552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7" name="rc797"/>
              <p:cNvSpPr/>
              <p:nvPr/>
            </p:nvSpPr>
            <p:spPr>
              <a:xfrm>
                <a:off x="224355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8" name="rc798"/>
              <p:cNvSpPr/>
              <p:nvPr/>
            </p:nvSpPr>
            <p:spPr>
              <a:xfrm>
                <a:off x="2243552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9" name="rc799"/>
              <p:cNvSpPr/>
              <p:nvPr/>
            </p:nvSpPr>
            <p:spPr>
              <a:xfrm>
                <a:off x="273254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0" name="rc800"/>
              <p:cNvSpPr/>
              <p:nvPr/>
            </p:nvSpPr>
            <p:spPr>
              <a:xfrm>
                <a:off x="2732545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1" name="rc801"/>
              <p:cNvSpPr/>
              <p:nvPr/>
            </p:nvSpPr>
            <p:spPr>
              <a:xfrm>
                <a:off x="2732545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2" name="rc802"/>
              <p:cNvSpPr/>
              <p:nvPr/>
            </p:nvSpPr>
            <p:spPr>
              <a:xfrm>
                <a:off x="273254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3" name="rc803"/>
              <p:cNvSpPr/>
              <p:nvPr/>
            </p:nvSpPr>
            <p:spPr>
              <a:xfrm>
                <a:off x="2732545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4" name="rc804"/>
              <p:cNvSpPr/>
              <p:nvPr/>
            </p:nvSpPr>
            <p:spPr>
              <a:xfrm>
                <a:off x="273254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5" name="rc805"/>
              <p:cNvSpPr/>
              <p:nvPr/>
            </p:nvSpPr>
            <p:spPr>
              <a:xfrm>
                <a:off x="273254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6" name="rc806"/>
              <p:cNvSpPr/>
              <p:nvPr/>
            </p:nvSpPr>
            <p:spPr>
              <a:xfrm>
                <a:off x="273254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7" name="rc807"/>
              <p:cNvSpPr/>
              <p:nvPr/>
            </p:nvSpPr>
            <p:spPr>
              <a:xfrm>
                <a:off x="273254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8" name="rc808"/>
              <p:cNvSpPr/>
              <p:nvPr/>
            </p:nvSpPr>
            <p:spPr>
              <a:xfrm>
                <a:off x="2732545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9" name="rc809"/>
              <p:cNvSpPr/>
              <p:nvPr/>
            </p:nvSpPr>
            <p:spPr>
              <a:xfrm>
                <a:off x="273254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0" name="rc810"/>
              <p:cNvSpPr/>
              <p:nvPr/>
            </p:nvSpPr>
            <p:spPr>
              <a:xfrm>
                <a:off x="2732545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1" name="rc811"/>
              <p:cNvSpPr/>
              <p:nvPr/>
            </p:nvSpPr>
            <p:spPr>
              <a:xfrm>
                <a:off x="273254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2" name="rc812"/>
              <p:cNvSpPr/>
              <p:nvPr/>
            </p:nvSpPr>
            <p:spPr>
              <a:xfrm>
                <a:off x="273254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3" name="rc813"/>
              <p:cNvSpPr/>
              <p:nvPr/>
            </p:nvSpPr>
            <p:spPr>
              <a:xfrm>
                <a:off x="249710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4" name="rc814"/>
              <p:cNvSpPr/>
              <p:nvPr/>
            </p:nvSpPr>
            <p:spPr>
              <a:xfrm>
                <a:off x="2497104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5" name="rc815"/>
              <p:cNvSpPr/>
              <p:nvPr/>
            </p:nvSpPr>
            <p:spPr>
              <a:xfrm>
                <a:off x="249710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6" name="rc816"/>
              <p:cNvSpPr/>
              <p:nvPr/>
            </p:nvSpPr>
            <p:spPr>
              <a:xfrm>
                <a:off x="249710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7" name="rc817"/>
              <p:cNvSpPr/>
              <p:nvPr/>
            </p:nvSpPr>
            <p:spPr>
              <a:xfrm>
                <a:off x="2497104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8" name="rc818"/>
              <p:cNvSpPr/>
              <p:nvPr/>
            </p:nvSpPr>
            <p:spPr>
              <a:xfrm>
                <a:off x="249710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9" name="rc819"/>
              <p:cNvSpPr/>
              <p:nvPr/>
            </p:nvSpPr>
            <p:spPr>
              <a:xfrm>
                <a:off x="249710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0" name="rc820"/>
              <p:cNvSpPr/>
              <p:nvPr/>
            </p:nvSpPr>
            <p:spPr>
              <a:xfrm>
                <a:off x="249710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1" name="rc821"/>
              <p:cNvSpPr/>
              <p:nvPr/>
            </p:nvSpPr>
            <p:spPr>
              <a:xfrm>
                <a:off x="249710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2" name="rc822"/>
              <p:cNvSpPr/>
              <p:nvPr/>
            </p:nvSpPr>
            <p:spPr>
              <a:xfrm>
                <a:off x="249710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3" name="rc823"/>
              <p:cNvSpPr/>
              <p:nvPr/>
            </p:nvSpPr>
            <p:spPr>
              <a:xfrm>
                <a:off x="249710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4" name="rc824"/>
              <p:cNvSpPr/>
              <p:nvPr/>
            </p:nvSpPr>
            <p:spPr>
              <a:xfrm>
                <a:off x="249710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5" name="rc825"/>
              <p:cNvSpPr/>
              <p:nvPr/>
            </p:nvSpPr>
            <p:spPr>
              <a:xfrm>
                <a:off x="249710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6" name="rc826"/>
              <p:cNvSpPr/>
              <p:nvPr/>
            </p:nvSpPr>
            <p:spPr>
              <a:xfrm>
                <a:off x="2497104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7" name="rc827"/>
              <p:cNvSpPr/>
              <p:nvPr/>
            </p:nvSpPr>
            <p:spPr>
              <a:xfrm>
                <a:off x="262388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8" name="rc828"/>
              <p:cNvSpPr/>
              <p:nvPr/>
            </p:nvSpPr>
            <p:spPr>
              <a:xfrm>
                <a:off x="2623880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9" name="rc829"/>
              <p:cNvSpPr/>
              <p:nvPr/>
            </p:nvSpPr>
            <p:spPr>
              <a:xfrm>
                <a:off x="2623880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0" name="rc830"/>
              <p:cNvSpPr/>
              <p:nvPr/>
            </p:nvSpPr>
            <p:spPr>
              <a:xfrm>
                <a:off x="262388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1" name="rc831"/>
              <p:cNvSpPr/>
              <p:nvPr/>
            </p:nvSpPr>
            <p:spPr>
              <a:xfrm>
                <a:off x="2623880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2" name="rc832"/>
              <p:cNvSpPr/>
              <p:nvPr/>
            </p:nvSpPr>
            <p:spPr>
              <a:xfrm>
                <a:off x="262388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3" name="rc833"/>
              <p:cNvSpPr/>
              <p:nvPr/>
            </p:nvSpPr>
            <p:spPr>
              <a:xfrm>
                <a:off x="262388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4" name="rc834"/>
              <p:cNvSpPr/>
              <p:nvPr/>
            </p:nvSpPr>
            <p:spPr>
              <a:xfrm>
                <a:off x="262388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5" name="rc835"/>
              <p:cNvSpPr/>
              <p:nvPr/>
            </p:nvSpPr>
            <p:spPr>
              <a:xfrm>
                <a:off x="262388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6" name="rc836"/>
              <p:cNvSpPr/>
              <p:nvPr/>
            </p:nvSpPr>
            <p:spPr>
              <a:xfrm>
                <a:off x="262388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7" name="rc837"/>
              <p:cNvSpPr/>
              <p:nvPr/>
            </p:nvSpPr>
            <p:spPr>
              <a:xfrm>
                <a:off x="262388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8" name="rc838"/>
              <p:cNvSpPr/>
              <p:nvPr/>
            </p:nvSpPr>
            <p:spPr>
              <a:xfrm>
                <a:off x="262388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9" name="rc839"/>
              <p:cNvSpPr/>
              <p:nvPr/>
            </p:nvSpPr>
            <p:spPr>
              <a:xfrm>
                <a:off x="262388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0" name="rc840"/>
              <p:cNvSpPr/>
              <p:nvPr/>
            </p:nvSpPr>
            <p:spPr>
              <a:xfrm>
                <a:off x="262388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1" name="rc841"/>
              <p:cNvSpPr/>
              <p:nvPr/>
            </p:nvSpPr>
            <p:spPr>
              <a:xfrm>
                <a:off x="253332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2" name="rc842"/>
              <p:cNvSpPr/>
              <p:nvPr/>
            </p:nvSpPr>
            <p:spPr>
              <a:xfrm>
                <a:off x="2533326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3" name="rc843"/>
              <p:cNvSpPr/>
              <p:nvPr/>
            </p:nvSpPr>
            <p:spPr>
              <a:xfrm>
                <a:off x="2533326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4" name="rc844"/>
              <p:cNvSpPr/>
              <p:nvPr/>
            </p:nvSpPr>
            <p:spPr>
              <a:xfrm>
                <a:off x="253332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5" name="rc845"/>
              <p:cNvSpPr/>
              <p:nvPr/>
            </p:nvSpPr>
            <p:spPr>
              <a:xfrm>
                <a:off x="2533326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6" name="rc846"/>
              <p:cNvSpPr/>
              <p:nvPr/>
            </p:nvSpPr>
            <p:spPr>
              <a:xfrm>
                <a:off x="253332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7" name="rc847"/>
              <p:cNvSpPr/>
              <p:nvPr/>
            </p:nvSpPr>
            <p:spPr>
              <a:xfrm>
                <a:off x="253332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8" name="rc848"/>
              <p:cNvSpPr/>
              <p:nvPr/>
            </p:nvSpPr>
            <p:spPr>
              <a:xfrm>
                <a:off x="253332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9" name="rc849"/>
              <p:cNvSpPr/>
              <p:nvPr/>
            </p:nvSpPr>
            <p:spPr>
              <a:xfrm>
                <a:off x="253332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0" name="rc850"/>
              <p:cNvSpPr/>
              <p:nvPr/>
            </p:nvSpPr>
            <p:spPr>
              <a:xfrm>
                <a:off x="253332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1" name="rc851"/>
              <p:cNvSpPr/>
              <p:nvPr/>
            </p:nvSpPr>
            <p:spPr>
              <a:xfrm>
                <a:off x="253332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2" name="rc852"/>
              <p:cNvSpPr/>
              <p:nvPr/>
            </p:nvSpPr>
            <p:spPr>
              <a:xfrm>
                <a:off x="2533326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3" name="rc853"/>
              <p:cNvSpPr/>
              <p:nvPr/>
            </p:nvSpPr>
            <p:spPr>
              <a:xfrm>
                <a:off x="253332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4" name="rc854"/>
              <p:cNvSpPr/>
              <p:nvPr/>
            </p:nvSpPr>
            <p:spPr>
              <a:xfrm>
                <a:off x="253332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5" name="rc855"/>
              <p:cNvSpPr/>
              <p:nvPr/>
            </p:nvSpPr>
            <p:spPr>
              <a:xfrm>
                <a:off x="289554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6" name="rc856"/>
              <p:cNvSpPr/>
              <p:nvPr/>
            </p:nvSpPr>
            <p:spPr>
              <a:xfrm>
                <a:off x="2895543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7" name="rc857"/>
              <p:cNvSpPr/>
              <p:nvPr/>
            </p:nvSpPr>
            <p:spPr>
              <a:xfrm>
                <a:off x="2895543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8" name="rc858"/>
              <p:cNvSpPr/>
              <p:nvPr/>
            </p:nvSpPr>
            <p:spPr>
              <a:xfrm>
                <a:off x="289554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9" name="rc859"/>
              <p:cNvSpPr/>
              <p:nvPr/>
            </p:nvSpPr>
            <p:spPr>
              <a:xfrm>
                <a:off x="2895543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0" name="rc860"/>
              <p:cNvSpPr/>
              <p:nvPr/>
            </p:nvSpPr>
            <p:spPr>
              <a:xfrm>
                <a:off x="289554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1" name="rc861"/>
              <p:cNvSpPr/>
              <p:nvPr/>
            </p:nvSpPr>
            <p:spPr>
              <a:xfrm>
                <a:off x="289554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2" name="rc862"/>
              <p:cNvSpPr/>
              <p:nvPr/>
            </p:nvSpPr>
            <p:spPr>
              <a:xfrm>
                <a:off x="289554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3" name="rc863"/>
              <p:cNvSpPr/>
              <p:nvPr/>
            </p:nvSpPr>
            <p:spPr>
              <a:xfrm>
                <a:off x="289554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4" name="rc864"/>
              <p:cNvSpPr/>
              <p:nvPr/>
            </p:nvSpPr>
            <p:spPr>
              <a:xfrm>
                <a:off x="289554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5" name="rc865"/>
              <p:cNvSpPr/>
              <p:nvPr/>
            </p:nvSpPr>
            <p:spPr>
              <a:xfrm>
                <a:off x="289554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6" name="rc866"/>
              <p:cNvSpPr/>
              <p:nvPr/>
            </p:nvSpPr>
            <p:spPr>
              <a:xfrm>
                <a:off x="2895543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7" name="rc867"/>
              <p:cNvSpPr/>
              <p:nvPr/>
            </p:nvSpPr>
            <p:spPr>
              <a:xfrm>
                <a:off x="289554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8" name="rc868"/>
              <p:cNvSpPr/>
              <p:nvPr/>
            </p:nvSpPr>
            <p:spPr>
              <a:xfrm>
                <a:off x="289554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9" name="rc869"/>
              <p:cNvSpPr/>
              <p:nvPr/>
            </p:nvSpPr>
            <p:spPr>
              <a:xfrm>
                <a:off x="237032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0" name="rc870"/>
              <p:cNvSpPr/>
              <p:nvPr/>
            </p:nvSpPr>
            <p:spPr>
              <a:xfrm>
                <a:off x="2370328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1" name="rc871"/>
              <p:cNvSpPr/>
              <p:nvPr/>
            </p:nvSpPr>
            <p:spPr>
              <a:xfrm>
                <a:off x="2370328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2" name="rc872"/>
              <p:cNvSpPr/>
              <p:nvPr/>
            </p:nvSpPr>
            <p:spPr>
              <a:xfrm>
                <a:off x="237032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3" name="rc873"/>
              <p:cNvSpPr/>
              <p:nvPr/>
            </p:nvSpPr>
            <p:spPr>
              <a:xfrm>
                <a:off x="2370328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4" name="rc874"/>
              <p:cNvSpPr/>
              <p:nvPr/>
            </p:nvSpPr>
            <p:spPr>
              <a:xfrm>
                <a:off x="237032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5" name="rc875"/>
              <p:cNvSpPr/>
              <p:nvPr/>
            </p:nvSpPr>
            <p:spPr>
              <a:xfrm>
                <a:off x="237032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6" name="rc876"/>
              <p:cNvSpPr/>
              <p:nvPr/>
            </p:nvSpPr>
            <p:spPr>
              <a:xfrm>
                <a:off x="237032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7" name="rc877"/>
              <p:cNvSpPr/>
              <p:nvPr/>
            </p:nvSpPr>
            <p:spPr>
              <a:xfrm>
                <a:off x="237032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8" name="rc878"/>
              <p:cNvSpPr/>
              <p:nvPr/>
            </p:nvSpPr>
            <p:spPr>
              <a:xfrm>
                <a:off x="237032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9" name="rc879"/>
              <p:cNvSpPr/>
              <p:nvPr/>
            </p:nvSpPr>
            <p:spPr>
              <a:xfrm>
                <a:off x="237032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0" name="rc880"/>
              <p:cNvSpPr/>
              <p:nvPr/>
            </p:nvSpPr>
            <p:spPr>
              <a:xfrm>
                <a:off x="237032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1" name="rc881"/>
              <p:cNvSpPr/>
              <p:nvPr/>
            </p:nvSpPr>
            <p:spPr>
              <a:xfrm>
                <a:off x="237032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2" name="rc882"/>
              <p:cNvSpPr/>
              <p:nvPr/>
            </p:nvSpPr>
            <p:spPr>
              <a:xfrm>
                <a:off x="237032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3" name="rc883"/>
              <p:cNvSpPr/>
              <p:nvPr/>
            </p:nvSpPr>
            <p:spPr>
              <a:xfrm>
                <a:off x="296798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4" name="rc884"/>
              <p:cNvSpPr/>
              <p:nvPr/>
            </p:nvSpPr>
            <p:spPr>
              <a:xfrm>
                <a:off x="2967987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5" name="rc885"/>
              <p:cNvSpPr/>
              <p:nvPr/>
            </p:nvSpPr>
            <p:spPr>
              <a:xfrm>
                <a:off x="2967987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6" name="rc886"/>
              <p:cNvSpPr/>
              <p:nvPr/>
            </p:nvSpPr>
            <p:spPr>
              <a:xfrm>
                <a:off x="296798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7" name="rc887"/>
              <p:cNvSpPr/>
              <p:nvPr/>
            </p:nvSpPr>
            <p:spPr>
              <a:xfrm>
                <a:off x="2967987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8" name="rc888"/>
              <p:cNvSpPr/>
              <p:nvPr/>
            </p:nvSpPr>
            <p:spPr>
              <a:xfrm>
                <a:off x="296798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9" name="rc889"/>
              <p:cNvSpPr/>
              <p:nvPr/>
            </p:nvSpPr>
            <p:spPr>
              <a:xfrm>
                <a:off x="296798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0" name="rc890"/>
              <p:cNvSpPr/>
              <p:nvPr/>
            </p:nvSpPr>
            <p:spPr>
              <a:xfrm>
                <a:off x="296798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1" name="rc891"/>
              <p:cNvSpPr/>
              <p:nvPr/>
            </p:nvSpPr>
            <p:spPr>
              <a:xfrm>
                <a:off x="296798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2" name="rc892"/>
              <p:cNvSpPr/>
              <p:nvPr/>
            </p:nvSpPr>
            <p:spPr>
              <a:xfrm>
                <a:off x="296798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3" name="rc893"/>
              <p:cNvSpPr/>
              <p:nvPr/>
            </p:nvSpPr>
            <p:spPr>
              <a:xfrm>
                <a:off x="296798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4" name="rc894"/>
              <p:cNvSpPr/>
              <p:nvPr/>
            </p:nvSpPr>
            <p:spPr>
              <a:xfrm>
                <a:off x="2967987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5" name="rc895"/>
              <p:cNvSpPr/>
              <p:nvPr/>
            </p:nvSpPr>
            <p:spPr>
              <a:xfrm>
                <a:off x="296798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6" name="rc896"/>
              <p:cNvSpPr/>
              <p:nvPr/>
            </p:nvSpPr>
            <p:spPr>
              <a:xfrm>
                <a:off x="2967987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7" name="rc897"/>
              <p:cNvSpPr/>
              <p:nvPr/>
            </p:nvSpPr>
            <p:spPr>
              <a:xfrm>
                <a:off x="242466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8" name="rc898"/>
              <p:cNvSpPr/>
              <p:nvPr/>
            </p:nvSpPr>
            <p:spPr>
              <a:xfrm>
                <a:off x="2424661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9" name="rc899"/>
              <p:cNvSpPr/>
              <p:nvPr/>
            </p:nvSpPr>
            <p:spPr>
              <a:xfrm>
                <a:off x="242466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0" name="rc900"/>
              <p:cNvSpPr/>
              <p:nvPr/>
            </p:nvSpPr>
            <p:spPr>
              <a:xfrm>
                <a:off x="242466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1" name="rc901"/>
              <p:cNvSpPr/>
              <p:nvPr/>
            </p:nvSpPr>
            <p:spPr>
              <a:xfrm>
                <a:off x="2424661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2" name="rc902"/>
              <p:cNvSpPr/>
              <p:nvPr/>
            </p:nvSpPr>
            <p:spPr>
              <a:xfrm>
                <a:off x="242466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3" name="rc903"/>
              <p:cNvSpPr/>
              <p:nvPr/>
            </p:nvSpPr>
            <p:spPr>
              <a:xfrm>
                <a:off x="242466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4" name="rc904"/>
              <p:cNvSpPr/>
              <p:nvPr/>
            </p:nvSpPr>
            <p:spPr>
              <a:xfrm>
                <a:off x="242466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5" name="rc905"/>
              <p:cNvSpPr/>
              <p:nvPr/>
            </p:nvSpPr>
            <p:spPr>
              <a:xfrm>
                <a:off x="242466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6" name="rc906"/>
              <p:cNvSpPr/>
              <p:nvPr/>
            </p:nvSpPr>
            <p:spPr>
              <a:xfrm>
                <a:off x="242466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7" name="rc907"/>
              <p:cNvSpPr/>
              <p:nvPr/>
            </p:nvSpPr>
            <p:spPr>
              <a:xfrm>
                <a:off x="242466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8" name="rc908"/>
              <p:cNvSpPr/>
              <p:nvPr/>
            </p:nvSpPr>
            <p:spPr>
              <a:xfrm>
                <a:off x="242466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9" name="rc909"/>
              <p:cNvSpPr/>
              <p:nvPr/>
            </p:nvSpPr>
            <p:spPr>
              <a:xfrm>
                <a:off x="242466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0" name="rc910"/>
              <p:cNvSpPr/>
              <p:nvPr/>
            </p:nvSpPr>
            <p:spPr>
              <a:xfrm>
                <a:off x="242466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1" name="rc911"/>
              <p:cNvSpPr/>
              <p:nvPr/>
            </p:nvSpPr>
            <p:spPr>
              <a:xfrm>
                <a:off x="264199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2" name="rc912"/>
              <p:cNvSpPr/>
              <p:nvPr/>
            </p:nvSpPr>
            <p:spPr>
              <a:xfrm>
                <a:off x="2641991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3" name="rc913"/>
              <p:cNvSpPr/>
              <p:nvPr/>
            </p:nvSpPr>
            <p:spPr>
              <a:xfrm>
                <a:off x="264199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4" name="rc914"/>
              <p:cNvSpPr/>
              <p:nvPr/>
            </p:nvSpPr>
            <p:spPr>
              <a:xfrm>
                <a:off x="264199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5" name="rc915"/>
              <p:cNvSpPr/>
              <p:nvPr/>
            </p:nvSpPr>
            <p:spPr>
              <a:xfrm>
                <a:off x="2641991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6" name="rc916"/>
              <p:cNvSpPr/>
              <p:nvPr/>
            </p:nvSpPr>
            <p:spPr>
              <a:xfrm>
                <a:off x="264199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7" name="rc917"/>
              <p:cNvSpPr/>
              <p:nvPr/>
            </p:nvSpPr>
            <p:spPr>
              <a:xfrm>
                <a:off x="264199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8" name="rc918"/>
              <p:cNvSpPr/>
              <p:nvPr/>
            </p:nvSpPr>
            <p:spPr>
              <a:xfrm>
                <a:off x="264199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9" name="rc919"/>
              <p:cNvSpPr/>
              <p:nvPr/>
            </p:nvSpPr>
            <p:spPr>
              <a:xfrm>
                <a:off x="264199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0" name="rc920"/>
              <p:cNvSpPr/>
              <p:nvPr/>
            </p:nvSpPr>
            <p:spPr>
              <a:xfrm>
                <a:off x="264199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1" name="rc921"/>
              <p:cNvSpPr/>
              <p:nvPr/>
            </p:nvSpPr>
            <p:spPr>
              <a:xfrm>
                <a:off x="264199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2" name="rc922"/>
              <p:cNvSpPr/>
              <p:nvPr/>
            </p:nvSpPr>
            <p:spPr>
              <a:xfrm>
                <a:off x="264199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3" name="rc923"/>
              <p:cNvSpPr/>
              <p:nvPr/>
            </p:nvSpPr>
            <p:spPr>
              <a:xfrm>
                <a:off x="264199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4" name="rc924"/>
              <p:cNvSpPr/>
              <p:nvPr/>
            </p:nvSpPr>
            <p:spPr>
              <a:xfrm>
                <a:off x="2641991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5" name="rc925"/>
              <p:cNvSpPr/>
              <p:nvPr/>
            </p:nvSpPr>
            <p:spPr>
              <a:xfrm>
                <a:off x="235221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6" name="rc926"/>
              <p:cNvSpPr/>
              <p:nvPr/>
            </p:nvSpPr>
            <p:spPr>
              <a:xfrm>
                <a:off x="2352217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7" name="rc927"/>
              <p:cNvSpPr/>
              <p:nvPr/>
            </p:nvSpPr>
            <p:spPr>
              <a:xfrm>
                <a:off x="2352217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8" name="rc928"/>
              <p:cNvSpPr/>
              <p:nvPr/>
            </p:nvSpPr>
            <p:spPr>
              <a:xfrm>
                <a:off x="235221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9" name="rc929"/>
              <p:cNvSpPr/>
              <p:nvPr/>
            </p:nvSpPr>
            <p:spPr>
              <a:xfrm>
                <a:off x="2352217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0" name="rc930"/>
              <p:cNvSpPr/>
              <p:nvPr/>
            </p:nvSpPr>
            <p:spPr>
              <a:xfrm>
                <a:off x="235221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1" name="rc931"/>
              <p:cNvSpPr/>
              <p:nvPr/>
            </p:nvSpPr>
            <p:spPr>
              <a:xfrm>
                <a:off x="235221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2" name="rc932"/>
              <p:cNvSpPr/>
              <p:nvPr/>
            </p:nvSpPr>
            <p:spPr>
              <a:xfrm>
                <a:off x="235221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3" name="rc933"/>
              <p:cNvSpPr/>
              <p:nvPr/>
            </p:nvSpPr>
            <p:spPr>
              <a:xfrm>
                <a:off x="235221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4" name="rc934"/>
              <p:cNvSpPr/>
              <p:nvPr/>
            </p:nvSpPr>
            <p:spPr>
              <a:xfrm>
                <a:off x="235221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5" name="rc935"/>
              <p:cNvSpPr/>
              <p:nvPr/>
            </p:nvSpPr>
            <p:spPr>
              <a:xfrm>
                <a:off x="235221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6" name="rc936"/>
              <p:cNvSpPr/>
              <p:nvPr/>
            </p:nvSpPr>
            <p:spPr>
              <a:xfrm>
                <a:off x="2352217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7" name="rc937"/>
              <p:cNvSpPr/>
              <p:nvPr/>
            </p:nvSpPr>
            <p:spPr>
              <a:xfrm>
                <a:off x="235221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8" name="rc938"/>
              <p:cNvSpPr/>
              <p:nvPr/>
            </p:nvSpPr>
            <p:spPr>
              <a:xfrm>
                <a:off x="235221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9" name="rc939"/>
              <p:cNvSpPr/>
              <p:nvPr/>
            </p:nvSpPr>
            <p:spPr>
              <a:xfrm>
                <a:off x="246088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0" name="rc940"/>
              <p:cNvSpPr/>
              <p:nvPr/>
            </p:nvSpPr>
            <p:spPr>
              <a:xfrm>
                <a:off x="2460882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1" name="rc941"/>
              <p:cNvSpPr/>
              <p:nvPr/>
            </p:nvSpPr>
            <p:spPr>
              <a:xfrm>
                <a:off x="246088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2" name="rc942"/>
              <p:cNvSpPr/>
              <p:nvPr/>
            </p:nvSpPr>
            <p:spPr>
              <a:xfrm>
                <a:off x="246088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3" name="rc943"/>
              <p:cNvSpPr/>
              <p:nvPr/>
            </p:nvSpPr>
            <p:spPr>
              <a:xfrm>
                <a:off x="2460882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4" name="rc944"/>
              <p:cNvSpPr/>
              <p:nvPr/>
            </p:nvSpPr>
            <p:spPr>
              <a:xfrm>
                <a:off x="246088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5" name="rc945"/>
              <p:cNvSpPr/>
              <p:nvPr/>
            </p:nvSpPr>
            <p:spPr>
              <a:xfrm>
                <a:off x="246088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6" name="rc946"/>
              <p:cNvSpPr/>
              <p:nvPr/>
            </p:nvSpPr>
            <p:spPr>
              <a:xfrm>
                <a:off x="246088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7" name="rc947"/>
              <p:cNvSpPr/>
              <p:nvPr/>
            </p:nvSpPr>
            <p:spPr>
              <a:xfrm>
                <a:off x="246088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8" name="rc948"/>
              <p:cNvSpPr/>
              <p:nvPr/>
            </p:nvSpPr>
            <p:spPr>
              <a:xfrm>
                <a:off x="246088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9" name="rc949"/>
              <p:cNvSpPr/>
              <p:nvPr/>
            </p:nvSpPr>
            <p:spPr>
              <a:xfrm>
                <a:off x="246088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0" name="rc950"/>
              <p:cNvSpPr/>
              <p:nvPr/>
            </p:nvSpPr>
            <p:spPr>
              <a:xfrm>
                <a:off x="2460882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1" name="rc951"/>
              <p:cNvSpPr/>
              <p:nvPr/>
            </p:nvSpPr>
            <p:spPr>
              <a:xfrm>
                <a:off x="246088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2" name="rc952"/>
              <p:cNvSpPr/>
              <p:nvPr/>
            </p:nvSpPr>
            <p:spPr>
              <a:xfrm>
                <a:off x="246088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3" name="rc953"/>
              <p:cNvSpPr/>
              <p:nvPr/>
            </p:nvSpPr>
            <p:spPr>
              <a:xfrm>
                <a:off x="218921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4" name="rc954"/>
              <p:cNvSpPr/>
              <p:nvPr/>
            </p:nvSpPr>
            <p:spPr>
              <a:xfrm>
                <a:off x="2189219" y="117766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5" name="rc955"/>
              <p:cNvSpPr/>
              <p:nvPr/>
            </p:nvSpPr>
            <p:spPr>
              <a:xfrm>
                <a:off x="2189219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6" name="rc956"/>
              <p:cNvSpPr/>
              <p:nvPr/>
            </p:nvSpPr>
            <p:spPr>
              <a:xfrm>
                <a:off x="218921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7" name="rc957"/>
              <p:cNvSpPr/>
              <p:nvPr/>
            </p:nvSpPr>
            <p:spPr>
              <a:xfrm>
                <a:off x="2189219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8" name="rc958"/>
              <p:cNvSpPr/>
              <p:nvPr/>
            </p:nvSpPr>
            <p:spPr>
              <a:xfrm>
                <a:off x="218921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9" name="rc959"/>
              <p:cNvSpPr/>
              <p:nvPr/>
            </p:nvSpPr>
            <p:spPr>
              <a:xfrm>
                <a:off x="218921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0" name="rc960"/>
              <p:cNvSpPr/>
              <p:nvPr/>
            </p:nvSpPr>
            <p:spPr>
              <a:xfrm>
                <a:off x="218921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1" name="rc961"/>
              <p:cNvSpPr/>
              <p:nvPr/>
            </p:nvSpPr>
            <p:spPr>
              <a:xfrm>
                <a:off x="218921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2" name="rc962"/>
              <p:cNvSpPr/>
              <p:nvPr/>
            </p:nvSpPr>
            <p:spPr>
              <a:xfrm>
                <a:off x="218921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3" name="rc963"/>
              <p:cNvSpPr/>
              <p:nvPr/>
            </p:nvSpPr>
            <p:spPr>
              <a:xfrm>
                <a:off x="218921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4" name="rc964"/>
              <p:cNvSpPr/>
              <p:nvPr/>
            </p:nvSpPr>
            <p:spPr>
              <a:xfrm>
                <a:off x="218921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5" name="rc965"/>
              <p:cNvSpPr/>
              <p:nvPr/>
            </p:nvSpPr>
            <p:spPr>
              <a:xfrm>
                <a:off x="218921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6" name="rc966"/>
              <p:cNvSpPr/>
              <p:nvPr/>
            </p:nvSpPr>
            <p:spPr>
              <a:xfrm>
                <a:off x="218921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7" name="rc967"/>
              <p:cNvSpPr/>
              <p:nvPr/>
            </p:nvSpPr>
            <p:spPr>
              <a:xfrm>
                <a:off x="398219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8" name="rc968"/>
              <p:cNvSpPr/>
              <p:nvPr/>
            </p:nvSpPr>
            <p:spPr>
              <a:xfrm>
                <a:off x="398219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9" name="rc969"/>
              <p:cNvSpPr/>
              <p:nvPr/>
            </p:nvSpPr>
            <p:spPr>
              <a:xfrm>
                <a:off x="3982195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0" name="rc970"/>
              <p:cNvSpPr/>
              <p:nvPr/>
            </p:nvSpPr>
            <p:spPr>
              <a:xfrm>
                <a:off x="398219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1" name="rc971"/>
              <p:cNvSpPr/>
              <p:nvPr/>
            </p:nvSpPr>
            <p:spPr>
              <a:xfrm>
                <a:off x="3982195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2" name="rc972"/>
              <p:cNvSpPr/>
              <p:nvPr/>
            </p:nvSpPr>
            <p:spPr>
              <a:xfrm>
                <a:off x="398219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3" name="rc973"/>
              <p:cNvSpPr/>
              <p:nvPr/>
            </p:nvSpPr>
            <p:spPr>
              <a:xfrm>
                <a:off x="398219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4" name="rc974"/>
              <p:cNvSpPr/>
              <p:nvPr/>
            </p:nvSpPr>
            <p:spPr>
              <a:xfrm>
                <a:off x="398219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5" name="rc975"/>
              <p:cNvSpPr/>
              <p:nvPr/>
            </p:nvSpPr>
            <p:spPr>
              <a:xfrm>
                <a:off x="398219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6" name="rc976"/>
              <p:cNvSpPr/>
              <p:nvPr/>
            </p:nvSpPr>
            <p:spPr>
              <a:xfrm>
                <a:off x="3982195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7" name="rc977"/>
              <p:cNvSpPr/>
              <p:nvPr/>
            </p:nvSpPr>
            <p:spPr>
              <a:xfrm>
                <a:off x="398219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8" name="rc978"/>
              <p:cNvSpPr/>
              <p:nvPr/>
            </p:nvSpPr>
            <p:spPr>
              <a:xfrm>
                <a:off x="3982195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9" name="rc979"/>
              <p:cNvSpPr/>
              <p:nvPr/>
            </p:nvSpPr>
            <p:spPr>
              <a:xfrm>
                <a:off x="398219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0" name="rc980"/>
              <p:cNvSpPr/>
              <p:nvPr/>
            </p:nvSpPr>
            <p:spPr>
              <a:xfrm>
                <a:off x="398219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1" name="rc981"/>
              <p:cNvSpPr/>
              <p:nvPr/>
            </p:nvSpPr>
            <p:spPr>
              <a:xfrm>
                <a:off x="429008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2" name="rc982"/>
              <p:cNvSpPr/>
              <p:nvPr/>
            </p:nvSpPr>
            <p:spPr>
              <a:xfrm>
                <a:off x="429008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3" name="rc983"/>
              <p:cNvSpPr/>
              <p:nvPr/>
            </p:nvSpPr>
            <p:spPr>
              <a:xfrm>
                <a:off x="4290080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4" name="rc984"/>
              <p:cNvSpPr/>
              <p:nvPr/>
            </p:nvSpPr>
            <p:spPr>
              <a:xfrm>
                <a:off x="429008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5" name="rc985"/>
              <p:cNvSpPr/>
              <p:nvPr/>
            </p:nvSpPr>
            <p:spPr>
              <a:xfrm>
                <a:off x="4290080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6" name="rc986"/>
              <p:cNvSpPr/>
              <p:nvPr/>
            </p:nvSpPr>
            <p:spPr>
              <a:xfrm>
                <a:off x="429008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7" name="rc987"/>
              <p:cNvSpPr/>
              <p:nvPr/>
            </p:nvSpPr>
            <p:spPr>
              <a:xfrm>
                <a:off x="429008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8" name="rc988"/>
              <p:cNvSpPr/>
              <p:nvPr/>
            </p:nvSpPr>
            <p:spPr>
              <a:xfrm>
                <a:off x="429008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9" name="rc989"/>
              <p:cNvSpPr/>
              <p:nvPr/>
            </p:nvSpPr>
            <p:spPr>
              <a:xfrm>
                <a:off x="429008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0" name="rc990"/>
              <p:cNvSpPr/>
              <p:nvPr/>
            </p:nvSpPr>
            <p:spPr>
              <a:xfrm>
                <a:off x="429008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1" name="rc991"/>
              <p:cNvSpPr/>
              <p:nvPr/>
            </p:nvSpPr>
            <p:spPr>
              <a:xfrm>
                <a:off x="429008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2" name="rc992"/>
              <p:cNvSpPr/>
              <p:nvPr/>
            </p:nvSpPr>
            <p:spPr>
              <a:xfrm>
                <a:off x="429008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3" name="rc993"/>
              <p:cNvSpPr/>
              <p:nvPr/>
            </p:nvSpPr>
            <p:spPr>
              <a:xfrm>
                <a:off x="429008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4" name="rc994"/>
              <p:cNvSpPr/>
              <p:nvPr/>
            </p:nvSpPr>
            <p:spPr>
              <a:xfrm>
                <a:off x="429008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5" name="rc995"/>
              <p:cNvSpPr/>
              <p:nvPr/>
            </p:nvSpPr>
            <p:spPr>
              <a:xfrm>
                <a:off x="381919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6" name="rc996"/>
              <p:cNvSpPr/>
              <p:nvPr/>
            </p:nvSpPr>
            <p:spPr>
              <a:xfrm>
                <a:off x="381919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7" name="rc997"/>
              <p:cNvSpPr/>
              <p:nvPr/>
            </p:nvSpPr>
            <p:spPr>
              <a:xfrm>
                <a:off x="3819197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8" name="rc998"/>
              <p:cNvSpPr/>
              <p:nvPr/>
            </p:nvSpPr>
            <p:spPr>
              <a:xfrm>
                <a:off x="381919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9" name="rc999"/>
              <p:cNvSpPr/>
              <p:nvPr/>
            </p:nvSpPr>
            <p:spPr>
              <a:xfrm>
                <a:off x="3819197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0" name="rc1000"/>
              <p:cNvSpPr/>
              <p:nvPr/>
            </p:nvSpPr>
            <p:spPr>
              <a:xfrm>
                <a:off x="381919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1" name="rc1001"/>
              <p:cNvSpPr/>
              <p:nvPr/>
            </p:nvSpPr>
            <p:spPr>
              <a:xfrm>
                <a:off x="381919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2" name="rc1002"/>
              <p:cNvSpPr/>
              <p:nvPr/>
            </p:nvSpPr>
            <p:spPr>
              <a:xfrm>
                <a:off x="381919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3" name="rc1003"/>
              <p:cNvSpPr/>
              <p:nvPr/>
            </p:nvSpPr>
            <p:spPr>
              <a:xfrm>
                <a:off x="381919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4" name="rc1004"/>
              <p:cNvSpPr/>
              <p:nvPr/>
            </p:nvSpPr>
            <p:spPr>
              <a:xfrm>
                <a:off x="381919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5" name="rc1005"/>
              <p:cNvSpPr/>
              <p:nvPr/>
            </p:nvSpPr>
            <p:spPr>
              <a:xfrm>
                <a:off x="381919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6" name="rc1006"/>
              <p:cNvSpPr/>
              <p:nvPr/>
            </p:nvSpPr>
            <p:spPr>
              <a:xfrm>
                <a:off x="3819197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7" name="rc1007"/>
              <p:cNvSpPr/>
              <p:nvPr/>
            </p:nvSpPr>
            <p:spPr>
              <a:xfrm>
                <a:off x="381919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8" name="rc1008"/>
              <p:cNvSpPr/>
              <p:nvPr/>
            </p:nvSpPr>
            <p:spPr>
              <a:xfrm>
                <a:off x="381919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9" name="rc1009"/>
              <p:cNvSpPr/>
              <p:nvPr/>
            </p:nvSpPr>
            <p:spPr>
              <a:xfrm>
                <a:off x="363808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0" name="rc1010"/>
              <p:cNvSpPr/>
              <p:nvPr/>
            </p:nvSpPr>
            <p:spPr>
              <a:xfrm>
                <a:off x="363808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1" name="rc1011"/>
              <p:cNvSpPr/>
              <p:nvPr/>
            </p:nvSpPr>
            <p:spPr>
              <a:xfrm>
                <a:off x="3638088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2" name="rc1012"/>
              <p:cNvSpPr/>
              <p:nvPr/>
            </p:nvSpPr>
            <p:spPr>
              <a:xfrm>
                <a:off x="3638088" y="316088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3" name="rc1013"/>
              <p:cNvSpPr/>
              <p:nvPr/>
            </p:nvSpPr>
            <p:spPr>
              <a:xfrm>
                <a:off x="3638088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4" name="rc1014"/>
              <p:cNvSpPr/>
              <p:nvPr/>
            </p:nvSpPr>
            <p:spPr>
              <a:xfrm>
                <a:off x="363808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5" name="rc1015"/>
              <p:cNvSpPr/>
              <p:nvPr/>
            </p:nvSpPr>
            <p:spPr>
              <a:xfrm>
                <a:off x="363808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6" name="rc1016"/>
              <p:cNvSpPr/>
              <p:nvPr/>
            </p:nvSpPr>
            <p:spPr>
              <a:xfrm>
                <a:off x="363808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7" name="rc1017"/>
              <p:cNvSpPr/>
              <p:nvPr/>
            </p:nvSpPr>
            <p:spPr>
              <a:xfrm>
                <a:off x="363808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8" name="rc1018"/>
              <p:cNvSpPr/>
              <p:nvPr/>
            </p:nvSpPr>
            <p:spPr>
              <a:xfrm>
                <a:off x="363808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9" name="rc1019"/>
              <p:cNvSpPr/>
              <p:nvPr/>
            </p:nvSpPr>
            <p:spPr>
              <a:xfrm>
                <a:off x="363808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0" name="rc1020"/>
              <p:cNvSpPr/>
              <p:nvPr/>
            </p:nvSpPr>
            <p:spPr>
              <a:xfrm>
                <a:off x="3638088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1" name="rc1021"/>
              <p:cNvSpPr/>
              <p:nvPr/>
            </p:nvSpPr>
            <p:spPr>
              <a:xfrm>
                <a:off x="363808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2" name="rc1022"/>
              <p:cNvSpPr/>
              <p:nvPr/>
            </p:nvSpPr>
            <p:spPr>
              <a:xfrm>
                <a:off x="363808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3" name="rc1023"/>
              <p:cNvSpPr/>
              <p:nvPr/>
            </p:nvSpPr>
            <p:spPr>
              <a:xfrm>
                <a:off x="456174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4" name="rc1024"/>
              <p:cNvSpPr/>
              <p:nvPr/>
            </p:nvSpPr>
            <p:spPr>
              <a:xfrm>
                <a:off x="456174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5" name="rc1025"/>
              <p:cNvSpPr/>
              <p:nvPr/>
            </p:nvSpPr>
            <p:spPr>
              <a:xfrm>
                <a:off x="4561742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6" name="rc1026"/>
              <p:cNvSpPr/>
              <p:nvPr/>
            </p:nvSpPr>
            <p:spPr>
              <a:xfrm>
                <a:off x="456174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7" name="rc1027"/>
              <p:cNvSpPr/>
              <p:nvPr/>
            </p:nvSpPr>
            <p:spPr>
              <a:xfrm>
                <a:off x="4561742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8" name="rc1028"/>
              <p:cNvSpPr/>
              <p:nvPr/>
            </p:nvSpPr>
            <p:spPr>
              <a:xfrm>
                <a:off x="456174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9" name="rc1029"/>
              <p:cNvSpPr/>
              <p:nvPr/>
            </p:nvSpPr>
            <p:spPr>
              <a:xfrm>
                <a:off x="456174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0" name="rc1030"/>
              <p:cNvSpPr/>
              <p:nvPr/>
            </p:nvSpPr>
            <p:spPr>
              <a:xfrm>
                <a:off x="456174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1" name="rc1031"/>
              <p:cNvSpPr/>
              <p:nvPr/>
            </p:nvSpPr>
            <p:spPr>
              <a:xfrm>
                <a:off x="456174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2" name="rc1032"/>
              <p:cNvSpPr/>
              <p:nvPr/>
            </p:nvSpPr>
            <p:spPr>
              <a:xfrm>
                <a:off x="456174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3" name="rc1033"/>
              <p:cNvSpPr/>
              <p:nvPr/>
            </p:nvSpPr>
            <p:spPr>
              <a:xfrm>
                <a:off x="456174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4" name="rc1034"/>
              <p:cNvSpPr/>
              <p:nvPr/>
            </p:nvSpPr>
            <p:spPr>
              <a:xfrm>
                <a:off x="4561742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5" name="rc1035"/>
              <p:cNvSpPr/>
              <p:nvPr/>
            </p:nvSpPr>
            <p:spPr>
              <a:xfrm>
                <a:off x="456174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6" name="rc1036"/>
              <p:cNvSpPr/>
              <p:nvPr/>
            </p:nvSpPr>
            <p:spPr>
              <a:xfrm>
                <a:off x="456174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7" name="rc1037"/>
              <p:cNvSpPr/>
              <p:nvPr/>
            </p:nvSpPr>
            <p:spPr>
              <a:xfrm>
                <a:off x="347509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8" name="rc1038"/>
              <p:cNvSpPr/>
              <p:nvPr/>
            </p:nvSpPr>
            <p:spPr>
              <a:xfrm>
                <a:off x="347509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9" name="rc1039"/>
              <p:cNvSpPr/>
              <p:nvPr/>
            </p:nvSpPr>
            <p:spPr>
              <a:xfrm>
                <a:off x="3475091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0" name="rc1040"/>
              <p:cNvSpPr/>
              <p:nvPr/>
            </p:nvSpPr>
            <p:spPr>
              <a:xfrm>
                <a:off x="347509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1" name="rc1041"/>
              <p:cNvSpPr/>
              <p:nvPr/>
            </p:nvSpPr>
            <p:spPr>
              <a:xfrm>
                <a:off x="3475091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2" name="rc1042"/>
              <p:cNvSpPr/>
              <p:nvPr/>
            </p:nvSpPr>
            <p:spPr>
              <a:xfrm>
                <a:off x="347509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3" name="rc1043"/>
              <p:cNvSpPr/>
              <p:nvPr/>
            </p:nvSpPr>
            <p:spPr>
              <a:xfrm>
                <a:off x="347509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4" name="rc1044"/>
              <p:cNvSpPr/>
              <p:nvPr/>
            </p:nvSpPr>
            <p:spPr>
              <a:xfrm>
                <a:off x="347509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5" name="rc1045"/>
              <p:cNvSpPr/>
              <p:nvPr/>
            </p:nvSpPr>
            <p:spPr>
              <a:xfrm>
                <a:off x="347509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6" name="rc1046"/>
              <p:cNvSpPr/>
              <p:nvPr/>
            </p:nvSpPr>
            <p:spPr>
              <a:xfrm>
                <a:off x="347509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7" name="rc1047"/>
              <p:cNvSpPr/>
              <p:nvPr/>
            </p:nvSpPr>
            <p:spPr>
              <a:xfrm>
                <a:off x="347509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8" name="rc1048"/>
              <p:cNvSpPr/>
              <p:nvPr/>
            </p:nvSpPr>
            <p:spPr>
              <a:xfrm>
                <a:off x="347509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9" name="rc1049"/>
              <p:cNvSpPr/>
              <p:nvPr/>
            </p:nvSpPr>
            <p:spPr>
              <a:xfrm>
                <a:off x="347509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0" name="rc1050"/>
              <p:cNvSpPr/>
              <p:nvPr/>
            </p:nvSpPr>
            <p:spPr>
              <a:xfrm>
                <a:off x="347509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1" name="rc1051"/>
              <p:cNvSpPr/>
              <p:nvPr/>
            </p:nvSpPr>
            <p:spPr>
              <a:xfrm>
                <a:off x="320342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2" name="rc1052"/>
              <p:cNvSpPr/>
              <p:nvPr/>
            </p:nvSpPr>
            <p:spPr>
              <a:xfrm>
                <a:off x="320342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3" name="rc1053"/>
              <p:cNvSpPr/>
              <p:nvPr/>
            </p:nvSpPr>
            <p:spPr>
              <a:xfrm>
                <a:off x="3203428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4" name="rc1054"/>
              <p:cNvSpPr/>
              <p:nvPr/>
            </p:nvSpPr>
            <p:spPr>
              <a:xfrm>
                <a:off x="320342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5" name="rc1055"/>
              <p:cNvSpPr/>
              <p:nvPr/>
            </p:nvSpPr>
            <p:spPr>
              <a:xfrm>
                <a:off x="3203428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6" name="rc1056"/>
              <p:cNvSpPr/>
              <p:nvPr/>
            </p:nvSpPr>
            <p:spPr>
              <a:xfrm>
                <a:off x="320342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7" name="rc1057"/>
              <p:cNvSpPr/>
              <p:nvPr/>
            </p:nvSpPr>
            <p:spPr>
              <a:xfrm>
                <a:off x="320342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8" name="rc1058"/>
              <p:cNvSpPr/>
              <p:nvPr/>
            </p:nvSpPr>
            <p:spPr>
              <a:xfrm>
                <a:off x="320342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9" name="rc1059"/>
              <p:cNvSpPr/>
              <p:nvPr/>
            </p:nvSpPr>
            <p:spPr>
              <a:xfrm>
                <a:off x="320342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0" name="rc1060"/>
              <p:cNvSpPr/>
              <p:nvPr/>
            </p:nvSpPr>
            <p:spPr>
              <a:xfrm>
                <a:off x="320342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1" name="rc1061"/>
              <p:cNvSpPr/>
              <p:nvPr/>
            </p:nvSpPr>
            <p:spPr>
              <a:xfrm>
                <a:off x="320342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2" name="rc1062"/>
              <p:cNvSpPr/>
              <p:nvPr/>
            </p:nvSpPr>
            <p:spPr>
              <a:xfrm>
                <a:off x="3203428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3" name="rc1063"/>
              <p:cNvSpPr/>
              <p:nvPr/>
            </p:nvSpPr>
            <p:spPr>
              <a:xfrm>
                <a:off x="320342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4" name="rc1064"/>
              <p:cNvSpPr/>
              <p:nvPr/>
            </p:nvSpPr>
            <p:spPr>
              <a:xfrm>
                <a:off x="320342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5" name="rc1065"/>
              <p:cNvSpPr/>
              <p:nvPr/>
            </p:nvSpPr>
            <p:spPr>
              <a:xfrm>
                <a:off x="385541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6" name="rc1066"/>
              <p:cNvSpPr/>
              <p:nvPr/>
            </p:nvSpPr>
            <p:spPr>
              <a:xfrm>
                <a:off x="385541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7" name="rc1067"/>
              <p:cNvSpPr/>
              <p:nvPr/>
            </p:nvSpPr>
            <p:spPr>
              <a:xfrm>
                <a:off x="3855419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8" name="rc1068"/>
              <p:cNvSpPr/>
              <p:nvPr/>
            </p:nvSpPr>
            <p:spPr>
              <a:xfrm>
                <a:off x="385541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9" name="rc1069"/>
              <p:cNvSpPr/>
              <p:nvPr/>
            </p:nvSpPr>
            <p:spPr>
              <a:xfrm>
                <a:off x="3855419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0" name="rc1070"/>
              <p:cNvSpPr/>
              <p:nvPr/>
            </p:nvSpPr>
            <p:spPr>
              <a:xfrm>
                <a:off x="385541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1" name="rc1071"/>
              <p:cNvSpPr/>
              <p:nvPr/>
            </p:nvSpPr>
            <p:spPr>
              <a:xfrm>
                <a:off x="385541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2" name="rc1072"/>
              <p:cNvSpPr/>
              <p:nvPr/>
            </p:nvSpPr>
            <p:spPr>
              <a:xfrm>
                <a:off x="385541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3" name="rc1073"/>
              <p:cNvSpPr/>
              <p:nvPr/>
            </p:nvSpPr>
            <p:spPr>
              <a:xfrm>
                <a:off x="385541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4" name="rc1074"/>
              <p:cNvSpPr/>
              <p:nvPr/>
            </p:nvSpPr>
            <p:spPr>
              <a:xfrm>
                <a:off x="385541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5" name="rc1075"/>
              <p:cNvSpPr/>
              <p:nvPr/>
            </p:nvSpPr>
            <p:spPr>
              <a:xfrm>
                <a:off x="385541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6" name="rc1076"/>
              <p:cNvSpPr/>
              <p:nvPr/>
            </p:nvSpPr>
            <p:spPr>
              <a:xfrm>
                <a:off x="3855419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7" name="rc1077"/>
              <p:cNvSpPr/>
              <p:nvPr/>
            </p:nvSpPr>
            <p:spPr>
              <a:xfrm>
                <a:off x="385541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8" name="rc1078"/>
              <p:cNvSpPr/>
              <p:nvPr/>
            </p:nvSpPr>
            <p:spPr>
              <a:xfrm>
                <a:off x="385541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9" name="rc1079"/>
              <p:cNvSpPr/>
              <p:nvPr/>
            </p:nvSpPr>
            <p:spPr>
              <a:xfrm>
                <a:off x="392786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0" name="rc1080"/>
              <p:cNvSpPr/>
              <p:nvPr/>
            </p:nvSpPr>
            <p:spPr>
              <a:xfrm>
                <a:off x="392786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1" name="rc1081"/>
              <p:cNvSpPr/>
              <p:nvPr/>
            </p:nvSpPr>
            <p:spPr>
              <a:xfrm>
                <a:off x="3927862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2" name="rc1082"/>
              <p:cNvSpPr/>
              <p:nvPr/>
            </p:nvSpPr>
            <p:spPr>
              <a:xfrm>
                <a:off x="392786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3" name="rc1083"/>
              <p:cNvSpPr/>
              <p:nvPr/>
            </p:nvSpPr>
            <p:spPr>
              <a:xfrm>
                <a:off x="3927862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4" name="rc1084"/>
              <p:cNvSpPr/>
              <p:nvPr/>
            </p:nvSpPr>
            <p:spPr>
              <a:xfrm>
                <a:off x="392786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5" name="rc1085"/>
              <p:cNvSpPr/>
              <p:nvPr/>
            </p:nvSpPr>
            <p:spPr>
              <a:xfrm>
                <a:off x="392786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6" name="rc1086"/>
              <p:cNvSpPr/>
              <p:nvPr/>
            </p:nvSpPr>
            <p:spPr>
              <a:xfrm>
                <a:off x="392786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7" name="rc1087"/>
              <p:cNvSpPr/>
              <p:nvPr/>
            </p:nvSpPr>
            <p:spPr>
              <a:xfrm>
                <a:off x="392786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8" name="rc1088"/>
              <p:cNvSpPr/>
              <p:nvPr/>
            </p:nvSpPr>
            <p:spPr>
              <a:xfrm>
                <a:off x="392786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9" name="rc1089"/>
              <p:cNvSpPr/>
              <p:nvPr/>
            </p:nvSpPr>
            <p:spPr>
              <a:xfrm>
                <a:off x="392786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0" name="rc1090"/>
              <p:cNvSpPr/>
              <p:nvPr/>
            </p:nvSpPr>
            <p:spPr>
              <a:xfrm>
                <a:off x="3927862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1" name="rc1091"/>
              <p:cNvSpPr/>
              <p:nvPr/>
            </p:nvSpPr>
            <p:spPr>
              <a:xfrm>
                <a:off x="392786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2" name="rc1092"/>
              <p:cNvSpPr/>
              <p:nvPr/>
            </p:nvSpPr>
            <p:spPr>
              <a:xfrm>
                <a:off x="392786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3" name="rc1093"/>
              <p:cNvSpPr/>
              <p:nvPr/>
            </p:nvSpPr>
            <p:spPr>
              <a:xfrm>
                <a:off x="396408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4" name="rc1094"/>
              <p:cNvSpPr/>
              <p:nvPr/>
            </p:nvSpPr>
            <p:spPr>
              <a:xfrm>
                <a:off x="396408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5" name="rc1095"/>
              <p:cNvSpPr/>
              <p:nvPr/>
            </p:nvSpPr>
            <p:spPr>
              <a:xfrm>
                <a:off x="3964084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6" name="rc1096"/>
              <p:cNvSpPr/>
              <p:nvPr/>
            </p:nvSpPr>
            <p:spPr>
              <a:xfrm>
                <a:off x="396408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7" name="rc1097"/>
              <p:cNvSpPr/>
              <p:nvPr/>
            </p:nvSpPr>
            <p:spPr>
              <a:xfrm>
                <a:off x="3964084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8" name="rc1098"/>
              <p:cNvSpPr/>
              <p:nvPr/>
            </p:nvSpPr>
            <p:spPr>
              <a:xfrm>
                <a:off x="396408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9" name="rc1099"/>
              <p:cNvSpPr/>
              <p:nvPr/>
            </p:nvSpPr>
            <p:spPr>
              <a:xfrm>
                <a:off x="396408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0" name="rc1100"/>
              <p:cNvSpPr/>
              <p:nvPr/>
            </p:nvSpPr>
            <p:spPr>
              <a:xfrm>
                <a:off x="396408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1" name="rc1101"/>
              <p:cNvSpPr/>
              <p:nvPr/>
            </p:nvSpPr>
            <p:spPr>
              <a:xfrm>
                <a:off x="396408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2" name="rc1102"/>
              <p:cNvSpPr/>
              <p:nvPr/>
            </p:nvSpPr>
            <p:spPr>
              <a:xfrm>
                <a:off x="396408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3" name="rc1103"/>
              <p:cNvSpPr/>
              <p:nvPr/>
            </p:nvSpPr>
            <p:spPr>
              <a:xfrm>
                <a:off x="396408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4" name="rc1104"/>
              <p:cNvSpPr/>
              <p:nvPr/>
            </p:nvSpPr>
            <p:spPr>
              <a:xfrm>
                <a:off x="3964084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5" name="rc1105"/>
              <p:cNvSpPr/>
              <p:nvPr/>
            </p:nvSpPr>
            <p:spPr>
              <a:xfrm>
                <a:off x="396408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6" name="rc1106"/>
              <p:cNvSpPr/>
              <p:nvPr/>
            </p:nvSpPr>
            <p:spPr>
              <a:xfrm>
                <a:off x="3964084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7" name="rc1107"/>
              <p:cNvSpPr/>
              <p:nvPr/>
            </p:nvSpPr>
            <p:spPr>
              <a:xfrm>
                <a:off x="322153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8" name="rc1108"/>
              <p:cNvSpPr/>
              <p:nvPr/>
            </p:nvSpPr>
            <p:spPr>
              <a:xfrm>
                <a:off x="322153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9" name="rc1109"/>
              <p:cNvSpPr/>
              <p:nvPr/>
            </p:nvSpPr>
            <p:spPr>
              <a:xfrm>
                <a:off x="3221539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0" name="rc1110"/>
              <p:cNvSpPr/>
              <p:nvPr/>
            </p:nvSpPr>
            <p:spPr>
              <a:xfrm>
                <a:off x="322153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1" name="rc1111"/>
              <p:cNvSpPr/>
              <p:nvPr/>
            </p:nvSpPr>
            <p:spPr>
              <a:xfrm>
                <a:off x="3221539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2" name="rc1112"/>
              <p:cNvSpPr/>
              <p:nvPr/>
            </p:nvSpPr>
            <p:spPr>
              <a:xfrm>
                <a:off x="322153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3" name="rc1113"/>
              <p:cNvSpPr/>
              <p:nvPr/>
            </p:nvSpPr>
            <p:spPr>
              <a:xfrm>
                <a:off x="322153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4" name="rc1114"/>
              <p:cNvSpPr/>
              <p:nvPr/>
            </p:nvSpPr>
            <p:spPr>
              <a:xfrm>
                <a:off x="322153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5" name="rc1115"/>
              <p:cNvSpPr/>
              <p:nvPr/>
            </p:nvSpPr>
            <p:spPr>
              <a:xfrm>
                <a:off x="322153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6" name="rc1116"/>
              <p:cNvSpPr/>
              <p:nvPr/>
            </p:nvSpPr>
            <p:spPr>
              <a:xfrm>
                <a:off x="322153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7" name="rc1117"/>
              <p:cNvSpPr/>
              <p:nvPr/>
            </p:nvSpPr>
            <p:spPr>
              <a:xfrm>
                <a:off x="322153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8" name="rc1118"/>
              <p:cNvSpPr/>
              <p:nvPr/>
            </p:nvSpPr>
            <p:spPr>
              <a:xfrm>
                <a:off x="3221539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9" name="rc1119"/>
              <p:cNvSpPr/>
              <p:nvPr/>
            </p:nvSpPr>
            <p:spPr>
              <a:xfrm>
                <a:off x="322153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0" name="rc1120"/>
              <p:cNvSpPr/>
              <p:nvPr/>
            </p:nvSpPr>
            <p:spPr>
              <a:xfrm>
                <a:off x="322153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1" name="rc1121"/>
              <p:cNvSpPr/>
              <p:nvPr/>
            </p:nvSpPr>
            <p:spPr>
              <a:xfrm>
                <a:off x="390975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2" name="rc1122"/>
              <p:cNvSpPr/>
              <p:nvPr/>
            </p:nvSpPr>
            <p:spPr>
              <a:xfrm>
                <a:off x="390975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3" name="rc1123"/>
              <p:cNvSpPr/>
              <p:nvPr/>
            </p:nvSpPr>
            <p:spPr>
              <a:xfrm>
                <a:off x="3909751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4" name="rc1124"/>
              <p:cNvSpPr/>
              <p:nvPr/>
            </p:nvSpPr>
            <p:spPr>
              <a:xfrm>
                <a:off x="390975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5" name="rc1125"/>
              <p:cNvSpPr/>
              <p:nvPr/>
            </p:nvSpPr>
            <p:spPr>
              <a:xfrm>
                <a:off x="3909751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6" name="rc1126"/>
              <p:cNvSpPr/>
              <p:nvPr/>
            </p:nvSpPr>
            <p:spPr>
              <a:xfrm>
                <a:off x="390975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7" name="rc1127"/>
              <p:cNvSpPr/>
              <p:nvPr/>
            </p:nvSpPr>
            <p:spPr>
              <a:xfrm>
                <a:off x="390975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8" name="rc1128"/>
              <p:cNvSpPr/>
              <p:nvPr/>
            </p:nvSpPr>
            <p:spPr>
              <a:xfrm>
                <a:off x="390975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9" name="rc1129"/>
              <p:cNvSpPr/>
              <p:nvPr/>
            </p:nvSpPr>
            <p:spPr>
              <a:xfrm>
                <a:off x="390975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0" name="rc1130"/>
              <p:cNvSpPr/>
              <p:nvPr/>
            </p:nvSpPr>
            <p:spPr>
              <a:xfrm>
                <a:off x="390975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1" name="rc1131"/>
              <p:cNvSpPr/>
              <p:nvPr/>
            </p:nvSpPr>
            <p:spPr>
              <a:xfrm>
                <a:off x="390975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2" name="rc1132"/>
              <p:cNvSpPr/>
              <p:nvPr/>
            </p:nvSpPr>
            <p:spPr>
              <a:xfrm>
                <a:off x="3909751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3" name="rc1133"/>
              <p:cNvSpPr/>
              <p:nvPr/>
            </p:nvSpPr>
            <p:spPr>
              <a:xfrm>
                <a:off x="390975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4" name="rc1134"/>
              <p:cNvSpPr/>
              <p:nvPr/>
            </p:nvSpPr>
            <p:spPr>
              <a:xfrm>
                <a:off x="390975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5" name="rc1135"/>
              <p:cNvSpPr/>
              <p:nvPr/>
            </p:nvSpPr>
            <p:spPr>
              <a:xfrm>
                <a:off x="334831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6" name="rc1136"/>
              <p:cNvSpPr/>
              <p:nvPr/>
            </p:nvSpPr>
            <p:spPr>
              <a:xfrm>
                <a:off x="334831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7" name="rc1137"/>
              <p:cNvSpPr/>
              <p:nvPr/>
            </p:nvSpPr>
            <p:spPr>
              <a:xfrm>
                <a:off x="3348315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8" name="rc1138"/>
              <p:cNvSpPr/>
              <p:nvPr/>
            </p:nvSpPr>
            <p:spPr>
              <a:xfrm>
                <a:off x="334831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9" name="rc1139"/>
              <p:cNvSpPr/>
              <p:nvPr/>
            </p:nvSpPr>
            <p:spPr>
              <a:xfrm>
                <a:off x="3348315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0" name="rc1140"/>
              <p:cNvSpPr/>
              <p:nvPr/>
            </p:nvSpPr>
            <p:spPr>
              <a:xfrm>
                <a:off x="334831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1" name="rc1141"/>
              <p:cNvSpPr/>
              <p:nvPr/>
            </p:nvSpPr>
            <p:spPr>
              <a:xfrm>
                <a:off x="334831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2" name="rc1142"/>
              <p:cNvSpPr/>
              <p:nvPr/>
            </p:nvSpPr>
            <p:spPr>
              <a:xfrm>
                <a:off x="334831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3" name="rc1143"/>
              <p:cNvSpPr/>
              <p:nvPr/>
            </p:nvSpPr>
            <p:spPr>
              <a:xfrm>
                <a:off x="334831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4" name="rc1144"/>
              <p:cNvSpPr/>
              <p:nvPr/>
            </p:nvSpPr>
            <p:spPr>
              <a:xfrm>
                <a:off x="3348315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5" name="rc1145"/>
              <p:cNvSpPr/>
              <p:nvPr/>
            </p:nvSpPr>
            <p:spPr>
              <a:xfrm>
                <a:off x="334831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6" name="rc1146"/>
              <p:cNvSpPr/>
              <p:nvPr/>
            </p:nvSpPr>
            <p:spPr>
              <a:xfrm>
                <a:off x="3348315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7" name="rc1147"/>
              <p:cNvSpPr/>
              <p:nvPr/>
            </p:nvSpPr>
            <p:spPr>
              <a:xfrm>
                <a:off x="334831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8" name="rc1148"/>
              <p:cNvSpPr/>
              <p:nvPr/>
            </p:nvSpPr>
            <p:spPr>
              <a:xfrm>
                <a:off x="334831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9" name="rc1149"/>
              <p:cNvSpPr/>
              <p:nvPr/>
            </p:nvSpPr>
            <p:spPr>
              <a:xfrm>
                <a:off x="467040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0" name="rc1150"/>
              <p:cNvSpPr/>
              <p:nvPr/>
            </p:nvSpPr>
            <p:spPr>
              <a:xfrm>
                <a:off x="467040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1" name="rc1151"/>
              <p:cNvSpPr/>
              <p:nvPr/>
            </p:nvSpPr>
            <p:spPr>
              <a:xfrm>
                <a:off x="4670408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2" name="rc1152"/>
              <p:cNvSpPr/>
              <p:nvPr/>
            </p:nvSpPr>
            <p:spPr>
              <a:xfrm>
                <a:off x="467040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3" name="rc1153"/>
              <p:cNvSpPr/>
              <p:nvPr/>
            </p:nvSpPr>
            <p:spPr>
              <a:xfrm>
                <a:off x="4670408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4" name="rc1154"/>
              <p:cNvSpPr/>
              <p:nvPr/>
            </p:nvSpPr>
            <p:spPr>
              <a:xfrm>
                <a:off x="467040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5" name="rc1155"/>
              <p:cNvSpPr/>
              <p:nvPr/>
            </p:nvSpPr>
            <p:spPr>
              <a:xfrm>
                <a:off x="467040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6" name="rc1156"/>
              <p:cNvSpPr/>
              <p:nvPr/>
            </p:nvSpPr>
            <p:spPr>
              <a:xfrm>
                <a:off x="467040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7" name="rc1157"/>
              <p:cNvSpPr/>
              <p:nvPr/>
            </p:nvSpPr>
            <p:spPr>
              <a:xfrm>
                <a:off x="467040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8" name="rc1158"/>
              <p:cNvSpPr/>
              <p:nvPr/>
            </p:nvSpPr>
            <p:spPr>
              <a:xfrm>
                <a:off x="467040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9" name="rc1159"/>
              <p:cNvSpPr/>
              <p:nvPr/>
            </p:nvSpPr>
            <p:spPr>
              <a:xfrm>
                <a:off x="467040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0" name="rc1160"/>
              <p:cNvSpPr/>
              <p:nvPr/>
            </p:nvSpPr>
            <p:spPr>
              <a:xfrm>
                <a:off x="467040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1" name="rc1161"/>
              <p:cNvSpPr/>
              <p:nvPr/>
            </p:nvSpPr>
            <p:spPr>
              <a:xfrm>
                <a:off x="467040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2" name="rc1162"/>
              <p:cNvSpPr/>
              <p:nvPr/>
            </p:nvSpPr>
            <p:spPr>
              <a:xfrm>
                <a:off x="467040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3" name="rc1163"/>
              <p:cNvSpPr/>
              <p:nvPr/>
            </p:nvSpPr>
            <p:spPr>
              <a:xfrm>
                <a:off x="465229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4" name="rc1164"/>
              <p:cNvSpPr/>
              <p:nvPr/>
            </p:nvSpPr>
            <p:spPr>
              <a:xfrm>
                <a:off x="465229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5" name="rc1165"/>
              <p:cNvSpPr/>
              <p:nvPr/>
            </p:nvSpPr>
            <p:spPr>
              <a:xfrm>
                <a:off x="4652297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6" name="rc1166"/>
              <p:cNvSpPr/>
              <p:nvPr/>
            </p:nvSpPr>
            <p:spPr>
              <a:xfrm>
                <a:off x="465229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7" name="rc1167"/>
              <p:cNvSpPr/>
              <p:nvPr/>
            </p:nvSpPr>
            <p:spPr>
              <a:xfrm>
                <a:off x="4652297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8" name="rc1168"/>
              <p:cNvSpPr/>
              <p:nvPr/>
            </p:nvSpPr>
            <p:spPr>
              <a:xfrm>
                <a:off x="465229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9" name="rc1169"/>
              <p:cNvSpPr/>
              <p:nvPr/>
            </p:nvSpPr>
            <p:spPr>
              <a:xfrm>
                <a:off x="465229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0" name="rc1170"/>
              <p:cNvSpPr/>
              <p:nvPr/>
            </p:nvSpPr>
            <p:spPr>
              <a:xfrm>
                <a:off x="465229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1" name="rc1171"/>
              <p:cNvSpPr/>
              <p:nvPr/>
            </p:nvSpPr>
            <p:spPr>
              <a:xfrm>
                <a:off x="465229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2" name="rc1172"/>
              <p:cNvSpPr/>
              <p:nvPr/>
            </p:nvSpPr>
            <p:spPr>
              <a:xfrm>
                <a:off x="465229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3" name="rc1173"/>
              <p:cNvSpPr/>
              <p:nvPr/>
            </p:nvSpPr>
            <p:spPr>
              <a:xfrm>
                <a:off x="465229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4" name="rc1174"/>
              <p:cNvSpPr/>
              <p:nvPr/>
            </p:nvSpPr>
            <p:spPr>
              <a:xfrm>
                <a:off x="4652297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5" name="rc1175"/>
              <p:cNvSpPr/>
              <p:nvPr/>
            </p:nvSpPr>
            <p:spPr>
              <a:xfrm>
                <a:off x="465229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6" name="rc1176"/>
              <p:cNvSpPr/>
              <p:nvPr/>
            </p:nvSpPr>
            <p:spPr>
              <a:xfrm>
                <a:off x="465229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7" name="rc1177"/>
              <p:cNvSpPr/>
              <p:nvPr/>
            </p:nvSpPr>
            <p:spPr>
              <a:xfrm>
                <a:off x="481529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8" name="rc1178"/>
              <p:cNvSpPr/>
              <p:nvPr/>
            </p:nvSpPr>
            <p:spPr>
              <a:xfrm>
                <a:off x="481529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9" name="rc1179"/>
              <p:cNvSpPr/>
              <p:nvPr/>
            </p:nvSpPr>
            <p:spPr>
              <a:xfrm>
                <a:off x="4815295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0" name="rc1180"/>
              <p:cNvSpPr/>
              <p:nvPr/>
            </p:nvSpPr>
            <p:spPr>
              <a:xfrm>
                <a:off x="481529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1" name="rc1181"/>
              <p:cNvSpPr/>
              <p:nvPr/>
            </p:nvSpPr>
            <p:spPr>
              <a:xfrm>
                <a:off x="4815295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2" name="rc1182"/>
              <p:cNvSpPr/>
              <p:nvPr/>
            </p:nvSpPr>
            <p:spPr>
              <a:xfrm>
                <a:off x="481529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3" name="rc1183"/>
              <p:cNvSpPr/>
              <p:nvPr/>
            </p:nvSpPr>
            <p:spPr>
              <a:xfrm>
                <a:off x="481529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4" name="rc1184"/>
              <p:cNvSpPr/>
              <p:nvPr/>
            </p:nvSpPr>
            <p:spPr>
              <a:xfrm>
                <a:off x="481529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5" name="rc1185"/>
              <p:cNvSpPr/>
              <p:nvPr/>
            </p:nvSpPr>
            <p:spPr>
              <a:xfrm>
                <a:off x="481529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6" name="rc1186"/>
              <p:cNvSpPr/>
              <p:nvPr/>
            </p:nvSpPr>
            <p:spPr>
              <a:xfrm>
                <a:off x="4815295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7" name="rc1187"/>
              <p:cNvSpPr/>
              <p:nvPr/>
            </p:nvSpPr>
            <p:spPr>
              <a:xfrm>
                <a:off x="481529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8" name="rc1188"/>
              <p:cNvSpPr/>
              <p:nvPr/>
            </p:nvSpPr>
            <p:spPr>
              <a:xfrm>
                <a:off x="4815295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9" name="rc1189"/>
              <p:cNvSpPr/>
              <p:nvPr/>
            </p:nvSpPr>
            <p:spPr>
              <a:xfrm>
                <a:off x="481529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0" name="rc1190"/>
              <p:cNvSpPr/>
              <p:nvPr/>
            </p:nvSpPr>
            <p:spPr>
              <a:xfrm>
                <a:off x="481529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1" name="rc1191"/>
              <p:cNvSpPr/>
              <p:nvPr/>
            </p:nvSpPr>
            <p:spPr>
              <a:xfrm>
                <a:off x="349320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2" name="rc1192"/>
              <p:cNvSpPr/>
              <p:nvPr/>
            </p:nvSpPr>
            <p:spPr>
              <a:xfrm>
                <a:off x="349320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3" name="rc1193"/>
              <p:cNvSpPr/>
              <p:nvPr/>
            </p:nvSpPr>
            <p:spPr>
              <a:xfrm>
                <a:off x="3493202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4" name="rc1194"/>
              <p:cNvSpPr/>
              <p:nvPr/>
            </p:nvSpPr>
            <p:spPr>
              <a:xfrm>
                <a:off x="349320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5" name="rc1195"/>
              <p:cNvSpPr/>
              <p:nvPr/>
            </p:nvSpPr>
            <p:spPr>
              <a:xfrm>
                <a:off x="3493202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6" name="rc1196"/>
              <p:cNvSpPr/>
              <p:nvPr/>
            </p:nvSpPr>
            <p:spPr>
              <a:xfrm>
                <a:off x="349320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7" name="rc1197"/>
              <p:cNvSpPr/>
              <p:nvPr/>
            </p:nvSpPr>
            <p:spPr>
              <a:xfrm>
                <a:off x="349320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8" name="rc1198"/>
              <p:cNvSpPr/>
              <p:nvPr/>
            </p:nvSpPr>
            <p:spPr>
              <a:xfrm>
                <a:off x="349320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9" name="rc1199"/>
              <p:cNvSpPr/>
              <p:nvPr/>
            </p:nvSpPr>
            <p:spPr>
              <a:xfrm>
                <a:off x="349320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0" name="rc1200"/>
              <p:cNvSpPr/>
              <p:nvPr/>
            </p:nvSpPr>
            <p:spPr>
              <a:xfrm>
                <a:off x="349320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1" name="rc1201"/>
              <p:cNvSpPr/>
              <p:nvPr/>
            </p:nvSpPr>
            <p:spPr>
              <a:xfrm>
                <a:off x="349320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2" name="rc1202"/>
              <p:cNvSpPr/>
              <p:nvPr/>
            </p:nvSpPr>
            <p:spPr>
              <a:xfrm>
                <a:off x="3493202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3" name="rc1203"/>
              <p:cNvSpPr/>
              <p:nvPr/>
            </p:nvSpPr>
            <p:spPr>
              <a:xfrm>
                <a:off x="349320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4" name="rc1204"/>
              <p:cNvSpPr/>
              <p:nvPr/>
            </p:nvSpPr>
            <p:spPr>
              <a:xfrm>
                <a:off x="349320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5" name="rc1205"/>
              <p:cNvSpPr/>
              <p:nvPr/>
            </p:nvSpPr>
            <p:spPr>
              <a:xfrm>
                <a:off x="470662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6" name="rc1206"/>
              <p:cNvSpPr/>
              <p:nvPr/>
            </p:nvSpPr>
            <p:spPr>
              <a:xfrm>
                <a:off x="470662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7" name="rc1207"/>
              <p:cNvSpPr/>
              <p:nvPr/>
            </p:nvSpPr>
            <p:spPr>
              <a:xfrm>
                <a:off x="4706629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8" name="rc1208"/>
              <p:cNvSpPr/>
              <p:nvPr/>
            </p:nvSpPr>
            <p:spPr>
              <a:xfrm>
                <a:off x="470662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9" name="rc1209"/>
              <p:cNvSpPr/>
              <p:nvPr/>
            </p:nvSpPr>
            <p:spPr>
              <a:xfrm>
                <a:off x="4706629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0" name="rc1210"/>
              <p:cNvSpPr/>
              <p:nvPr/>
            </p:nvSpPr>
            <p:spPr>
              <a:xfrm>
                <a:off x="470662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1" name="rc1211"/>
              <p:cNvSpPr/>
              <p:nvPr/>
            </p:nvSpPr>
            <p:spPr>
              <a:xfrm>
                <a:off x="470662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2" name="rc1212"/>
              <p:cNvSpPr/>
              <p:nvPr/>
            </p:nvSpPr>
            <p:spPr>
              <a:xfrm>
                <a:off x="470662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3" name="rc1213"/>
              <p:cNvSpPr/>
              <p:nvPr/>
            </p:nvSpPr>
            <p:spPr>
              <a:xfrm>
                <a:off x="470662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4" name="rc1214"/>
              <p:cNvSpPr/>
              <p:nvPr/>
            </p:nvSpPr>
            <p:spPr>
              <a:xfrm>
                <a:off x="470662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5" name="rc1215"/>
              <p:cNvSpPr/>
              <p:nvPr/>
            </p:nvSpPr>
            <p:spPr>
              <a:xfrm>
                <a:off x="470662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6" name="rc1216"/>
              <p:cNvSpPr/>
              <p:nvPr/>
            </p:nvSpPr>
            <p:spPr>
              <a:xfrm>
                <a:off x="470662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7" name="rc1217"/>
              <p:cNvSpPr/>
              <p:nvPr/>
            </p:nvSpPr>
            <p:spPr>
              <a:xfrm>
                <a:off x="470662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8" name="rc1218"/>
              <p:cNvSpPr/>
              <p:nvPr/>
            </p:nvSpPr>
            <p:spPr>
              <a:xfrm>
                <a:off x="470662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9" name="rc1219"/>
              <p:cNvSpPr/>
              <p:nvPr/>
            </p:nvSpPr>
            <p:spPr>
              <a:xfrm>
                <a:off x="410897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0" name="rc1220"/>
              <p:cNvSpPr/>
              <p:nvPr/>
            </p:nvSpPr>
            <p:spPr>
              <a:xfrm>
                <a:off x="410897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1" name="rc1221"/>
              <p:cNvSpPr/>
              <p:nvPr/>
            </p:nvSpPr>
            <p:spPr>
              <a:xfrm>
                <a:off x="4108971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2" name="rc1222"/>
              <p:cNvSpPr/>
              <p:nvPr/>
            </p:nvSpPr>
            <p:spPr>
              <a:xfrm>
                <a:off x="410897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3" name="rc1223"/>
              <p:cNvSpPr/>
              <p:nvPr/>
            </p:nvSpPr>
            <p:spPr>
              <a:xfrm>
                <a:off x="4108971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4" name="rc1224"/>
              <p:cNvSpPr/>
              <p:nvPr/>
            </p:nvSpPr>
            <p:spPr>
              <a:xfrm>
                <a:off x="410897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5" name="rc1225"/>
              <p:cNvSpPr/>
              <p:nvPr/>
            </p:nvSpPr>
            <p:spPr>
              <a:xfrm>
                <a:off x="410897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6" name="rc1226"/>
              <p:cNvSpPr/>
              <p:nvPr/>
            </p:nvSpPr>
            <p:spPr>
              <a:xfrm>
                <a:off x="410897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7" name="rc1227"/>
              <p:cNvSpPr/>
              <p:nvPr/>
            </p:nvSpPr>
            <p:spPr>
              <a:xfrm>
                <a:off x="410897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8" name="rc1228"/>
              <p:cNvSpPr/>
              <p:nvPr/>
            </p:nvSpPr>
            <p:spPr>
              <a:xfrm>
                <a:off x="410897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9" name="rc1229"/>
              <p:cNvSpPr/>
              <p:nvPr/>
            </p:nvSpPr>
            <p:spPr>
              <a:xfrm>
                <a:off x="410897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0" name="rc1230"/>
              <p:cNvSpPr/>
              <p:nvPr/>
            </p:nvSpPr>
            <p:spPr>
              <a:xfrm>
                <a:off x="410897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1" name="rc1231"/>
              <p:cNvSpPr/>
              <p:nvPr/>
            </p:nvSpPr>
            <p:spPr>
              <a:xfrm>
                <a:off x="410897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2" name="rc1232"/>
              <p:cNvSpPr/>
              <p:nvPr/>
            </p:nvSpPr>
            <p:spPr>
              <a:xfrm>
                <a:off x="410897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3" name="rc1233"/>
              <p:cNvSpPr/>
              <p:nvPr/>
            </p:nvSpPr>
            <p:spPr>
              <a:xfrm>
                <a:off x="412708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4" name="rc1234"/>
              <p:cNvSpPr/>
              <p:nvPr/>
            </p:nvSpPr>
            <p:spPr>
              <a:xfrm>
                <a:off x="412708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5" name="rc1235"/>
              <p:cNvSpPr/>
              <p:nvPr/>
            </p:nvSpPr>
            <p:spPr>
              <a:xfrm>
                <a:off x="4127082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6" name="rc1236"/>
              <p:cNvSpPr/>
              <p:nvPr/>
            </p:nvSpPr>
            <p:spPr>
              <a:xfrm>
                <a:off x="412708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7" name="rc1237"/>
              <p:cNvSpPr/>
              <p:nvPr/>
            </p:nvSpPr>
            <p:spPr>
              <a:xfrm>
                <a:off x="4127082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8" name="rc1238"/>
              <p:cNvSpPr/>
              <p:nvPr/>
            </p:nvSpPr>
            <p:spPr>
              <a:xfrm>
                <a:off x="412708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9" name="rc1239"/>
              <p:cNvSpPr/>
              <p:nvPr/>
            </p:nvSpPr>
            <p:spPr>
              <a:xfrm>
                <a:off x="412708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0" name="rc1240"/>
              <p:cNvSpPr/>
              <p:nvPr/>
            </p:nvSpPr>
            <p:spPr>
              <a:xfrm>
                <a:off x="412708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1" name="rc1241"/>
              <p:cNvSpPr/>
              <p:nvPr/>
            </p:nvSpPr>
            <p:spPr>
              <a:xfrm>
                <a:off x="412708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2" name="rc1242"/>
              <p:cNvSpPr/>
              <p:nvPr/>
            </p:nvSpPr>
            <p:spPr>
              <a:xfrm>
                <a:off x="412708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3" name="rc1243"/>
              <p:cNvSpPr/>
              <p:nvPr/>
            </p:nvSpPr>
            <p:spPr>
              <a:xfrm>
                <a:off x="412708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4" name="rc1244"/>
              <p:cNvSpPr/>
              <p:nvPr/>
            </p:nvSpPr>
            <p:spPr>
              <a:xfrm>
                <a:off x="4127082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5" name="rc1245"/>
              <p:cNvSpPr/>
              <p:nvPr/>
            </p:nvSpPr>
            <p:spPr>
              <a:xfrm>
                <a:off x="412708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6" name="rc1246"/>
              <p:cNvSpPr/>
              <p:nvPr/>
            </p:nvSpPr>
            <p:spPr>
              <a:xfrm>
                <a:off x="412708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7" name="rc1247"/>
              <p:cNvSpPr/>
              <p:nvPr/>
            </p:nvSpPr>
            <p:spPr>
              <a:xfrm>
                <a:off x="452552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8" name="rc1248"/>
              <p:cNvSpPr/>
              <p:nvPr/>
            </p:nvSpPr>
            <p:spPr>
              <a:xfrm>
                <a:off x="452552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9" name="rc1249"/>
              <p:cNvSpPr/>
              <p:nvPr/>
            </p:nvSpPr>
            <p:spPr>
              <a:xfrm>
                <a:off x="4525521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0" name="rc1250"/>
              <p:cNvSpPr/>
              <p:nvPr/>
            </p:nvSpPr>
            <p:spPr>
              <a:xfrm>
                <a:off x="452552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1" name="rc1251"/>
              <p:cNvSpPr/>
              <p:nvPr/>
            </p:nvSpPr>
            <p:spPr>
              <a:xfrm>
                <a:off x="4525521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2" name="rc1252"/>
              <p:cNvSpPr/>
              <p:nvPr/>
            </p:nvSpPr>
            <p:spPr>
              <a:xfrm>
                <a:off x="452552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3" name="rc1253"/>
              <p:cNvSpPr/>
              <p:nvPr/>
            </p:nvSpPr>
            <p:spPr>
              <a:xfrm>
                <a:off x="452552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4" name="rc1254"/>
              <p:cNvSpPr/>
              <p:nvPr/>
            </p:nvSpPr>
            <p:spPr>
              <a:xfrm>
                <a:off x="452552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5" name="rc1255"/>
              <p:cNvSpPr/>
              <p:nvPr/>
            </p:nvSpPr>
            <p:spPr>
              <a:xfrm>
                <a:off x="452552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6" name="rc1256"/>
              <p:cNvSpPr/>
              <p:nvPr/>
            </p:nvSpPr>
            <p:spPr>
              <a:xfrm>
                <a:off x="452552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7" name="rc1257"/>
              <p:cNvSpPr/>
              <p:nvPr/>
            </p:nvSpPr>
            <p:spPr>
              <a:xfrm>
                <a:off x="452552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8" name="rc1258"/>
              <p:cNvSpPr/>
              <p:nvPr/>
            </p:nvSpPr>
            <p:spPr>
              <a:xfrm>
                <a:off x="452552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9" name="rc1259"/>
              <p:cNvSpPr/>
              <p:nvPr/>
            </p:nvSpPr>
            <p:spPr>
              <a:xfrm>
                <a:off x="452552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0" name="rc1260"/>
              <p:cNvSpPr/>
              <p:nvPr/>
            </p:nvSpPr>
            <p:spPr>
              <a:xfrm>
                <a:off x="452552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1" name="rc1261"/>
              <p:cNvSpPr/>
              <p:nvPr/>
            </p:nvSpPr>
            <p:spPr>
              <a:xfrm>
                <a:off x="372864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2" name="rc1262"/>
              <p:cNvSpPr/>
              <p:nvPr/>
            </p:nvSpPr>
            <p:spPr>
              <a:xfrm>
                <a:off x="372864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3" name="rc1263"/>
              <p:cNvSpPr/>
              <p:nvPr/>
            </p:nvSpPr>
            <p:spPr>
              <a:xfrm>
                <a:off x="3728643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4" name="rc1264"/>
              <p:cNvSpPr/>
              <p:nvPr/>
            </p:nvSpPr>
            <p:spPr>
              <a:xfrm>
                <a:off x="372864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5" name="rc1265"/>
              <p:cNvSpPr/>
              <p:nvPr/>
            </p:nvSpPr>
            <p:spPr>
              <a:xfrm>
                <a:off x="3728643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6" name="rc1266"/>
              <p:cNvSpPr/>
              <p:nvPr/>
            </p:nvSpPr>
            <p:spPr>
              <a:xfrm>
                <a:off x="372864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7" name="rc1267"/>
              <p:cNvSpPr/>
              <p:nvPr/>
            </p:nvSpPr>
            <p:spPr>
              <a:xfrm>
                <a:off x="372864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8" name="rc1268"/>
              <p:cNvSpPr/>
              <p:nvPr/>
            </p:nvSpPr>
            <p:spPr>
              <a:xfrm>
                <a:off x="372864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9" name="rc1269"/>
              <p:cNvSpPr/>
              <p:nvPr/>
            </p:nvSpPr>
            <p:spPr>
              <a:xfrm>
                <a:off x="372864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0" name="rc1270"/>
              <p:cNvSpPr/>
              <p:nvPr/>
            </p:nvSpPr>
            <p:spPr>
              <a:xfrm>
                <a:off x="372864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1" name="rc1271"/>
              <p:cNvSpPr/>
              <p:nvPr/>
            </p:nvSpPr>
            <p:spPr>
              <a:xfrm>
                <a:off x="372864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2" name="rc1272"/>
              <p:cNvSpPr/>
              <p:nvPr/>
            </p:nvSpPr>
            <p:spPr>
              <a:xfrm>
                <a:off x="3728643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3" name="rc1273"/>
              <p:cNvSpPr/>
              <p:nvPr/>
            </p:nvSpPr>
            <p:spPr>
              <a:xfrm>
                <a:off x="372864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4" name="rc1274"/>
              <p:cNvSpPr/>
              <p:nvPr/>
            </p:nvSpPr>
            <p:spPr>
              <a:xfrm>
                <a:off x="372864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5" name="rc1275"/>
              <p:cNvSpPr/>
              <p:nvPr/>
            </p:nvSpPr>
            <p:spPr>
              <a:xfrm>
                <a:off x="468851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6" name="rc1276"/>
              <p:cNvSpPr/>
              <p:nvPr/>
            </p:nvSpPr>
            <p:spPr>
              <a:xfrm>
                <a:off x="468851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7" name="rc1277"/>
              <p:cNvSpPr/>
              <p:nvPr/>
            </p:nvSpPr>
            <p:spPr>
              <a:xfrm>
                <a:off x="4688518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8" name="rc1278"/>
              <p:cNvSpPr/>
              <p:nvPr/>
            </p:nvSpPr>
            <p:spPr>
              <a:xfrm>
                <a:off x="468851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9" name="rc1279"/>
              <p:cNvSpPr/>
              <p:nvPr/>
            </p:nvSpPr>
            <p:spPr>
              <a:xfrm>
                <a:off x="4688518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0" name="rc1280"/>
              <p:cNvSpPr/>
              <p:nvPr/>
            </p:nvSpPr>
            <p:spPr>
              <a:xfrm>
                <a:off x="468851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1" name="rc1281"/>
              <p:cNvSpPr/>
              <p:nvPr/>
            </p:nvSpPr>
            <p:spPr>
              <a:xfrm>
                <a:off x="468851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2" name="rc1282"/>
              <p:cNvSpPr/>
              <p:nvPr/>
            </p:nvSpPr>
            <p:spPr>
              <a:xfrm>
                <a:off x="468851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3" name="rc1283"/>
              <p:cNvSpPr/>
              <p:nvPr/>
            </p:nvSpPr>
            <p:spPr>
              <a:xfrm>
                <a:off x="468851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4" name="rc1284"/>
              <p:cNvSpPr/>
              <p:nvPr/>
            </p:nvSpPr>
            <p:spPr>
              <a:xfrm>
                <a:off x="468851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5" name="rc1285"/>
              <p:cNvSpPr/>
              <p:nvPr/>
            </p:nvSpPr>
            <p:spPr>
              <a:xfrm>
                <a:off x="468851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6" name="rc1286"/>
              <p:cNvSpPr/>
              <p:nvPr/>
            </p:nvSpPr>
            <p:spPr>
              <a:xfrm>
                <a:off x="468851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7" name="rc1287"/>
              <p:cNvSpPr/>
              <p:nvPr/>
            </p:nvSpPr>
            <p:spPr>
              <a:xfrm>
                <a:off x="468851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8" name="rc1288"/>
              <p:cNvSpPr/>
              <p:nvPr/>
            </p:nvSpPr>
            <p:spPr>
              <a:xfrm>
                <a:off x="468851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9" name="rc1289"/>
              <p:cNvSpPr/>
              <p:nvPr/>
            </p:nvSpPr>
            <p:spPr>
              <a:xfrm>
                <a:off x="356564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0" name="rc1290"/>
              <p:cNvSpPr/>
              <p:nvPr/>
            </p:nvSpPr>
            <p:spPr>
              <a:xfrm>
                <a:off x="356564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1" name="rc1291"/>
              <p:cNvSpPr/>
              <p:nvPr/>
            </p:nvSpPr>
            <p:spPr>
              <a:xfrm>
                <a:off x="3565645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2" name="rc1292"/>
              <p:cNvSpPr/>
              <p:nvPr/>
            </p:nvSpPr>
            <p:spPr>
              <a:xfrm>
                <a:off x="356564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3" name="rc1293"/>
              <p:cNvSpPr/>
              <p:nvPr/>
            </p:nvSpPr>
            <p:spPr>
              <a:xfrm>
                <a:off x="3565645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4" name="rc1294"/>
              <p:cNvSpPr/>
              <p:nvPr/>
            </p:nvSpPr>
            <p:spPr>
              <a:xfrm>
                <a:off x="356564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5" name="rc1295"/>
              <p:cNvSpPr/>
              <p:nvPr/>
            </p:nvSpPr>
            <p:spPr>
              <a:xfrm>
                <a:off x="356564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6" name="rc1296"/>
              <p:cNvSpPr/>
              <p:nvPr/>
            </p:nvSpPr>
            <p:spPr>
              <a:xfrm>
                <a:off x="356564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7" name="rc1297"/>
              <p:cNvSpPr/>
              <p:nvPr/>
            </p:nvSpPr>
            <p:spPr>
              <a:xfrm>
                <a:off x="356564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8" name="rc1298"/>
              <p:cNvSpPr/>
              <p:nvPr/>
            </p:nvSpPr>
            <p:spPr>
              <a:xfrm>
                <a:off x="3565645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9" name="rc1299"/>
              <p:cNvSpPr/>
              <p:nvPr/>
            </p:nvSpPr>
            <p:spPr>
              <a:xfrm>
                <a:off x="356564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0" name="rc1300"/>
              <p:cNvSpPr/>
              <p:nvPr/>
            </p:nvSpPr>
            <p:spPr>
              <a:xfrm>
                <a:off x="3565645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1" name="rc1301"/>
              <p:cNvSpPr/>
              <p:nvPr/>
            </p:nvSpPr>
            <p:spPr>
              <a:xfrm>
                <a:off x="356564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2" name="rc1302"/>
              <p:cNvSpPr/>
              <p:nvPr/>
            </p:nvSpPr>
            <p:spPr>
              <a:xfrm>
                <a:off x="356564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3" name="rc1303"/>
              <p:cNvSpPr/>
              <p:nvPr/>
            </p:nvSpPr>
            <p:spPr>
              <a:xfrm>
                <a:off x="325776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4" name="rc1304"/>
              <p:cNvSpPr/>
              <p:nvPr/>
            </p:nvSpPr>
            <p:spPr>
              <a:xfrm>
                <a:off x="325776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5" name="rc1305"/>
              <p:cNvSpPr/>
              <p:nvPr/>
            </p:nvSpPr>
            <p:spPr>
              <a:xfrm>
                <a:off x="3257760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6" name="rc1306"/>
              <p:cNvSpPr/>
              <p:nvPr/>
            </p:nvSpPr>
            <p:spPr>
              <a:xfrm>
                <a:off x="325776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7" name="rc1307"/>
              <p:cNvSpPr/>
              <p:nvPr/>
            </p:nvSpPr>
            <p:spPr>
              <a:xfrm>
                <a:off x="3257760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8" name="rc1308"/>
              <p:cNvSpPr/>
              <p:nvPr/>
            </p:nvSpPr>
            <p:spPr>
              <a:xfrm>
                <a:off x="325776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9" name="rc1309"/>
              <p:cNvSpPr/>
              <p:nvPr/>
            </p:nvSpPr>
            <p:spPr>
              <a:xfrm>
                <a:off x="325776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0" name="rc1310"/>
              <p:cNvSpPr/>
              <p:nvPr/>
            </p:nvSpPr>
            <p:spPr>
              <a:xfrm>
                <a:off x="325776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1" name="rc1311"/>
              <p:cNvSpPr/>
              <p:nvPr/>
            </p:nvSpPr>
            <p:spPr>
              <a:xfrm>
                <a:off x="325776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2" name="rc1312"/>
              <p:cNvSpPr/>
              <p:nvPr/>
            </p:nvSpPr>
            <p:spPr>
              <a:xfrm>
                <a:off x="325776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3" name="rc1313"/>
              <p:cNvSpPr/>
              <p:nvPr/>
            </p:nvSpPr>
            <p:spPr>
              <a:xfrm>
                <a:off x="325776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4" name="rc1314"/>
              <p:cNvSpPr/>
              <p:nvPr/>
            </p:nvSpPr>
            <p:spPr>
              <a:xfrm>
                <a:off x="3257760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5" name="rc1315"/>
              <p:cNvSpPr/>
              <p:nvPr/>
            </p:nvSpPr>
            <p:spPr>
              <a:xfrm>
                <a:off x="325776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6" name="rc1316"/>
              <p:cNvSpPr/>
              <p:nvPr/>
            </p:nvSpPr>
            <p:spPr>
              <a:xfrm>
                <a:off x="325776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7" name="rc1317"/>
              <p:cNvSpPr/>
              <p:nvPr/>
            </p:nvSpPr>
            <p:spPr>
              <a:xfrm>
                <a:off x="345698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8" name="rc1318"/>
              <p:cNvSpPr/>
              <p:nvPr/>
            </p:nvSpPr>
            <p:spPr>
              <a:xfrm>
                <a:off x="345698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9" name="rc1319"/>
              <p:cNvSpPr/>
              <p:nvPr/>
            </p:nvSpPr>
            <p:spPr>
              <a:xfrm>
                <a:off x="3456980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0" name="rc1320"/>
              <p:cNvSpPr/>
              <p:nvPr/>
            </p:nvSpPr>
            <p:spPr>
              <a:xfrm>
                <a:off x="345698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1" name="rc1321"/>
              <p:cNvSpPr/>
              <p:nvPr/>
            </p:nvSpPr>
            <p:spPr>
              <a:xfrm>
                <a:off x="3456980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2" name="rc1322"/>
              <p:cNvSpPr/>
              <p:nvPr/>
            </p:nvSpPr>
            <p:spPr>
              <a:xfrm>
                <a:off x="345698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3" name="rc1323"/>
              <p:cNvSpPr/>
              <p:nvPr/>
            </p:nvSpPr>
            <p:spPr>
              <a:xfrm>
                <a:off x="345698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4" name="rc1324"/>
              <p:cNvSpPr/>
              <p:nvPr/>
            </p:nvSpPr>
            <p:spPr>
              <a:xfrm>
                <a:off x="345698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5" name="rc1325"/>
              <p:cNvSpPr/>
              <p:nvPr/>
            </p:nvSpPr>
            <p:spPr>
              <a:xfrm>
                <a:off x="345698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6" name="rc1326"/>
              <p:cNvSpPr/>
              <p:nvPr/>
            </p:nvSpPr>
            <p:spPr>
              <a:xfrm>
                <a:off x="345698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7" name="rc1327"/>
              <p:cNvSpPr/>
              <p:nvPr/>
            </p:nvSpPr>
            <p:spPr>
              <a:xfrm>
                <a:off x="345698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8" name="rc1328"/>
              <p:cNvSpPr/>
              <p:nvPr/>
            </p:nvSpPr>
            <p:spPr>
              <a:xfrm>
                <a:off x="3456980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9" name="rc1329"/>
              <p:cNvSpPr/>
              <p:nvPr/>
            </p:nvSpPr>
            <p:spPr>
              <a:xfrm>
                <a:off x="345698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0" name="rc1330"/>
              <p:cNvSpPr/>
              <p:nvPr/>
            </p:nvSpPr>
            <p:spPr>
              <a:xfrm>
                <a:off x="345698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1" name="rc1331"/>
              <p:cNvSpPr/>
              <p:nvPr/>
            </p:nvSpPr>
            <p:spPr>
              <a:xfrm>
                <a:off x="441685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2" name="rc1332"/>
              <p:cNvSpPr/>
              <p:nvPr/>
            </p:nvSpPr>
            <p:spPr>
              <a:xfrm>
                <a:off x="4416856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3" name="rc1333"/>
              <p:cNvSpPr/>
              <p:nvPr/>
            </p:nvSpPr>
            <p:spPr>
              <a:xfrm>
                <a:off x="4416856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4" name="rc1334"/>
              <p:cNvSpPr/>
              <p:nvPr/>
            </p:nvSpPr>
            <p:spPr>
              <a:xfrm>
                <a:off x="441685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5" name="rc1335"/>
              <p:cNvSpPr/>
              <p:nvPr/>
            </p:nvSpPr>
            <p:spPr>
              <a:xfrm>
                <a:off x="4416856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6" name="rc1336"/>
              <p:cNvSpPr/>
              <p:nvPr/>
            </p:nvSpPr>
            <p:spPr>
              <a:xfrm>
                <a:off x="441685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7" name="rc1337"/>
              <p:cNvSpPr/>
              <p:nvPr/>
            </p:nvSpPr>
            <p:spPr>
              <a:xfrm>
                <a:off x="441685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8" name="rc1338"/>
              <p:cNvSpPr/>
              <p:nvPr/>
            </p:nvSpPr>
            <p:spPr>
              <a:xfrm>
                <a:off x="441685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9" name="rc1339"/>
              <p:cNvSpPr/>
              <p:nvPr/>
            </p:nvSpPr>
            <p:spPr>
              <a:xfrm>
                <a:off x="441685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0" name="rc1340"/>
              <p:cNvSpPr/>
              <p:nvPr/>
            </p:nvSpPr>
            <p:spPr>
              <a:xfrm>
                <a:off x="441685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1" name="rc1341"/>
              <p:cNvSpPr/>
              <p:nvPr/>
            </p:nvSpPr>
            <p:spPr>
              <a:xfrm>
                <a:off x="441685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2" name="rc1342"/>
              <p:cNvSpPr/>
              <p:nvPr/>
            </p:nvSpPr>
            <p:spPr>
              <a:xfrm>
                <a:off x="4416856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3" name="rc1343"/>
              <p:cNvSpPr/>
              <p:nvPr/>
            </p:nvSpPr>
            <p:spPr>
              <a:xfrm>
                <a:off x="441685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4" name="rc1344"/>
              <p:cNvSpPr/>
              <p:nvPr/>
            </p:nvSpPr>
            <p:spPr>
              <a:xfrm>
                <a:off x="4416856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5" name="rc1345"/>
              <p:cNvSpPr/>
              <p:nvPr/>
            </p:nvSpPr>
            <p:spPr>
              <a:xfrm>
                <a:off x="423574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6" name="rc1346"/>
              <p:cNvSpPr/>
              <p:nvPr/>
            </p:nvSpPr>
            <p:spPr>
              <a:xfrm>
                <a:off x="423574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7" name="rc1347"/>
              <p:cNvSpPr/>
              <p:nvPr/>
            </p:nvSpPr>
            <p:spPr>
              <a:xfrm>
                <a:off x="4235747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8" name="rc1348"/>
              <p:cNvSpPr/>
              <p:nvPr/>
            </p:nvSpPr>
            <p:spPr>
              <a:xfrm>
                <a:off x="423574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9" name="rc1349"/>
              <p:cNvSpPr/>
              <p:nvPr/>
            </p:nvSpPr>
            <p:spPr>
              <a:xfrm>
                <a:off x="4235747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0" name="rc1350"/>
              <p:cNvSpPr/>
              <p:nvPr/>
            </p:nvSpPr>
            <p:spPr>
              <a:xfrm>
                <a:off x="423574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1" name="rc1351"/>
              <p:cNvSpPr/>
              <p:nvPr/>
            </p:nvSpPr>
            <p:spPr>
              <a:xfrm>
                <a:off x="423574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2" name="rc1352"/>
              <p:cNvSpPr/>
              <p:nvPr/>
            </p:nvSpPr>
            <p:spPr>
              <a:xfrm>
                <a:off x="423574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3" name="rc1353"/>
              <p:cNvSpPr/>
              <p:nvPr/>
            </p:nvSpPr>
            <p:spPr>
              <a:xfrm>
                <a:off x="423574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4" name="rc1354"/>
              <p:cNvSpPr/>
              <p:nvPr/>
            </p:nvSpPr>
            <p:spPr>
              <a:xfrm>
                <a:off x="4235747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5" name="rc1355"/>
              <p:cNvSpPr/>
              <p:nvPr/>
            </p:nvSpPr>
            <p:spPr>
              <a:xfrm>
                <a:off x="423574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6" name="rc1356"/>
              <p:cNvSpPr/>
              <p:nvPr/>
            </p:nvSpPr>
            <p:spPr>
              <a:xfrm>
                <a:off x="4235747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7" name="rc1357"/>
              <p:cNvSpPr/>
              <p:nvPr/>
            </p:nvSpPr>
            <p:spPr>
              <a:xfrm>
                <a:off x="423574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8" name="rc1358"/>
              <p:cNvSpPr/>
              <p:nvPr/>
            </p:nvSpPr>
            <p:spPr>
              <a:xfrm>
                <a:off x="423574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9" name="rc1359"/>
              <p:cNvSpPr/>
              <p:nvPr/>
            </p:nvSpPr>
            <p:spPr>
              <a:xfrm>
                <a:off x="425385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0" name="rc1360"/>
              <p:cNvSpPr/>
              <p:nvPr/>
            </p:nvSpPr>
            <p:spPr>
              <a:xfrm>
                <a:off x="425385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1" name="rc1361"/>
              <p:cNvSpPr/>
              <p:nvPr/>
            </p:nvSpPr>
            <p:spPr>
              <a:xfrm>
                <a:off x="4253858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2" name="rc1362"/>
              <p:cNvSpPr/>
              <p:nvPr/>
            </p:nvSpPr>
            <p:spPr>
              <a:xfrm>
                <a:off x="425385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3" name="rc1363"/>
              <p:cNvSpPr/>
              <p:nvPr/>
            </p:nvSpPr>
            <p:spPr>
              <a:xfrm>
                <a:off x="4253858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4" name="rc1364"/>
              <p:cNvSpPr/>
              <p:nvPr/>
            </p:nvSpPr>
            <p:spPr>
              <a:xfrm>
                <a:off x="425385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5" name="rc1365"/>
              <p:cNvSpPr/>
              <p:nvPr/>
            </p:nvSpPr>
            <p:spPr>
              <a:xfrm>
                <a:off x="425385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6" name="rc1366"/>
              <p:cNvSpPr/>
              <p:nvPr/>
            </p:nvSpPr>
            <p:spPr>
              <a:xfrm>
                <a:off x="425385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7" name="rc1367"/>
              <p:cNvSpPr/>
              <p:nvPr/>
            </p:nvSpPr>
            <p:spPr>
              <a:xfrm>
                <a:off x="425385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8" name="rc1368"/>
              <p:cNvSpPr/>
              <p:nvPr/>
            </p:nvSpPr>
            <p:spPr>
              <a:xfrm>
                <a:off x="425385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9" name="rc1369"/>
              <p:cNvSpPr/>
              <p:nvPr/>
            </p:nvSpPr>
            <p:spPr>
              <a:xfrm>
                <a:off x="425385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0" name="rc1370"/>
              <p:cNvSpPr/>
              <p:nvPr/>
            </p:nvSpPr>
            <p:spPr>
              <a:xfrm>
                <a:off x="425385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1" name="rc1371"/>
              <p:cNvSpPr/>
              <p:nvPr/>
            </p:nvSpPr>
            <p:spPr>
              <a:xfrm>
                <a:off x="425385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2" name="rc1372"/>
              <p:cNvSpPr/>
              <p:nvPr/>
            </p:nvSpPr>
            <p:spPr>
              <a:xfrm>
                <a:off x="425385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3" name="rc1373"/>
              <p:cNvSpPr/>
              <p:nvPr/>
            </p:nvSpPr>
            <p:spPr>
              <a:xfrm>
                <a:off x="472474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4" name="rc1374"/>
              <p:cNvSpPr/>
              <p:nvPr/>
            </p:nvSpPr>
            <p:spPr>
              <a:xfrm>
                <a:off x="472474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5" name="rc1375"/>
              <p:cNvSpPr/>
              <p:nvPr/>
            </p:nvSpPr>
            <p:spPr>
              <a:xfrm>
                <a:off x="4724740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6" name="rc1376"/>
              <p:cNvSpPr/>
              <p:nvPr/>
            </p:nvSpPr>
            <p:spPr>
              <a:xfrm>
                <a:off x="472474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7" name="rc1377"/>
              <p:cNvSpPr/>
              <p:nvPr/>
            </p:nvSpPr>
            <p:spPr>
              <a:xfrm>
                <a:off x="4724740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8" name="rc1378"/>
              <p:cNvSpPr/>
              <p:nvPr/>
            </p:nvSpPr>
            <p:spPr>
              <a:xfrm>
                <a:off x="472474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9" name="rc1379"/>
              <p:cNvSpPr/>
              <p:nvPr/>
            </p:nvSpPr>
            <p:spPr>
              <a:xfrm>
                <a:off x="472474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0" name="rc1380"/>
              <p:cNvSpPr/>
              <p:nvPr/>
            </p:nvSpPr>
            <p:spPr>
              <a:xfrm>
                <a:off x="472474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1" name="rc1381"/>
              <p:cNvSpPr/>
              <p:nvPr/>
            </p:nvSpPr>
            <p:spPr>
              <a:xfrm>
                <a:off x="472474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2" name="rc1382"/>
              <p:cNvSpPr/>
              <p:nvPr/>
            </p:nvSpPr>
            <p:spPr>
              <a:xfrm>
                <a:off x="472474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3" name="rc1383"/>
              <p:cNvSpPr/>
              <p:nvPr/>
            </p:nvSpPr>
            <p:spPr>
              <a:xfrm>
                <a:off x="472474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4" name="rc1384"/>
              <p:cNvSpPr/>
              <p:nvPr/>
            </p:nvSpPr>
            <p:spPr>
              <a:xfrm>
                <a:off x="472474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5" name="rc1385"/>
              <p:cNvSpPr/>
              <p:nvPr/>
            </p:nvSpPr>
            <p:spPr>
              <a:xfrm>
                <a:off x="472474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6" name="rc1386"/>
              <p:cNvSpPr/>
              <p:nvPr/>
            </p:nvSpPr>
            <p:spPr>
              <a:xfrm>
                <a:off x="472474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7" name="rc1387"/>
              <p:cNvSpPr/>
              <p:nvPr/>
            </p:nvSpPr>
            <p:spPr>
              <a:xfrm>
                <a:off x="463418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8" name="rc1388"/>
              <p:cNvSpPr/>
              <p:nvPr/>
            </p:nvSpPr>
            <p:spPr>
              <a:xfrm>
                <a:off x="4634186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9" name="rc1389"/>
              <p:cNvSpPr/>
              <p:nvPr/>
            </p:nvSpPr>
            <p:spPr>
              <a:xfrm>
                <a:off x="4634186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0" name="rc1390"/>
              <p:cNvSpPr/>
              <p:nvPr/>
            </p:nvSpPr>
            <p:spPr>
              <a:xfrm>
                <a:off x="463418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1" name="rc1391"/>
              <p:cNvSpPr/>
              <p:nvPr/>
            </p:nvSpPr>
            <p:spPr>
              <a:xfrm>
                <a:off x="4634186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2" name="rc1392"/>
              <p:cNvSpPr/>
              <p:nvPr/>
            </p:nvSpPr>
            <p:spPr>
              <a:xfrm>
                <a:off x="463418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3" name="rc1393"/>
              <p:cNvSpPr/>
              <p:nvPr/>
            </p:nvSpPr>
            <p:spPr>
              <a:xfrm>
                <a:off x="463418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4" name="rc1394"/>
              <p:cNvSpPr/>
              <p:nvPr/>
            </p:nvSpPr>
            <p:spPr>
              <a:xfrm>
                <a:off x="463418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5" name="rc1395"/>
              <p:cNvSpPr/>
              <p:nvPr/>
            </p:nvSpPr>
            <p:spPr>
              <a:xfrm>
                <a:off x="463418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6" name="rc1396"/>
              <p:cNvSpPr/>
              <p:nvPr/>
            </p:nvSpPr>
            <p:spPr>
              <a:xfrm>
                <a:off x="4634186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7" name="rc1397"/>
              <p:cNvSpPr/>
              <p:nvPr/>
            </p:nvSpPr>
            <p:spPr>
              <a:xfrm>
                <a:off x="463418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8" name="rc1398"/>
              <p:cNvSpPr/>
              <p:nvPr/>
            </p:nvSpPr>
            <p:spPr>
              <a:xfrm>
                <a:off x="4634186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9" name="rc1399"/>
              <p:cNvSpPr/>
              <p:nvPr/>
            </p:nvSpPr>
            <p:spPr>
              <a:xfrm>
                <a:off x="463418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0" name="rc1400"/>
              <p:cNvSpPr/>
              <p:nvPr/>
            </p:nvSpPr>
            <p:spPr>
              <a:xfrm>
                <a:off x="463418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1" name="rc1401"/>
              <p:cNvSpPr/>
              <p:nvPr/>
            </p:nvSpPr>
            <p:spPr>
              <a:xfrm>
                <a:off x="443496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2" name="rc1402"/>
              <p:cNvSpPr/>
              <p:nvPr/>
            </p:nvSpPr>
            <p:spPr>
              <a:xfrm>
                <a:off x="4434966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3" name="rc1403"/>
              <p:cNvSpPr/>
              <p:nvPr/>
            </p:nvSpPr>
            <p:spPr>
              <a:xfrm>
                <a:off x="4434966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4" name="rc1404"/>
              <p:cNvSpPr/>
              <p:nvPr/>
            </p:nvSpPr>
            <p:spPr>
              <a:xfrm>
                <a:off x="443496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5" name="rc1405"/>
              <p:cNvSpPr/>
              <p:nvPr/>
            </p:nvSpPr>
            <p:spPr>
              <a:xfrm>
                <a:off x="4434966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6" name="rc1406"/>
              <p:cNvSpPr/>
              <p:nvPr/>
            </p:nvSpPr>
            <p:spPr>
              <a:xfrm>
                <a:off x="443496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7" name="rc1407"/>
              <p:cNvSpPr/>
              <p:nvPr/>
            </p:nvSpPr>
            <p:spPr>
              <a:xfrm>
                <a:off x="443496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8" name="rc1408"/>
              <p:cNvSpPr/>
              <p:nvPr/>
            </p:nvSpPr>
            <p:spPr>
              <a:xfrm>
                <a:off x="443496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9" name="rc1409"/>
              <p:cNvSpPr/>
              <p:nvPr/>
            </p:nvSpPr>
            <p:spPr>
              <a:xfrm>
                <a:off x="443496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0" name="rc1410"/>
              <p:cNvSpPr/>
              <p:nvPr/>
            </p:nvSpPr>
            <p:spPr>
              <a:xfrm>
                <a:off x="443496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1" name="rc1411"/>
              <p:cNvSpPr/>
              <p:nvPr/>
            </p:nvSpPr>
            <p:spPr>
              <a:xfrm>
                <a:off x="443496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2" name="rc1412"/>
              <p:cNvSpPr/>
              <p:nvPr/>
            </p:nvSpPr>
            <p:spPr>
              <a:xfrm>
                <a:off x="4434966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3" name="rc1413"/>
              <p:cNvSpPr/>
              <p:nvPr/>
            </p:nvSpPr>
            <p:spPr>
              <a:xfrm>
                <a:off x="443496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4" name="rc1414"/>
              <p:cNvSpPr/>
              <p:nvPr/>
            </p:nvSpPr>
            <p:spPr>
              <a:xfrm>
                <a:off x="443496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5" name="rc1415"/>
              <p:cNvSpPr/>
              <p:nvPr/>
            </p:nvSpPr>
            <p:spPr>
              <a:xfrm>
                <a:off x="430819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6" name="rc1416"/>
              <p:cNvSpPr/>
              <p:nvPr/>
            </p:nvSpPr>
            <p:spPr>
              <a:xfrm>
                <a:off x="430819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7" name="rc1417"/>
              <p:cNvSpPr/>
              <p:nvPr/>
            </p:nvSpPr>
            <p:spPr>
              <a:xfrm>
                <a:off x="4308190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8" name="rc1418"/>
              <p:cNvSpPr/>
              <p:nvPr/>
            </p:nvSpPr>
            <p:spPr>
              <a:xfrm>
                <a:off x="430819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9" name="rc1419"/>
              <p:cNvSpPr/>
              <p:nvPr/>
            </p:nvSpPr>
            <p:spPr>
              <a:xfrm>
                <a:off x="4308190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0" name="rc1420"/>
              <p:cNvSpPr/>
              <p:nvPr/>
            </p:nvSpPr>
            <p:spPr>
              <a:xfrm>
                <a:off x="430819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1" name="rc1421"/>
              <p:cNvSpPr/>
              <p:nvPr/>
            </p:nvSpPr>
            <p:spPr>
              <a:xfrm>
                <a:off x="430819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2" name="rc1422"/>
              <p:cNvSpPr/>
              <p:nvPr/>
            </p:nvSpPr>
            <p:spPr>
              <a:xfrm>
                <a:off x="430819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3" name="rc1423"/>
              <p:cNvSpPr/>
              <p:nvPr/>
            </p:nvSpPr>
            <p:spPr>
              <a:xfrm>
                <a:off x="430819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4" name="rc1424"/>
              <p:cNvSpPr/>
              <p:nvPr/>
            </p:nvSpPr>
            <p:spPr>
              <a:xfrm>
                <a:off x="430819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5" name="rc1425"/>
              <p:cNvSpPr/>
              <p:nvPr/>
            </p:nvSpPr>
            <p:spPr>
              <a:xfrm>
                <a:off x="430819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6" name="rc1426"/>
              <p:cNvSpPr/>
              <p:nvPr/>
            </p:nvSpPr>
            <p:spPr>
              <a:xfrm>
                <a:off x="430819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7" name="rc1427"/>
              <p:cNvSpPr/>
              <p:nvPr/>
            </p:nvSpPr>
            <p:spPr>
              <a:xfrm>
                <a:off x="430819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8" name="rc1428"/>
              <p:cNvSpPr/>
              <p:nvPr/>
            </p:nvSpPr>
            <p:spPr>
              <a:xfrm>
                <a:off x="430819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9" name="rc1429"/>
              <p:cNvSpPr/>
              <p:nvPr/>
            </p:nvSpPr>
            <p:spPr>
              <a:xfrm>
                <a:off x="419952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0" name="rc1430"/>
              <p:cNvSpPr/>
              <p:nvPr/>
            </p:nvSpPr>
            <p:spPr>
              <a:xfrm>
                <a:off x="419952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1" name="rc1431"/>
              <p:cNvSpPr/>
              <p:nvPr/>
            </p:nvSpPr>
            <p:spPr>
              <a:xfrm>
                <a:off x="4199525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2" name="rc1432"/>
              <p:cNvSpPr/>
              <p:nvPr/>
            </p:nvSpPr>
            <p:spPr>
              <a:xfrm>
                <a:off x="419952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3" name="rc1433"/>
              <p:cNvSpPr/>
              <p:nvPr/>
            </p:nvSpPr>
            <p:spPr>
              <a:xfrm>
                <a:off x="4199525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4" name="rc1434"/>
              <p:cNvSpPr/>
              <p:nvPr/>
            </p:nvSpPr>
            <p:spPr>
              <a:xfrm>
                <a:off x="419952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5" name="rc1435"/>
              <p:cNvSpPr/>
              <p:nvPr/>
            </p:nvSpPr>
            <p:spPr>
              <a:xfrm>
                <a:off x="419952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6" name="rc1436"/>
              <p:cNvSpPr/>
              <p:nvPr/>
            </p:nvSpPr>
            <p:spPr>
              <a:xfrm>
                <a:off x="419952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7" name="rc1437"/>
              <p:cNvSpPr/>
              <p:nvPr/>
            </p:nvSpPr>
            <p:spPr>
              <a:xfrm>
                <a:off x="419952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8" name="rc1438"/>
              <p:cNvSpPr/>
              <p:nvPr/>
            </p:nvSpPr>
            <p:spPr>
              <a:xfrm>
                <a:off x="4199525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9" name="rc1439"/>
              <p:cNvSpPr/>
              <p:nvPr/>
            </p:nvSpPr>
            <p:spPr>
              <a:xfrm>
                <a:off x="419952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0" name="rc1440"/>
              <p:cNvSpPr/>
              <p:nvPr/>
            </p:nvSpPr>
            <p:spPr>
              <a:xfrm>
                <a:off x="4199525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1" name="rc1441"/>
              <p:cNvSpPr/>
              <p:nvPr/>
            </p:nvSpPr>
            <p:spPr>
              <a:xfrm>
                <a:off x="419952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2" name="rc1442"/>
              <p:cNvSpPr/>
              <p:nvPr/>
            </p:nvSpPr>
            <p:spPr>
              <a:xfrm>
                <a:off x="419952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3" name="rc1443"/>
              <p:cNvSpPr/>
              <p:nvPr/>
            </p:nvSpPr>
            <p:spPr>
              <a:xfrm>
                <a:off x="448929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4" name="rc1444"/>
              <p:cNvSpPr/>
              <p:nvPr/>
            </p:nvSpPr>
            <p:spPr>
              <a:xfrm>
                <a:off x="448929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5" name="rc1445"/>
              <p:cNvSpPr/>
              <p:nvPr/>
            </p:nvSpPr>
            <p:spPr>
              <a:xfrm>
                <a:off x="4489299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6" name="rc1446"/>
              <p:cNvSpPr/>
              <p:nvPr/>
            </p:nvSpPr>
            <p:spPr>
              <a:xfrm>
                <a:off x="448929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7" name="rc1447"/>
              <p:cNvSpPr/>
              <p:nvPr/>
            </p:nvSpPr>
            <p:spPr>
              <a:xfrm>
                <a:off x="4489299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8" name="rc1448"/>
              <p:cNvSpPr/>
              <p:nvPr/>
            </p:nvSpPr>
            <p:spPr>
              <a:xfrm>
                <a:off x="448929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9" name="rc1449"/>
              <p:cNvSpPr/>
              <p:nvPr/>
            </p:nvSpPr>
            <p:spPr>
              <a:xfrm>
                <a:off x="448929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0" name="rc1450"/>
              <p:cNvSpPr/>
              <p:nvPr/>
            </p:nvSpPr>
            <p:spPr>
              <a:xfrm>
                <a:off x="448929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1" name="rc1451"/>
              <p:cNvSpPr/>
              <p:nvPr/>
            </p:nvSpPr>
            <p:spPr>
              <a:xfrm>
                <a:off x="448929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2" name="rc1452"/>
              <p:cNvSpPr/>
              <p:nvPr/>
            </p:nvSpPr>
            <p:spPr>
              <a:xfrm>
                <a:off x="448929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3" name="rc1453"/>
              <p:cNvSpPr/>
              <p:nvPr/>
            </p:nvSpPr>
            <p:spPr>
              <a:xfrm>
                <a:off x="448929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4" name="rc1454"/>
              <p:cNvSpPr/>
              <p:nvPr/>
            </p:nvSpPr>
            <p:spPr>
              <a:xfrm>
                <a:off x="448929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5" name="rc1455"/>
              <p:cNvSpPr/>
              <p:nvPr/>
            </p:nvSpPr>
            <p:spPr>
              <a:xfrm>
                <a:off x="448929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6" name="rc1456"/>
              <p:cNvSpPr/>
              <p:nvPr/>
            </p:nvSpPr>
            <p:spPr>
              <a:xfrm>
                <a:off x="448929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7" name="rc1457"/>
              <p:cNvSpPr/>
              <p:nvPr/>
            </p:nvSpPr>
            <p:spPr>
              <a:xfrm>
                <a:off x="439874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8" name="rc1458"/>
              <p:cNvSpPr/>
              <p:nvPr/>
            </p:nvSpPr>
            <p:spPr>
              <a:xfrm>
                <a:off x="439874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9" name="rc1459"/>
              <p:cNvSpPr/>
              <p:nvPr/>
            </p:nvSpPr>
            <p:spPr>
              <a:xfrm>
                <a:off x="4398745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0" name="rc1460"/>
              <p:cNvSpPr/>
              <p:nvPr/>
            </p:nvSpPr>
            <p:spPr>
              <a:xfrm>
                <a:off x="439874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1" name="rc1461"/>
              <p:cNvSpPr/>
              <p:nvPr/>
            </p:nvSpPr>
            <p:spPr>
              <a:xfrm>
                <a:off x="4398745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2" name="rc1462"/>
              <p:cNvSpPr/>
              <p:nvPr/>
            </p:nvSpPr>
            <p:spPr>
              <a:xfrm>
                <a:off x="439874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3" name="rc1463"/>
              <p:cNvSpPr/>
              <p:nvPr/>
            </p:nvSpPr>
            <p:spPr>
              <a:xfrm>
                <a:off x="439874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4" name="rc1464"/>
              <p:cNvSpPr/>
              <p:nvPr/>
            </p:nvSpPr>
            <p:spPr>
              <a:xfrm>
                <a:off x="439874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5" name="rc1465"/>
              <p:cNvSpPr/>
              <p:nvPr/>
            </p:nvSpPr>
            <p:spPr>
              <a:xfrm>
                <a:off x="439874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6" name="rc1466"/>
              <p:cNvSpPr/>
              <p:nvPr/>
            </p:nvSpPr>
            <p:spPr>
              <a:xfrm>
                <a:off x="4398745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7" name="rc1467"/>
              <p:cNvSpPr/>
              <p:nvPr/>
            </p:nvSpPr>
            <p:spPr>
              <a:xfrm>
                <a:off x="439874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8" name="rc1468"/>
              <p:cNvSpPr/>
              <p:nvPr/>
            </p:nvSpPr>
            <p:spPr>
              <a:xfrm>
                <a:off x="4398745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9" name="rc1469"/>
              <p:cNvSpPr/>
              <p:nvPr/>
            </p:nvSpPr>
            <p:spPr>
              <a:xfrm>
                <a:off x="439874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0" name="rc1470"/>
              <p:cNvSpPr/>
              <p:nvPr/>
            </p:nvSpPr>
            <p:spPr>
              <a:xfrm>
                <a:off x="439874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1" name="rc1471"/>
              <p:cNvSpPr/>
              <p:nvPr/>
            </p:nvSpPr>
            <p:spPr>
              <a:xfrm>
                <a:off x="457985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2" name="rc1472"/>
              <p:cNvSpPr/>
              <p:nvPr/>
            </p:nvSpPr>
            <p:spPr>
              <a:xfrm>
                <a:off x="457985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3" name="rc1473"/>
              <p:cNvSpPr/>
              <p:nvPr/>
            </p:nvSpPr>
            <p:spPr>
              <a:xfrm>
                <a:off x="4579853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4" name="rc1474"/>
              <p:cNvSpPr/>
              <p:nvPr/>
            </p:nvSpPr>
            <p:spPr>
              <a:xfrm>
                <a:off x="457985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5" name="rc1475"/>
              <p:cNvSpPr/>
              <p:nvPr/>
            </p:nvSpPr>
            <p:spPr>
              <a:xfrm>
                <a:off x="4579853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6" name="rc1476"/>
              <p:cNvSpPr/>
              <p:nvPr/>
            </p:nvSpPr>
            <p:spPr>
              <a:xfrm>
                <a:off x="457985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7" name="rc1477"/>
              <p:cNvSpPr/>
              <p:nvPr/>
            </p:nvSpPr>
            <p:spPr>
              <a:xfrm>
                <a:off x="457985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8" name="rc1478"/>
              <p:cNvSpPr/>
              <p:nvPr/>
            </p:nvSpPr>
            <p:spPr>
              <a:xfrm>
                <a:off x="457985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9" name="rc1479"/>
              <p:cNvSpPr/>
              <p:nvPr/>
            </p:nvSpPr>
            <p:spPr>
              <a:xfrm>
                <a:off x="457985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0" name="rc1480"/>
              <p:cNvSpPr/>
              <p:nvPr/>
            </p:nvSpPr>
            <p:spPr>
              <a:xfrm>
                <a:off x="457985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1" name="rc1481"/>
              <p:cNvSpPr/>
              <p:nvPr/>
            </p:nvSpPr>
            <p:spPr>
              <a:xfrm>
                <a:off x="457985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2" name="rc1482"/>
              <p:cNvSpPr/>
              <p:nvPr/>
            </p:nvSpPr>
            <p:spPr>
              <a:xfrm>
                <a:off x="4579853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3" name="rc1483"/>
              <p:cNvSpPr/>
              <p:nvPr/>
            </p:nvSpPr>
            <p:spPr>
              <a:xfrm>
                <a:off x="457985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4" name="rc1484"/>
              <p:cNvSpPr/>
              <p:nvPr/>
            </p:nvSpPr>
            <p:spPr>
              <a:xfrm>
                <a:off x="457985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5" name="rc1485"/>
              <p:cNvSpPr/>
              <p:nvPr/>
            </p:nvSpPr>
            <p:spPr>
              <a:xfrm>
                <a:off x="352942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6" name="rc1486"/>
              <p:cNvSpPr/>
              <p:nvPr/>
            </p:nvSpPr>
            <p:spPr>
              <a:xfrm>
                <a:off x="352942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7" name="rc1487"/>
              <p:cNvSpPr/>
              <p:nvPr/>
            </p:nvSpPr>
            <p:spPr>
              <a:xfrm>
                <a:off x="3529423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8" name="rc1488"/>
              <p:cNvSpPr/>
              <p:nvPr/>
            </p:nvSpPr>
            <p:spPr>
              <a:xfrm>
                <a:off x="352942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9" name="rc1489"/>
              <p:cNvSpPr/>
              <p:nvPr/>
            </p:nvSpPr>
            <p:spPr>
              <a:xfrm>
                <a:off x="3529423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0" name="rc1490"/>
              <p:cNvSpPr/>
              <p:nvPr/>
            </p:nvSpPr>
            <p:spPr>
              <a:xfrm>
                <a:off x="352942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1" name="rc1491"/>
              <p:cNvSpPr/>
              <p:nvPr/>
            </p:nvSpPr>
            <p:spPr>
              <a:xfrm>
                <a:off x="352942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2" name="rc1492"/>
              <p:cNvSpPr/>
              <p:nvPr/>
            </p:nvSpPr>
            <p:spPr>
              <a:xfrm>
                <a:off x="352942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3" name="rc1493"/>
              <p:cNvSpPr/>
              <p:nvPr/>
            </p:nvSpPr>
            <p:spPr>
              <a:xfrm>
                <a:off x="352942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4" name="rc1494"/>
              <p:cNvSpPr/>
              <p:nvPr/>
            </p:nvSpPr>
            <p:spPr>
              <a:xfrm>
                <a:off x="352942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5" name="rc1495"/>
              <p:cNvSpPr/>
              <p:nvPr/>
            </p:nvSpPr>
            <p:spPr>
              <a:xfrm>
                <a:off x="352942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6" name="rc1496"/>
              <p:cNvSpPr/>
              <p:nvPr/>
            </p:nvSpPr>
            <p:spPr>
              <a:xfrm>
                <a:off x="3529423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7" name="rc1497"/>
              <p:cNvSpPr/>
              <p:nvPr/>
            </p:nvSpPr>
            <p:spPr>
              <a:xfrm>
                <a:off x="352942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8" name="rc1498"/>
              <p:cNvSpPr/>
              <p:nvPr/>
            </p:nvSpPr>
            <p:spPr>
              <a:xfrm>
                <a:off x="352942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9" name="rc1499"/>
              <p:cNvSpPr/>
              <p:nvPr/>
            </p:nvSpPr>
            <p:spPr>
              <a:xfrm>
                <a:off x="445307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0" name="rc1500"/>
              <p:cNvSpPr/>
              <p:nvPr/>
            </p:nvSpPr>
            <p:spPr>
              <a:xfrm>
                <a:off x="445307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1" name="rc1501"/>
              <p:cNvSpPr/>
              <p:nvPr/>
            </p:nvSpPr>
            <p:spPr>
              <a:xfrm>
                <a:off x="4453077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2" name="rc1502"/>
              <p:cNvSpPr/>
              <p:nvPr/>
            </p:nvSpPr>
            <p:spPr>
              <a:xfrm>
                <a:off x="445307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3" name="rc1503"/>
              <p:cNvSpPr/>
              <p:nvPr/>
            </p:nvSpPr>
            <p:spPr>
              <a:xfrm>
                <a:off x="4453077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4" name="rc1504"/>
              <p:cNvSpPr/>
              <p:nvPr/>
            </p:nvSpPr>
            <p:spPr>
              <a:xfrm>
                <a:off x="445307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5" name="rc1505"/>
              <p:cNvSpPr/>
              <p:nvPr/>
            </p:nvSpPr>
            <p:spPr>
              <a:xfrm>
                <a:off x="445307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6" name="rc1506"/>
              <p:cNvSpPr/>
              <p:nvPr/>
            </p:nvSpPr>
            <p:spPr>
              <a:xfrm>
                <a:off x="445307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7" name="rc1507"/>
              <p:cNvSpPr/>
              <p:nvPr/>
            </p:nvSpPr>
            <p:spPr>
              <a:xfrm>
                <a:off x="445307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8" name="rc1508"/>
              <p:cNvSpPr/>
              <p:nvPr/>
            </p:nvSpPr>
            <p:spPr>
              <a:xfrm>
                <a:off x="4453077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9" name="rc1509"/>
              <p:cNvSpPr/>
              <p:nvPr/>
            </p:nvSpPr>
            <p:spPr>
              <a:xfrm>
                <a:off x="445307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0" name="rc1510"/>
              <p:cNvSpPr/>
              <p:nvPr/>
            </p:nvSpPr>
            <p:spPr>
              <a:xfrm>
                <a:off x="4453077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1" name="rc1511"/>
              <p:cNvSpPr/>
              <p:nvPr/>
            </p:nvSpPr>
            <p:spPr>
              <a:xfrm>
                <a:off x="445307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2" name="rc1512"/>
              <p:cNvSpPr/>
              <p:nvPr/>
            </p:nvSpPr>
            <p:spPr>
              <a:xfrm>
                <a:off x="445307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3" name="rc1513"/>
              <p:cNvSpPr/>
              <p:nvPr/>
            </p:nvSpPr>
            <p:spPr>
              <a:xfrm>
                <a:off x="454363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4" name="rc1514"/>
              <p:cNvSpPr/>
              <p:nvPr/>
            </p:nvSpPr>
            <p:spPr>
              <a:xfrm>
                <a:off x="454363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5" name="rc1515"/>
              <p:cNvSpPr/>
              <p:nvPr/>
            </p:nvSpPr>
            <p:spPr>
              <a:xfrm>
                <a:off x="4543632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6" name="rc1516"/>
              <p:cNvSpPr/>
              <p:nvPr/>
            </p:nvSpPr>
            <p:spPr>
              <a:xfrm>
                <a:off x="454363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7" name="rc1517"/>
              <p:cNvSpPr/>
              <p:nvPr/>
            </p:nvSpPr>
            <p:spPr>
              <a:xfrm>
                <a:off x="4543632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8" name="rc1518"/>
              <p:cNvSpPr/>
              <p:nvPr/>
            </p:nvSpPr>
            <p:spPr>
              <a:xfrm>
                <a:off x="454363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9" name="rc1519"/>
              <p:cNvSpPr/>
              <p:nvPr/>
            </p:nvSpPr>
            <p:spPr>
              <a:xfrm>
                <a:off x="454363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0" name="rc1520"/>
              <p:cNvSpPr/>
              <p:nvPr/>
            </p:nvSpPr>
            <p:spPr>
              <a:xfrm>
                <a:off x="454363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1" name="rc1521"/>
              <p:cNvSpPr/>
              <p:nvPr/>
            </p:nvSpPr>
            <p:spPr>
              <a:xfrm>
                <a:off x="454363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2" name="rc1522"/>
              <p:cNvSpPr/>
              <p:nvPr/>
            </p:nvSpPr>
            <p:spPr>
              <a:xfrm>
                <a:off x="454363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3" name="rc1523"/>
              <p:cNvSpPr/>
              <p:nvPr/>
            </p:nvSpPr>
            <p:spPr>
              <a:xfrm>
                <a:off x="454363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4" name="rc1524"/>
              <p:cNvSpPr/>
              <p:nvPr/>
            </p:nvSpPr>
            <p:spPr>
              <a:xfrm>
                <a:off x="4543632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5" name="rc1525"/>
              <p:cNvSpPr/>
              <p:nvPr/>
            </p:nvSpPr>
            <p:spPr>
              <a:xfrm>
                <a:off x="454363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6" name="rc1526"/>
              <p:cNvSpPr/>
              <p:nvPr/>
            </p:nvSpPr>
            <p:spPr>
              <a:xfrm>
                <a:off x="454363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7" name="rc1527"/>
              <p:cNvSpPr/>
              <p:nvPr/>
            </p:nvSpPr>
            <p:spPr>
              <a:xfrm>
                <a:off x="474285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8" name="rc1528"/>
              <p:cNvSpPr/>
              <p:nvPr/>
            </p:nvSpPr>
            <p:spPr>
              <a:xfrm>
                <a:off x="474285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9" name="rc1529"/>
              <p:cNvSpPr/>
              <p:nvPr/>
            </p:nvSpPr>
            <p:spPr>
              <a:xfrm>
                <a:off x="4742851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0" name="rc1530"/>
              <p:cNvSpPr/>
              <p:nvPr/>
            </p:nvSpPr>
            <p:spPr>
              <a:xfrm>
                <a:off x="474285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1" name="rc1531"/>
              <p:cNvSpPr/>
              <p:nvPr/>
            </p:nvSpPr>
            <p:spPr>
              <a:xfrm>
                <a:off x="4742851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2" name="rc1532"/>
              <p:cNvSpPr/>
              <p:nvPr/>
            </p:nvSpPr>
            <p:spPr>
              <a:xfrm>
                <a:off x="474285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3" name="rc1533"/>
              <p:cNvSpPr/>
              <p:nvPr/>
            </p:nvSpPr>
            <p:spPr>
              <a:xfrm>
                <a:off x="474285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4" name="rc1534"/>
              <p:cNvSpPr/>
              <p:nvPr/>
            </p:nvSpPr>
            <p:spPr>
              <a:xfrm>
                <a:off x="474285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5" name="rc1535"/>
              <p:cNvSpPr/>
              <p:nvPr/>
            </p:nvSpPr>
            <p:spPr>
              <a:xfrm>
                <a:off x="474285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6" name="rc1536"/>
              <p:cNvSpPr/>
              <p:nvPr/>
            </p:nvSpPr>
            <p:spPr>
              <a:xfrm>
                <a:off x="4742851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7" name="rc1537"/>
              <p:cNvSpPr/>
              <p:nvPr/>
            </p:nvSpPr>
            <p:spPr>
              <a:xfrm>
                <a:off x="474285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8" name="rc1538"/>
              <p:cNvSpPr/>
              <p:nvPr/>
            </p:nvSpPr>
            <p:spPr>
              <a:xfrm>
                <a:off x="474285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9" name="rc1539"/>
              <p:cNvSpPr/>
              <p:nvPr/>
            </p:nvSpPr>
            <p:spPr>
              <a:xfrm>
                <a:off x="474285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0" name="rc1540"/>
              <p:cNvSpPr/>
              <p:nvPr/>
            </p:nvSpPr>
            <p:spPr>
              <a:xfrm>
                <a:off x="474285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1" name="rc1541"/>
              <p:cNvSpPr/>
              <p:nvPr/>
            </p:nvSpPr>
            <p:spPr>
              <a:xfrm>
                <a:off x="361997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2" name="rc1542"/>
              <p:cNvSpPr/>
              <p:nvPr/>
            </p:nvSpPr>
            <p:spPr>
              <a:xfrm>
                <a:off x="361997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3" name="rc1543"/>
              <p:cNvSpPr/>
              <p:nvPr/>
            </p:nvSpPr>
            <p:spPr>
              <a:xfrm>
                <a:off x="3619978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4" name="rc1544"/>
              <p:cNvSpPr/>
              <p:nvPr/>
            </p:nvSpPr>
            <p:spPr>
              <a:xfrm>
                <a:off x="361997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5" name="rc1545"/>
              <p:cNvSpPr/>
              <p:nvPr/>
            </p:nvSpPr>
            <p:spPr>
              <a:xfrm>
                <a:off x="3619978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6" name="rc1546"/>
              <p:cNvSpPr/>
              <p:nvPr/>
            </p:nvSpPr>
            <p:spPr>
              <a:xfrm>
                <a:off x="361997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7" name="rc1547"/>
              <p:cNvSpPr/>
              <p:nvPr/>
            </p:nvSpPr>
            <p:spPr>
              <a:xfrm>
                <a:off x="361997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8" name="rc1548"/>
              <p:cNvSpPr/>
              <p:nvPr/>
            </p:nvSpPr>
            <p:spPr>
              <a:xfrm>
                <a:off x="361997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9" name="rc1549"/>
              <p:cNvSpPr/>
              <p:nvPr/>
            </p:nvSpPr>
            <p:spPr>
              <a:xfrm>
                <a:off x="361997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0" name="rc1550"/>
              <p:cNvSpPr/>
              <p:nvPr/>
            </p:nvSpPr>
            <p:spPr>
              <a:xfrm>
                <a:off x="3619978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1" name="rc1551"/>
              <p:cNvSpPr/>
              <p:nvPr/>
            </p:nvSpPr>
            <p:spPr>
              <a:xfrm>
                <a:off x="361997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2" name="rc1552"/>
              <p:cNvSpPr/>
              <p:nvPr/>
            </p:nvSpPr>
            <p:spPr>
              <a:xfrm>
                <a:off x="3619978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3" name="rc1553"/>
              <p:cNvSpPr/>
              <p:nvPr/>
            </p:nvSpPr>
            <p:spPr>
              <a:xfrm>
                <a:off x="361997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4" name="rc1554"/>
              <p:cNvSpPr/>
              <p:nvPr/>
            </p:nvSpPr>
            <p:spPr>
              <a:xfrm>
                <a:off x="361997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5" name="rc1555"/>
              <p:cNvSpPr/>
              <p:nvPr/>
            </p:nvSpPr>
            <p:spPr>
              <a:xfrm>
                <a:off x="461607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6" name="rc1556"/>
              <p:cNvSpPr/>
              <p:nvPr/>
            </p:nvSpPr>
            <p:spPr>
              <a:xfrm>
                <a:off x="461607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7" name="rc1557"/>
              <p:cNvSpPr/>
              <p:nvPr/>
            </p:nvSpPr>
            <p:spPr>
              <a:xfrm>
                <a:off x="4616075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8" name="rc1558"/>
              <p:cNvSpPr/>
              <p:nvPr/>
            </p:nvSpPr>
            <p:spPr>
              <a:xfrm>
                <a:off x="461607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9" name="rc1559"/>
              <p:cNvSpPr/>
              <p:nvPr/>
            </p:nvSpPr>
            <p:spPr>
              <a:xfrm>
                <a:off x="4616075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0" name="rc1560"/>
              <p:cNvSpPr/>
              <p:nvPr/>
            </p:nvSpPr>
            <p:spPr>
              <a:xfrm>
                <a:off x="461607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1" name="rc1561"/>
              <p:cNvSpPr/>
              <p:nvPr/>
            </p:nvSpPr>
            <p:spPr>
              <a:xfrm>
                <a:off x="461607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2" name="rc1562"/>
              <p:cNvSpPr/>
              <p:nvPr/>
            </p:nvSpPr>
            <p:spPr>
              <a:xfrm>
                <a:off x="461607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3" name="rc1563"/>
              <p:cNvSpPr/>
              <p:nvPr/>
            </p:nvSpPr>
            <p:spPr>
              <a:xfrm>
                <a:off x="461607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4" name="rc1564"/>
              <p:cNvSpPr/>
              <p:nvPr/>
            </p:nvSpPr>
            <p:spPr>
              <a:xfrm>
                <a:off x="4616075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5" name="rc1565"/>
              <p:cNvSpPr/>
              <p:nvPr/>
            </p:nvSpPr>
            <p:spPr>
              <a:xfrm>
                <a:off x="461607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6" name="rc1566"/>
              <p:cNvSpPr/>
              <p:nvPr/>
            </p:nvSpPr>
            <p:spPr>
              <a:xfrm>
                <a:off x="4616075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7" name="rc1567"/>
              <p:cNvSpPr/>
              <p:nvPr/>
            </p:nvSpPr>
            <p:spPr>
              <a:xfrm>
                <a:off x="461607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8" name="rc1568"/>
              <p:cNvSpPr/>
              <p:nvPr/>
            </p:nvSpPr>
            <p:spPr>
              <a:xfrm>
                <a:off x="461607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9" name="rc1569"/>
              <p:cNvSpPr/>
              <p:nvPr/>
            </p:nvSpPr>
            <p:spPr>
              <a:xfrm>
                <a:off x="403652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0" name="rc1570"/>
              <p:cNvSpPr/>
              <p:nvPr/>
            </p:nvSpPr>
            <p:spPr>
              <a:xfrm>
                <a:off x="403652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1" name="rc1571"/>
              <p:cNvSpPr/>
              <p:nvPr/>
            </p:nvSpPr>
            <p:spPr>
              <a:xfrm>
                <a:off x="4036527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2" name="rc1572"/>
              <p:cNvSpPr/>
              <p:nvPr/>
            </p:nvSpPr>
            <p:spPr>
              <a:xfrm>
                <a:off x="403652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3" name="rc1573"/>
              <p:cNvSpPr/>
              <p:nvPr/>
            </p:nvSpPr>
            <p:spPr>
              <a:xfrm>
                <a:off x="4036527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4" name="rc1574"/>
              <p:cNvSpPr/>
              <p:nvPr/>
            </p:nvSpPr>
            <p:spPr>
              <a:xfrm>
                <a:off x="403652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5" name="rc1575"/>
              <p:cNvSpPr/>
              <p:nvPr/>
            </p:nvSpPr>
            <p:spPr>
              <a:xfrm>
                <a:off x="403652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6" name="rc1576"/>
              <p:cNvSpPr/>
              <p:nvPr/>
            </p:nvSpPr>
            <p:spPr>
              <a:xfrm>
                <a:off x="403652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7" name="rc1577"/>
              <p:cNvSpPr/>
              <p:nvPr/>
            </p:nvSpPr>
            <p:spPr>
              <a:xfrm>
                <a:off x="403652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8" name="rc1578"/>
              <p:cNvSpPr/>
              <p:nvPr/>
            </p:nvSpPr>
            <p:spPr>
              <a:xfrm>
                <a:off x="403652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9" name="rc1579"/>
              <p:cNvSpPr/>
              <p:nvPr/>
            </p:nvSpPr>
            <p:spPr>
              <a:xfrm>
                <a:off x="403652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0" name="rc1580"/>
              <p:cNvSpPr/>
              <p:nvPr/>
            </p:nvSpPr>
            <p:spPr>
              <a:xfrm>
                <a:off x="4036527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1" name="rc1581"/>
              <p:cNvSpPr/>
              <p:nvPr/>
            </p:nvSpPr>
            <p:spPr>
              <a:xfrm>
                <a:off x="403652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2" name="rc1582"/>
              <p:cNvSpPr/>
              <p:nvPr/>
            </p:nvSpPr>
            <p:spPr>
              <a:xfrm>
                <a:off x="403652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3" name="rc1583"/>
              <p:cNvSpPr/>
              <p:nvPr/>
            </p:nvSpPr>
            <p:spPr>
              <a:xfrm>
                <a:off x="360186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4" name="rc1584"/>
              <p:cNvSpPr/>
              <p:nvPr/>
            </p:nvSpPr>
            <p:spPr>
              <a:xfrm>
                <a:off x="360186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5" name="rc1585"/>
              <p:cNvSpPr/>
              <p:nvPr/>
            </p:nvSpPr>
            <p:spPr>
              <a:xfrm>
                <a:off x="3601867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6" name="rc1586"/>
              <p:cNvSpPr/>
              <p:nvPr/>
            </p:nvSpPr>
            <p:spPr>
              <a:xfrm>
                <a:off x="360186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7" name="rc1587"/>
              <p:cNvSpPr/>
              <p:nvPr/>
            </p:nvSpPr>
            <p:spPr>
              <a:xfrm>
                <a:off x="3601867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8" name="rc1588"/>
              <p:cNvSpPr/>
              <p:nvPr/>
            </p:nvSpPr>
            <p:spPr>
              <a:xfrm>
                <a:off x="360186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9" name="rc1589"/>
              <p:cNvSpPr/>
              <p:nvPr/>
            </p:nvSpPr>
            <p:spPr>
              <a:xfrm>
                <a:off x="360186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0" name="rc1590"/>
              <p:cNvSpPr/>
              <p:nvPr/>
            </p:nvSpPr>
            <p:spPr>
              <a:xfrm>
                <a:off x="360186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1" name="rc1591"/>
              <p:cNvSpPr/>
              <p:nvPr/>
            </p:nvSpPr>
            <p:spPr>
              <a:xfrm>
                <a:off x="360186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2" name="rc1592"/>
              <p:cNvSpPr/>
              <p:nvPr/>
            </p:nvSpPr>
            <p:spPr>
              <a:xfrm>
                <a:off x="360186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3" name="rc1593"/>
              <p:cNvSpPr/>
              <p:nvPr/>
            </p:nvSpPr>
            <p:spPr>
              <a:xfrm>
                <a:off x="360186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4" name="rc1594"/>
              <p:cNvSpPr/>
              <p:nvPr/>
            </p:nvSpPr>
            <p:spPr>
              <a:xfrm>
                <a:off x="3601867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5" name="rc1595"/>
              <p:cNvSpPr/>
              <p:nvPr/>
            </p:nvSpPr>
            <p:spPr>
              <a:xfrm>
                <a:off x="360186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6" name="rc1596"/>
              <p:cNvSpPr/>
              <p:nvPr/>
            </p:nvSpPr>
            <p:spPr>
              <a:xfrm>
                <a:off x="360186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7" name="rc1597"/>
              <p:cNvSpPr/>
              <p:nvPr/>
            </p:nvSpPr>
            <p:spPr>
              <a:xfrm>
                <a:off x="383730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8" name="rc1598"/>
              <p:cNvSpPr/>
              <p:nvPr/>
            </p:nvSpPr>
            <p:spPr>
              <a:xfrm>
                <a:off x="383730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9" name="rc1599"/>
              <p:cNvSpPr/>
              <p:nvPr/>
            </p:nvSpPr>
            <p:spPr>
              <a:xfrm>
                <a:off x="3837308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0" name="rc1600"/>
              <p:cNvSpPr/>
              <p:nvPr/>
            </p:nvSpPr>
            <p:spPr>
              <a:xfrm>
                <a:off x="383730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1" name="rc1601"/>
              <p:cNvSpPr/>
              <p:nvPr/>
            </p:nvSpPr>
            <p:spPr>
              <a:xfrm>
                <a:off x="3837308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2" name="rc1602"/>
              <p:cNvSpPr/>
              <p:nvPr/>
            </p:nvSpPr>
            <p:spPr>
              <a:xfrm>
                <a:off x="383730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3" name="rc1603"/>
              <p:cNvSpPr/>
              <p:nvPr/>
            </p:nvSpPr>
            <p:spPr>
              <a:xfrm>
                <a:off x="383730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4" name="rc1604"/>
              <p:cNvSpPr/>
              <p:nvPr/>
            </p:nvSpPr>
            <p:spPr>
              <a:xfrm>
                <a:off x="383730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5" name="rc1605"/>
              <p:cNvSpPr/>
              <p:nvPr/>
            </p:nvSpPr>
            <p:spPr>
              <a:xfrm>
                <a:off x="383730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6" name="rc1606"/>
              <p:cNvSpPr/>
              <p:nvPr/>
            </p:nvSpPr>
            <p:spPr>
              <a:xfrm>
                <a:off x="383730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7" name="rc1607"/>
              <p:cNvSpPr/>
              <p:nvPr/>
            </p:nvSpPr>
            <p:spPr>
              <a:xfrm>
                <a:off x="383730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8" name="rc1608"/>
              <p:cNvSpPr/>
              <p:nvPr/>
            </p:nvSpPr>
            <p:spPr>
              <a:xfrm>
                <a:off x="383730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9" name="rc1609"/>
              <p:cNvSpPr/>
              <p:nvPr/>
            </p:nvSpPr>
            <p:spPr>
              <a:xfrm>
                <a:off x="383730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0" name="rc1610"/>
              <p:cNvSpPr/>
              <p:nvPr/>
            </p:nvSpPr>
            <p:spPr>
              <a:xfrm>
                <a:off x="383730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1" name="rc1611"/>
              <p:cNvSpPr/>
              <p:nvPr/>
            </p:nvSpPr>
            <p:spPr>
              <a:xfrm>
                <a:off x="342075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2" name="rc1612"/>
              <p:cNvSpPr/>
              <p:nvPr/>
            </p:nvSpPr>
            <p:spPr>
              <a:xfrm>
                <a:off x="342075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3" name="rc1613"/>
              <p:cNvSpPr/>
              <p:nvPr/>
            </p:nvSpPr>
            <p:spPr>
              <a:xfrm>
                <a:off x="3420758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4" name="rc1614"/>
              <p:cNvSpPr/>
              <p:nvPr/>
            </p:nvSpPr>
            <p:spPr>
              <a:xfrm>
                <a:off x="342075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5" name="rc1615"/>
              <p:cNvSpPr/>
              <p:nvPr/>
            </p:nvSpPr>
            <p:spPr>
              <a:xfrm>
                <a:off x="3420758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6" name="rc1616"/>
              <p:cNvSpPr/>
              <p:nvPr/>
            </p:nvSpPr>
            <p:spPr>
              <a:xfrm>
                <a:off x="342075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7" name="rc1617"/>
              <p:cNvSpPr/>
              <p:nvPr/>
            </p:nvSpPr>
            <p:spPr>
              <a:xfrm>
                <a:off x="342075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8" name="rc1618"/>
              <p:cNvSpPr/>
              <p:nvPr/>
            </p:nvSpPr>
            <p:spPr>
              <a:xfrm>
                <a:off x="342075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9" name="rc1619"/>
              <p:cNvSpPr/>
              <p:nvPr/>
            </p:nvSpPr>
            <p:spPr>
              <a:xfrm>
                <a:off x="342075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0" name="rc1620"/>
              <p:cNvSpPr/>
              <p:nvPr/>
            </p:nvSpPr>
            <p:spPr>
              <a:xfrm>
                <a:off x="342075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1" name="rc1621"/>
              <p:cNvSpPr/>
              <p:nvPr/>
            </p:nvSpPr>
            <p:spPr>
              <a:xfrm>
                <a:off x="342075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2" name="rc1622"/>
              <p:cNvSpPr/>
              <p:nvPr/>
            </p:nvSpPr>
            <p:spPr>
              <a:xfrm>
                <a:off x="342075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3" name="rc1623"/>
              <p:cNvSpPr/>
              <p:nvPr/>
            </p:nvSpPr>
            <p:spPr>
              <a:xfrm>
                <a:off x="342075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4" name="rc1624"/>
              <p:cNvSpPr/>
              <p:nvPr/>
            </p:nvSpPr>
            <p:spPr>
              <a:xfrm>
                <a:off x="342075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5" name="rc1625"/>
              <p:cNvSpPr/>
              <p:nvPr/>
            </p:nvSpPr>
            <p:spPr>
              <a:xfrm>
                <a:off x="405463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6" name="rc1626"/>
              <p:cNvSpPr/>
              <p:nvPr/>
            </p:nvSpPr>
            <p:spPr>
              <a:xfrm>
                <a:off x="405463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7" name="rc1627"/>
              <p:cNvSpPr/>
              <p:nvPr/>
            </p:nvSpPr>
            <p:spPr>
              <a:xfrm>
                <a:off x="4054638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8" name="rc1628"/>
              <p:cNvSpPr/>
              <p:nvPr/>
            </p:nvSpPr>
            <p:spPr>
              <a:xfrm>
                <a:off x="405463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9" name="rc1629"/>
              <p:cNvSpPr/>
              <p:nvPr/>
            </p:nvSpPr>
            <p:spPr>
              <a:xfrm>
                <a:off x="4054638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0" name="rc1630"/>
              <p:cNvSpPr/>
              <p:nvPr/>
            </p:nvSpPr>
            <p:spPr>
              <a:xfrm>
                <a:off x="405463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1" name="rc1631"/>
              <p:cNvSpPr/>
              <p:nvPr/>
            </p:nvSpPr>
            <p:spPr>
              <a:xfrm>
                <a:off x="405463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2" name="rc1632"/>
              <p:cNvSpPr/>
              <p:nvPr/>
            </p:nvSpPr>
            <p:spPr>
              <a:xfrm>
                <a:off x="405463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3" name="rc1633"/>
              <p:cNvSpPr/>
              <p:nvPr/>
            </p:nvSpPr>
            <p:spPr>
              <a:xfrm>
                <a:off x="405463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4" name="rc1634"/>
              <p:cNvSpPr/>
              <p:nvPr/>
            </p:nvSpPr>
            <p:spPr>
              <a:xfrm>
                <a:off x="405463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5" name="rc1635"/>
              <p:cNvSpPr/>
              <p:nvPr/>
            </p:nvSpPr>
            <p:spPr>
              <a:xfrm>
                <a:off x="405463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6" name="rc1636"/>
              <p:cNvSpPr/>
              <p:nvPr/>
            </p:nvSpPr>
            <p:spPr>
              <a:xfrm>
                <a:off x="405463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7" name="rc1637"/>
              <p:cNvSpPr/>
              <p:nvPr/>
            </p:nvSpPr>
            <p:spPr>
              <a:xfrm>
                <a:off x="405463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8" name="rc1638"/>
              <p:cNvSpPr/>
              <p:nvPr/>
            </p:nvSpPr>
            <p:spPr>
              <a:xfrm>
                <a:off x="405463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9" name="rc1639"/>
              <p:cNvSpPr/>
              <p:nvPr/>
            </p:nvSpPr>
            <p:spPr>
              <a:xfrm>
                <a:off x="479718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0" name="rc1640"/>
              <p:cNvSpPr/>
              <p:nvPr/>
            </p:nvSpPr>
            <p:spPr>
              <a:xfrm>
                <a:off x="479718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1" name="rc1641"/>
              <p:cNvSpPr/>
              <p:nvPr/>
            </p:nvSpPr>
            <p:spPr>
              <a:xfrm>
                <a:off x="4797184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2" name="rc1642"/>
              <p:cNvSpPr/>
              <p:nvPr/>
            </p:nvSpPr>
            <p:spPr>
              <a:xfrm>
                <a:off x="479718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3" name="rc1643"/>
              <p:cNvSpPr/>
              <p:nvPr/>
            </p:nvSpPr>
            <p:spPr>
              <a:xfrm>
                <a:off x="4797184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4" name="rc1644"/>
              <p:cNvSpPr/>
              <p:nvPr/>
            </p:nvSpPr>
            <p:spPr>
              <a:xfrm>
                <a:off x="479718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5" name="rc1645"/>
              <p:cNvSpPr/>
              <p:nvPr/>
            </p:nvSpPr>
            <p:spPr>
              <a:xfrm>
                <a:off x="479718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6" name="rc1646"/>
              <p:cNvSpPr/>
              <p:nvPr/>
            </p:nvSpPr>
            <p:spPr>
              <a:xfrm>
                <a:off x="479718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7" name="rc1647"/>
              <p:cNvSpPr/>
              <p:nvPr/>
            </p:nvSpPr>
            <p:spPr>
              <a:xfrm>
                <a:off x="479718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8" name="rc1648"/>
              <p:cNvSpPr/>
              <p:nvPr/>
            </p:nvSpPr>
            <p:spPr>
              <a:xfrm>
                <a:off x="479718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9" name="rc1649"/>
              <p:cNvSpPr/>
              <p:nvPr/>
            </p:nvSpPr>
            <p:spPr>
              <a:xfrm>
                <a:off x="479718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0" name="rc1650"/>
              <p:cNvSpPr/>
              <p:nvPr/>
            </p:nvSpPr>
            <p:spPr>
              <a:xfrm>
                <a:off x="479718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1" name="rc1651"/>
              <p:cNvSpPr/>
              <p:nvPr/>
            </p:nvSpPr>
            <p:spPr>
              <a:xfrm>
                <a:off x="479718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2" name="rc1652"/>
              <p:cNvSpPr/>
              <p:nvPr/>
            </p:nvSpPr>
            <p:spPr>
              <a:xfrm>
                <a:off x="4797184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3" name="rc1653"/>
              <p:cNvSpPr/>
              <p:nvPr/>
            </p:nvSpPr>
            <p:spPr>
              <a:xfrm>
                <a:off x="477907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4" name="rc1654"/>
              <p:cNvSpPr/>
              <p:nvPr/>
            </p:nvSpPr>
            <p:spPr>
              <a:xfrm>
                <a:off x="477907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5" name="rc1655"/>
              <p:cNvSpPr/>
              <p:nvPr/>
            </p:nvSpPr>
            <p:spPr>
              <a:xfrm>
                <a:off x="4779073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6" name="rc1656"/>
              <p:cNvSpPr/>
              <p:nvPr/>
            </p:nvSpPr>
            <p:spPr>
              <a:xfrm>
                <a:off x="477907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7" name="rc1657"/>
              <p:cNvSpPr/>
              <p:nvPr/>
            </p:nvSpPr>
            <p:spPr>
              <a:xfrm>
                <a:off x="4779073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8" name="rc1658"/>
              <p:cNvSpPr/>
              <p:nvPr/>
            </p:nvSpPr>
            <p:spPr>
              <a:xfrm>
                <a:off x="477907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9" name="rc1659"/>
              <p:cNvSpPr/>
              <p:nvPr/>
            </p:nvSpPr>
            <p:spPr>
              <a:xfrm>
                <a:off x="477907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0" name="rc1660"/>
              <p:cNvSpPr/>
              <p:nvPr/>
            </p:nvSpPr>
            <p:spPr>
              <a:xfrm>
                <a:off x="477907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1" name="rc1661"/>
              <p:cNvSpPr/>
              <p:nvPr/>
            </p:nvSpPr>
            <p:spPr>
              <a:xfrm>
                <a:off x="477907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2" name="rc1662"/>
              <p:cNvSpPr/>
              <p:nvPr/>
            </p:nvSpPr>
            <p:spPr>
              <a:xfrm>
                <a:off x="477907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3" name="rc1663"/>
              <p:cNvSpPr/>
              <p:nvPr/>
            </p:nvSpPr>
            <p:spPr>
              <a:xfrm>
                <a:off x="477907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4" name="rc1664"/>
              <p:cNvSpPr/>
              <p:nvPr/>
            </p:nvSpPr>
            <p:spPr>
              <a:xfrm>
                <a:off x="4779073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5" name="rc1665"/>
              <p:cNvSpPr/>
              <p:nvPr/>
            </p:nvSpPr>
            <p:spPr>
              <a:xfrm>
                <a:off x="477907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6" name="rc1666"/>
              <p:cNvSpPr/>
              <p:nvPr/>
            </p:nvSpPr>
            <p:spPr>
              <a:xfrm>
                <a:off x="477907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7" name="rc1667"/>
              <p:cNvSpPr/>
              <p:nvPr/>
            </p:nvSpPr>
            <p:spPr>
              <a:xfrm>
                <a:off x="438063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8" name="rc1668"/>
              <p:cNvSpPr/>
              <p:nvPr/>
            </p:nvSpPr>
            <p:spPr>
              <a:xfrm>
                <a:off x="438063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9" name="rc1669"/>
              <p:cNvSpPr/>
              <p:nvPr/>
            </p:nvSpPr>
            <p:spPr>
              <a:xfrm>
                <a:off x="4380634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0" name="rc1670"/>
              <p:cNvSpPr/>
              <p:nvPr/>
            </p:nvSpPr>
            <p:spPr>
              <a:xfrm>
                <a:off x="438063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1" name="rc1671"/>
              <p:cNvSpPr/>
              <p:nvPr/>
            </p:nvSpPr>
            <p:spPr>
              <a:xfrm>
                <a:off x="4380634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2" name="rc1672"/>
              <p:cNvSpPr/>
              <p:nvPr/>
            </p:nvSpPr>
            <p:spPr>
              <a:xfrm>
                <a:off x="438063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3" name="rc1673"/>
              <p:cNvSpPr/>
              <p:nvPr/>
            </p:nvSpPr>
            <p:spPr>
              <a:xfrm>
                <a:off x="438063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4" name="rc1674"/>
              <p:cNvSpPr/>
              <p:nvPr/>
            </p:nvSpPr>
            <p:spPr>
              <a:xfrm>
                <a:off x="438063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5" name="rc1675"/>
              <p:cNvSpPr/>
              <p:nvPr/>
            </p:nvSpPr>
            <p:spPr>
              <a:xfrm>
                <a:off x="438063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6" name="rc1676"/>
              <p:cNvSpPr/>
              <p:nvPr/>
            </p:nvSpPr>
            <p:spPr>
              <a:xfrm>
                <a:off x="438063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7" name="rc1677"/>
              <p:cNvSpPr/>
              <p:nvPr/>
            </p:nvSpPr>
            <p:spPr>
              <a:xfrm>
                <a:off x="438063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8" name="rc1678"/>
              <p:cNvSpPr/>
              <p:nvPr/>
            </p:nvSpPr>
            <p:spPr>
              <a:xfrm>
                <a:off x="438063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9" name="rc1679"/>
              <p:cNvSpPr/>
              <p:nvPr/>
            </p:nvSpPr>
            <p:spPr>
              <a:xfrm>
                <a:off x="438063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0" name="rc1680"/>
              <p:cNvSpPr/>
              <p:nvPr/>
            </p:nvSpPr>
            <p:spPr>
              <a:xfrm>
                <a:off x="4380634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1" name="rc1681"/>
              <p:cNvSpPr/>
              <p:nvPr/>
            </p:nvSpPr>
            <p:spPr>
              <a:xfrm>
                <a:off x="387353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2" name="rc1682"/>
              <p:cNvSpPr/>
              <p:nvPr/>
            </p:nvSpPr>
            <p:spPr>
              <a:xfrm>
                <a:off x="387353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3" name="rc1683"/>
              <p:cNvSpPr/>
              <p:nvPr/>
            </p:nvSpPr>
            <p:spPr>
              <a:xfrm>
                <a:off x="3873530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4" name="rc1684"/>
              <p:cNvSpPr/>
              <p:nvPr/>
            </p:nvSpPr>
            <p:spPr>
              <a:xfrm>
                <a:off x="387353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5" name="rc1685"/>
              <p:cNvSpPr/>
              <p:nvPr/>
            </p:nvSpPr>
            <p:spPr>
              <a:xfrm>
                <a:off x="3873530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6" name="rc1686"/>
              <p:cNvSpPr/>
              <p:nvPr/>
            </p:nvSpPr>
            <p:spPr>
              <a:xfrm>
                <a:off x="387353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7" name="rc1687"/>
              <p:cNvSpPr/>
              <p:nvPr/>
            </p:nvSpPr>
            <p:spPr>
              <a:xfrm>
                <a:off x="387353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8" name="rc1688"/>
              <p:cNvSpPr/>
              <p:nvPr/>
            </p:nvSpPr>
            <p:spPr>
              <a:xfrm>
                <a:off x="387353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9" name="rc1689"/>
              <p:cNvSpPr/>
              <p:nvPr/>
            </p:nvSpPr>
            <p:spPr>
              <a:xfrm>
                <a:off x="387353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0" name="rc1690"/>
              <p:cNvSpPr/>
              <p:nvPr/>
            </p:nvSpPr>
            <p:spPr>
              <a:xfrm>
                <a:off x="387353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1" name="rc1691"/>
              <p:cNvSpPr/>
              <p:nvPr/>
            </p:nvSpPr>
            <p:spPr>
              <a:xfrm>
                <a:off x="387353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2" name="rc1692"/>
              <p:cNvSpPr/>
              <p:nvPr/>
            </p:nvSpPr>
            <p:spPr>
              <a:xfrm>
                <a:off x="3873530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3" name="rc1693"/>
              <p:cNvSpPr/>
              <p:nvPr/>
            </p:nvSpPr>
            <p:spPr>
              <a:xfrm>
                <a:off x="387353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4" name="rc1694"/>
              <p:cNvSpPr/>
              <p:nvPr/>
            </p:nvSpPr>
            <p:spPr>
              <a:xfrm>
                <a:off x="387353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5" name="rc1695"/>
              <p:cNvSpPr/>
              <p:nvPr/>
            </p:nvSpPr>
            <p:spPr>
              <a:xfrm>
                <a:off x="434441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6" name="rc1696"/>
              <p:cNvSpPr/>
              <p:nvPr/>
            </p:nvSpPr>
            <p:spPr>
              <a:xfrm>
                <a:off x="434441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7" name="rc1697"/>
              <p:cNvSpPr/>
              <p:nvPr/>
            </p:nvSpPr>
            <p:spPr>
              <a:xfrm>
                <a:off x="4344412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8" name="rc1698"/>
              <p:cNvSpPr/>
              <p:nvPr/>
            </p:nvSpPr>
            <p:spPr>
              <a:xfrm>
                <a:off x="434441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9" name="rc1699"/>
              <p:cNvSpPr/>
              <p:nvPr/>
            </p:nvSpPr>
            <p:spPr>
              <a:xfrm>
                <a:off x="4344412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0" name="rc1700"/>
              <p:cNvSpPr/>
              <p:nvPr/>
            </p:nvSpPr>
            <p:spPr>
              <a:xfrm>
                <a:off x="434441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1" name="rc1701"/>
              <p:cNvSpPr/>
              <p:nvPr/>
            </p:nvSpPr>
            <p:spPr>
              <a:xfrm>
                <a:off x="434441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2" name="rc1702"/>
              <p:cNvSpPr/>
              <p:nvPr/>
            </p:nvSpPr>
            <p:spPr>
              <a:xfrm>
                <a:off x="434441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3" name="rc1703"/>
              <p:cNvSpPr/>
              <p:nvPr/>
            </p:nvSpPr>
            <p:spPr>
              <a:xfrm>
                <a:off x="434441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4" name="rc1704"/>
              <p:cNvSpPr/>
              <p:nvPr/>
            </p:nvSpPr>
            <p:spPr>
              <a:xfrm>
                <a:off x="434441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5" name="rc1705"/>
              <p:cNvSpPr/>
              <p:nvPr/>
            </p:nvSpPr>
            <p:spPr>
              <a:xfrm>
                <a:off x="434441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6" name="rc1706"/>
              <p:cNvSpPr/>
              <p:nvPr/>
            </p:nvSpPr>
            <p:spPr>
              <a:xfrm>
                <a:off x="4344412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7" name="rc1707"/>
              <p:cNvSpPr/>
              <p:nvPr/>
            </p:nvSpPr>
            <p:spPr>
              <a:xfrm>
                <a:off x="434441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8" name="rc1708"/>
              <p:cNvSpPr/>
              <p:nvPr/>
            </p:nvSpPr>
            <p:spPr>
              <a:xfrm>
                <a:off x="434441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9" name="rc1709"/>
              <p:cNvSpPr/>
              <p:nvPr/>
            </p:nvSpPr>
            <p:spPr>
              <a:xfrm>
                <a:off x="409086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0" name="rc1710"/>
              <p:cNvSpPr/>
              <p:nvPr/>
            </p:nvSpPr>
            <p:spPr>
              <a:xfrm>
                <a:off x="409086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1" name="rc1711"/>
              <p:cNvSpPr/>
              <p:nvPr/>
            </p:nvSpPr>
            <p:spPr>
              <a:xfrm>
                <a:off x="4090860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2" name="rc1712"/>
              <p:cNvSpPr/>
              <p:nvPr/>
            </p:nvSpPr>
            <p:spPr>
              <a:xfrm>
                <a:off x="409086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3" name="rc1713"/>
              <p:cNvSpPr/>
              <p:nvPr/>
            </p:nvSpPr>
            <p:spPr>
              <a:xfrm>
                <a:off x="4090860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4" name="rc1714"/>
              <p:cNvSpPr/>
              <p:nvPr/>
            </p:nvSpPr>
            <p:spPr>
              <a:xfrm>
                <a:off x="409086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5" name="rc1715"/>
              <p:cNvSpPr/>
              <p:nvPr/>
            </p:nvSpPr>
            <p:spPr>
              <a:xfrm>
                <a:off x="409086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6" name="rc1716"/>
              <p:cNvSpPr/>
              <p:nvPr/>
            </p:nvSpPr>
            <p:spPr>
              <a:xfrm>
                <a:off x="409086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7" name="rc1717"/>
              <p:cNvSpPr/>
              <p:nvPr/>
            </p:nvSpPr>
            <p:spPr>
              <a:xfrm>
                <a:off x="409086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8" name="rc1718"/>
              <p:cNvSpPr/>
              <p:nvPr/>
            </p:nvSpPr>
            <p:spPr>
              <a:xfrm>
                <a:off x="409086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9" name="rc1719"/>
              <p:cNvSpPr/>
              <p:nvPr/>
            </p:nvSpPr>
            <p:spPr>
              <a:xfrm>
                <a:off x="409086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0" name="rc1720"/>
              <p:cNvSpPr/>
              <p:nvPr/>
            </p:nvSpPr>
            <p:spPr>
              <a:xfrm>
                <a:off x="409086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1" name="rc1721"/>
              <p:cNvSpPr/>
              <p:nvPr/>
            </p:nvSpPr>
            <p:spPr>
              <a:xfrm>
                <a:off x="409086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2" name="rc1722"/>
              <p:cNvSpPr/>
              <p:nvPr/>
            </p:nvSpPr>
            <p:spPr>
              <a:xfrm>
                <a:off x="409086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3" name="rc1723"/>
              <p:cNvSpPr/>
              <p:nvPr/>
            </p:nvSpPr>
            <p:spPr>
              <a:xfrm>
                <a:off x="336642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4" name="rc1724"/>
              <p:cNvSpPr/>
              <p:nvPr/>
            </p:nvSpPr>
            <p:spPr>
              <a:xfrm>
                <a:off x="336642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5" name="rc1725"/>
              <p:cNvSpPr/>
              <p:nvPr/>
            </p:nvSpPr>
            <p:spPr>
              <a:xfrm>
                <a:off x="3366425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6" name="rc1726"/>
              <p:cNvSpPr/>
              <p:nvPr/>
            </p:nvSpPr>
            <p:spPr>
              <a:xfrm>
                <a:off x="3366425" y="316088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7" name="rc1727"/>
              <p:cNvSpPr/>
              <p:nvPr/>
            </p:nvSpPr>
            <p:spPr>
              <a:xfrm>
                <a:off x="3366425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8" name="rc1728"/>
              <p:cNvSpPr/>
              <p:nvPr/>
            </p:nvSpPr>
            <p:spPr>
              <a:xfrm>
                <a:off x="336642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9" name="rc1729"/>
              <p:cNvSpPr/>
              <p:nvPr/>
            </p:nvSpPr>
            <p:spPr>
              <a:xfrm>
                <a:off x="336642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0" name="rc1730"/>
              <p:cNvSpPr/>
              <p:nvPr/>
            </p:nvSpPr>
            <p:spPr>
              <a:xfrm>
                <a:off x="336642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1" name="rc1731"/>
              <p:cNvSpPr/>
              <p:nvPr/>
            </p:nvSpPr>
            <p:spPr>
              <a:xfrm>
                <a:off x="336642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2" name="rc1732"/>
              <p:cNvSpPr/>
              <p:nvPr/>
            </p:nvSpPr>
            <p:spPr>
              <a:xfrm>
                <a:off x="3366425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3" name="rc1733"/>
              <p:cNvSpPr/>
              <p:nvPr/>
            </p:nvSpPr>
            <p:spPr>
              <a:xfrm>
                <a:off x="336642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4" name="rc1734"/>
              <p:cNvSpPr/>
              <p:nvPr/>
            </p:nvSpPr>
            <p:spPr>
              <a:xfrm>
                <a:off x="3366425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5" name="rc1735"/>
              <p:cNvSpPr/>
              <p:nvPr/>
            </p:nvSpPr>
            <p:spPr>
              <a:xfrm>
                <a:off x="336642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6" name="rc1736"/>
              <p:cNvSpPr/>
              <p:nvPr/>
            </p:nvSpPr>
            <p:spPr>
              <a:xfrm>
                <a:off x="336642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7" name="rc1737"/>
              <p:cNvSpPr/>
              <p:nvPr/>
            </p:nvSpPr>
            <p:spPr>
              <a:xfrm>
                <a:off x="450741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8" name="rc1738"/>
              <p:cNvSpPr/>
              <p:nvPr/>
            </p:nvSpPr>
            <p:spPr>
              <a:xfrm>
                <a:off x="450741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9" name="rc1739"/>
              <p:cNvSpPr/>
              <p:nvPr/>
            </p:nvSpPr>
            <p:spPr>
              <a:xfrm>
                <a:off x="4507410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0" name="rc1740"/>
              <p:cNvSpPr/>
              <p:nvPr/>
            </p:nvSpPr>
            <p:spPr>
              <a:xfrm>
                <a:off x="450741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1" name="rc1741"/>
              <p:cNvSpPr/>
              <p:nvPr/>
            </p:nvSpPr>
            <p:spPr>
              <a:xfrm>
                <a:off x="4507410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2" name="rc1742"/>
              <p:cNvSpPr/>
              <p:nvPr/>
            </p:nvSpPr>
            <p:spPr>
              <a:xfrm>
                <a:off x="450741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3" name="rc1743"/>
              <p:cNvSpPr/>
              <p:nvPr/>
            </p:nvSpPr>
            <p:spPr>
              <a:xfrm>
                <a:off x="450741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4" name="rc1744"/>
              <p:cNvSpPr/>
              <p:nvPr/>
            </p:nvSpPr>
            <p:spPr>
              <a:xfrm>
                <a:off x="450741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5" name="rc1745"/>
              <p:cNvSpPr/>
              <p:nvPr/>
            </p:nvSpPr>
            <p:spPr>
              <a:xfrm>
                <a:off x="450741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6" name="rc1746"/>
              <p:cNvSpPr/>
              <p:nvPr/>
            </p:nvSpPr>
            <p:spPr>
              <a:xfrm>
                <a:off x="450741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7" name="rc1747"/>
              <p:cNvSpPr/>
              <p:nvPr/>
            </p:nvSpPr>
            <p:spPr>
              <a:xfrm>
                <a:off x="450741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8" name="rc1748"/>
              <p:cNvSpPr/>
              <p:nvPr/>
            </p:nvSpPr>
            <p:spPr>
              <a:xfrm>
                <a:off x="450741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9" name="rc1749"/>
              <p:cNvSpPr/>
              <p:nvPr/>
            </p:nvSpPr>
            <p:spPr>
              <a:xfrm>
                <a:off x="450741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0" name="rc1750"/>
              <p:cNvSpPr/>
              <p:nvPr/>
            </p:nvSpPr>
            <p:spPr>
              <a:xfrm>
                <a:off x="450741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1" name="rc1751"/>
              <p:cNvSpPr/>
              <p:nvPr/>
            </p:nvSpPr>
            <p:spPr>
              <a:xfrm>
                <a:off x="365619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2" name="rc1752"/>
              <p:cNvSpPr/>
              <p:nvPr/>
            </p:nvSpPr>
            <p:spPr>
              <a:xfrm>
                <a:off x="365619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3" name="rc1753"/>
              <p:cNvSpPr/>
              <p:nvPr/>
            </p:nvSpPr>
            <p:spPr>
              <a:xfrm>
                <a:off x="3656199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4" name="rc1754"/>
              <p:cNvSpPr/>
              <p:nvPr/>
            </p:nvSpPr>
            <p:spPr>
              <a:xfrm>
                <a:off x="365619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5" name="rc1755"/>
              <p:cNvSpPr/>
              <p:nvPr/>
            </p:nvSpPr>
            <p:spPr>
              <a:xfrm>
                <a:off x="3656199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6" name="rc1756"/>
              <p:cNvSpPr/>
              <p:nvPr/>
            </p:nvSpPr>
            <p:spPr>
              <a:xfrm>
                <a:off x="365619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7" name="rc1757"/>
              <p:cNvSpPr/>
              <p:nvPr/>
            </p:nvSpPr>
            <p:spPr>
              <a:xfrm>
                <a:off x="365619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8" name="rc1758"/>
              <p:cNvSpPr/>
              <p:nvPr/>
            </p:nvSpPr>
            <p:spPr>
              <a:xfrm>
                <a:off x="365619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9" name="rc1759"/>
              <p:cNvSpPr/>
              <p:nvPr/>
            </p:nvSpPr>
            <p:spPr>
              <a:xfrm>
                <a:off x="365619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0" name="rc1760"/>
              <p:cNvSpPr/>
              <p:nvPr/>
            </p:nvSpPr>
            <p:spPr>
              <a:xfrm>
                <a:off x="3656199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1" name="rc1761"/>
              <p:cNvSpPr/>
              <p:nvPr/>
            </p:nvSpPr>
            <p:spPr>
              <a:xfrm>
                <a:off x="365619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2" name="rc1762"/>
              <p:cNvSpPr/>
              <p:nvPr/>
            </p:nvSpPr>
            <p:spPr>
              <a:xfrm>
                <a:off x="365619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3" name="rc1763"/>
              <p:cNvSpPr/>
              <p:nvPr/>
            </p:nvSpPr>
            <p:spPr>
              <a:xfrm>
                <a:off x="365619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4" name="rc1764"/>
              <p:cNvSpPr/>
              <p:nvPr/>
            </p:nvSpPr>
            <p:spPr>
              <a:xfrm>
                <a:off x="365619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5" name="rc1765"/>
              <p:cNvSpPr/>
              <p:nvPr/>
            </p:nvSpPr>
            <p:spPr>
              <a:xfrm>
                <a:off x="436252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6" name="rc1766"/>
              <p:cNvSpPr/>
              <p:nvPr/>
            </p:nvSpPr>
            <p:spPr>
              <a:xfrm>
                <a:off x="436252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7" name="rc1767"/>
              <p:cNvSpPr/>
              <p:nvPr/>
            </p:nvSpPr>
            <p:spPr>
              <a:xfrm>
                <a:off x="4362523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8" name="rc1768"/>
              <p:cNvSpPr/>
              <p:nvPr/>
            </p:nvSpPr>
            <p:spPr>
              <a:xfrm>
                <a:off x="436252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9" name="rc1769"/>
              <p:cNvSpPr/>
              <p:nvPr/>
            </p:nvSpPr>
            <p:spPr>
              <a:xfrm>
                <a:off x="4362523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0" name="rc1770"/>
              <p:cNvSpPr/>
              <p:nvPr/>
            </p:nvSpPr>
            <p:spPr>
              <a:xfrm>
                <a:off x="436252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1" name="rc1771"/>
              <p:cNvSpPr/>
              <p:nvPr/>
            </p:nvSpPr>
            <p:spPr>
              <a:xfrm>
                <a:off x="436252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2" name="rc1772"/>
              <p:cNvSpPr/>
              <p:nvPr/>
            </p:nvSpPr>
            <p:spPr>
              <a:xfrm>
                <a:off x="436252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3" name="rc1773"/>
              <p:cNvSpPr/>
              <p:nvPr/>
            </p:nvSpPr>
            <p:spPr>
              <a:xfrm>
                <a:off x="436252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4" name="rc1774"/>
              <p:cNvSpPr/>
              <p:nvPr/>
            </p:nvSpPr>
            <p:spPr>
              <a:xfrm>
                <a:off x="436252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5" name="rc1775"/>
              <p:cNvSpPr/>
              <p:nvPr/>
            </p:nvSpPr>
            <p:spPr>
              <a:xfrm>
                <a:off x="436252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6" name="rc1776"/>
              <p:cNvSpPr/>
              <p:nvPr/>
            </p:nvSpPr>
            <p:spPr>
              <a:xfrm>
                <a:off x="4362523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7" name="rc1777"/>
              <p:cNvSpPr/>
              <p:nvPr/>
            </p:nvSpPr>
            <p:spPr>
              <a:xfrm>
                <a:off x="436252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8" name="rc1778"/>
              <p:cNvSpPr/>
              <p:nvPr/>
            </p:nvSpPr>
            <p:spPr>
              <a:xfrm>
                <a:off x="436252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9" name="rc1779"/>
              <p:cNvSpPr/>
              <p:nvPr/>
            </p:nvSpPr>
            <p:spPr>
              <a:xfrm>
                <a:off x="380108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0" name="rc1780"/>
              <p:cNvSpPr/>
              <p:nvPr/>
            </p:nvSpPr>
            <p:spPr>
              <a:xfrm>
                <a:off x="3801086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1" name="rc1781"/>
              <p:cNvSpPr/>
              <p:nvPr/>
            </p:nvSpPr>
            <p:spPr>
              <a:xfrm>
                <a:off x="3801086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2" name="rc1782"/>
              <p:cNvSpPr/>
              <p:nvPr/>
            </p:nvSpPr>
            <p:spPr>
              <a:xfrm>
                <a:off x="380108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3" name="rc1783"/>
              <p:cNvSpPr/>
              <p:nvPr/>
            </p:nvSpPr>
            <p:spPr>
              <a:xfrm>
                <a:off x="3801086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4" name="rc1784"/>
              <p:cNvSpPr/>
              <p:nvPr/>
            </p:nvSpPr>
            <p:spPr>
              <a:xfrm>
                <a:off x="380108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5" name="rc1785"/>
              <p:cNvSpPr/>
              <p:nvPr/>
            </p:nvSpPr>
            <p:spPr>
              <a:xfrm>
                <a:off x="380108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6" name="rc1786"/>
              <p:cNvSpPr/>
              <p:nvPr/>
            </p:nvSpPr>
            <p:spPr>
              <a:xfrm>
                <a:off x="380108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7" name="rc1787"/>
              <p:cNvSpPr/>
              <p:nvPr/>
            </p:nvSpPr>
            <p:spPr>
              <a:xfrm>
                <a:off x="380108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8" name="rc1788"/>
              <p:cNvSpPr/>
              <p:nvPr/>
            </p:nvSpPr>
            <p:spPr>
              <a:xfrm>
                <a:off x="380108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9" name="rc1789"/>
              <p:cNvSpPr/>
              <p:nvPr/>
            </p:nvSpPr>
            <p:spPr>
              <a:xfrm>
                <a:off x="380108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0" name="rc1790"/>
              <p:cNvSpPr/>
              <p:nvPr/>
            </p:nvSpPr>
            <p:spPr>
              <a:xfrm>
                <a:off x="3801086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1" name="rc1791"/>
              <p:cNvSpPr/>
              <p:nvPr/>
            </p:nvSpPr>
            <p:spPr>
              <a:xfrm>
                <a:off x="380108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2" name="rc1792"/>
              <p:cNvSpPr/>
              <p:nvPr/>
            </p:nvSpPr>
            <p:spPr>
              <a:xfrm>
                <a:off x="380108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3" name="rc1793"/>
              <p:cNvSpPr/>
              <p:nvPr/>
            </p:nvSpPr>
            <p:spPr>
              <a:xfrm>
                <a:off x="394597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4" name="rc1794"/>
              <p:cNvSpPr/>
              <p:nvPr/>
            </p:nvSpPr>
            <p:spPr>
              <a:xfrm>
                <a:off x="394597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5" name="rc1795"/>
              <p:cNvSpPr/>
              <p:nvPr/>
            </p:nvSpPr>
            <p:spPr>
              <a:xfrm>
                <a:off x="3945973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6" name="rc1796"/>
              <p:cNvSpPr/>
              <p:nvPr/>
            </p:nvSpPr>
            <p:spPr>
              <a:xfrm>
                <a:off x="394597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7" name="rc1797"/>
              <p:cNvSpPr/>
              <p:nvPr/>
            </p:nvSpPr>
            <p:spPr>
              <a:xfrm>
                <a:off x="3945973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8" name="rc1798"/>
              <p:cNvSpPr/>
              <p:nvPr/>
            </p:nvSpPr>
            <p:spPr>
              <a:xfrm>
                <a:off x="394597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9" name="rc1799"/>
              <p:cNvSpPr/>
              <p:nvPr/>
            </p:nvSpPr>
            <p:spPr>
              <a:xfrm>
                <a:off x="394597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0" name="rc1800"/>
              <p:cNvSpPr/>
              <p:nvPr/>
            </p:nvSpPr>
            <p:spPr>
              <a:xfrm>
                <a:off x="394597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1" name="rc1801"/>
              <p:cNvSpPr/>
              <p:nvPr/>
            </p:nvSpPr>
            <p:spPr>
              <a:xfrm>
                <a:off x="394597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2" name="rc1802"/>
              <p:cNvSpPr/>
              <p:nvPr/>
            </p:nvSpPr>
            <p:spPr>
              <a:xfrm>
                <a:off x="394597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3" name="rc1803"/>
              <p:cNvSpPr/>
              <p:nvPr/>
            </p:nvSpPr>
            <p:spPr>
              <a:xfrm>
                <a:off x="394597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4" name="rc1804"/>
              <p:cNvSpPr/>
              <p:nvPr/>
            </p:nvSpPr>
            <p:spPr>
              <a:xfrm>
                <a:off x="3945973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5" name="rc1805"/>
              <p:cNvSpPr/>
              <p:nvPr/>
            </p:nvSpPr>
            <p:spPr>
              <a:xfrm>
                <a:off x="394597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6" name="rc1806"/>
              <p:cNvSpPr/>
              <p:nvPr/>
            </p:nvSpPr>
            <p:spPr>
              <a:xfrm>
                <a:off x="394597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7" name="rc1807"/>
              <p:cNvSpPr/>
              <p:nvPr/>
            </p:nvSpPr>
            <p:spPr>
              <a:xfrm>
                <a:off x="389164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8" name="rc1808"/>
              <p:cNvSpPr/>
              <p:nvPr/>
            </p:nvSpPr>
            <p:spPr>
              <a:xfrm>
                <a:off x="389164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9" name="rc1809"/>
              <p:cNvSpPr/>
              <p:nvPr/>
            </p:nvSpPr>
            <p:spPr>
              <a:xfrm>
                <a:off x="3891641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0" name="rc1810"/>
              <p:cNvSpPr/>
              <p:nvPr/>
            </p:nvSpPr>
            <p:spPr>
              <a:xfrm>
                <a:off x="389164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1" name="rc1811"/>
              <p:cNvSpPr/>
              <p:nvPr/>
            </p:nvSpPr>
            <p:spPr>
              <a:xfrm>
                <a:off x="3891641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2" name="rc1812"/>
              <p:cNvSpPr/>
              <p:nvPr/>
            </p:nvSpPr>
            <p:spPr>
              <a:xfrm>
                <a:off x="389164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3" name="rc1813"/>
              <p:cNvSpPr/>
              <p:nvPr/>
            </p:nvSpPr>
            <p:spPr>
              <a:xfrm>
                <a:off x="389164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4" name="rc1814"/>
              <p:cNvSpPr/>
              <p:nvPr/>
            </p:nvSpPr>
            <p:spPr>
              <a:xfrm>
                <a:off x="389164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5" name="rc1815"/>
              <p:cNvSpPr/>
              <p:nvPr/>
            </p:nvSpPr>
            <p:spPr>
              <a:xfrm>
                <a:off x="389164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6" name="rc1816"/>
              <p:cNvSpPr/>
              <p:nvPr/>
            </p:nvSpPr>
            <p:spPr>
              <a:xfrm>
                <a:off x="389164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7" name="rc1817"/>
              <p:cNvSpPr/>
              <p:nvPr/>
            </p:nvSpPr>
            <p:spPr>
              <a:xfrm>
                <a:off x="389164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8" name="rc1818"/>
              <p:cNvSpPr/>
              <p:nvPr/>
            </p:nvSpPr>
            <p:spPr>
              <a:xfrm>
                <a:off x="3891641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9" name="rc1819"/>
              <p:cNvSpPr/>
              <p:nvPr/>
            </p:nvSpPr>
            <p:spPr>
              <a:xfrm>
                <a:off x="389164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0" name="rc1820"/>
              <p:cNvSpPr/>
              <p:nvPr/>
            </p:nvSpPr>
            <p:spPr>
              <a:xfrm>
                <a:off x="389164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1" name="rc1821"/>
              <p:cNvSpPr/>
              <p:nvPr/>
            </p:nvSpPr>
            <p:spPr>
              <a:xfrm>
                <a:off x="358375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2" name="rc1822"/>
              <p:cNvSpPr/>
              <p:nvPr/>
            </p:nvSpPr>
            <p:spPr>
              <a:xfrm>
                <a:off x="3583756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3" name="rc1823"/>
              <p:cNvSpPr/>
              <p:nvPr/>
            </p:nvSpPr>
            <p:spPr>
              <a:xfrm>
                <a:off x="3583756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4" name="rc1824"/>
              <p:cNvSpPr/>
              <p:nvPr/>
            </p:nvSpPr>
            <p:spPr>
              <a:xfrm>
                <a:off x="358375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5" name="rc1825"/>
              <p:cNvSpPr/>
              <p:nvPr/>
            </p:nvSpPr>
            <p:spPr>
              <a:xfrm>
                <a:off x="3583756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6" name="rc1826"/>
              <p:cNvSpPr/>
              <p:nvPr/>
            </p:nvSpPr>
            <p:spPr>
              <a:xfrm>
                <a:off x="358375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7" name="rc1827"/>
              <p:cNvSpPr/>
              <p:nvPr/>
            </p:nvSpPr>
            <p:spPr>
              <a:xfrm>
                <a:off x="358375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8" name="rc1828"/>
              <p:cNvSpPr/>
              <p:nvPr/>
            </p:nvSpPr>
            <p:spPr>
              <a:xfrm>
                <a:off x="358375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9" name="rc1829"/>
              <p:cNvSpPr/>
              <p:nvPr/>
            </p:nvSpPr>
            <p:spPr>
              <a:xfrm>
                <a:off x="358375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0" name="rc1830"/>
              <p:cNvSpPr/>
              <p:nvPr/>
            </p:nvSpPr>
            <p:spPr>
              <a:xfrm>
                <a:off x="358375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1" name="rc1831"/>
              <p:cNvSpPr/>
              <p:nvPr/>
            </p:nvSpPr>
            <p:spPr>
              <a:xfrm>
                <a:off x="358375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2" name="rc1832"/>
              <p:cNvSpPr/>
              <p:nvPr/>
            </p:nvSpPr>
            <p:spPr>
              <a:xfrm>
                <a:off x="3583756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3" name="rc1833"/>
              <p:cNvSpPr/>
              <p:nvPr/>
            </p:nvSpPr>
            <p:spPr>
              <a:xfrm>
                <a:off x="358375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4" name="rc1834"/>
              <p:cNvSpPr/>
              <p:nvPr/>
            </p:nvSpPr>
            <p:spPr>
              <a:xfrm>
                <a:off x="358375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5" name="rc1835"/>
              <p:cNvSpPr/>
              <p:nvPr/>
            </p:nvSpPr>
            <p:spPr>
              <a:xfrm>
                <a:off x="414519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6" name="rc1836"/>
              <p:cNvSpPr/>
              <p:nvPr/>
            </p:nvSpPr>
            <p:spPr>
              <a:xfrm>
                <a:off x="414519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7" name="rc1837"/>
              <p:cNvSpPr/>
              <p:nvPr/>
            </p:nvSpPr>
            <p:spPr>
              <a:xfrm>
                <a:off x="4145193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8" name="rc1838"/>
              <p:cNvSpPr/>
              <p:nvPr/>
            </p:nvSpPr>
            <p:spPr>
              <a:xfrm>
                <a:off x="414519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9" name="rc1839"/>
              <p:cNvSpPr/>
              <p:nvPr/>
            </p:nvSpPr>
            <p:spPr>
              <a:xfrm>
                <a:off x="4145193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0" name="rc1840"/>
              <p:cNvSpPr/>
              <p:nvPr/>
            </p:nvSpPr>
            <p:spPr>
              <a:xfrm>
                <a:off x="414519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1" name="rc1841"/>
              <p:cNvSpPr/>
              <p:nvPr/>
            </p:nvSpPr>
            <p:spPr>
              <a:xfrm>
                <a:off x="414519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2" name="rc1842"/>
              <p:cNvSpPr/>
              <p:nvPr/>
            </p:nvSpPr>
            <p:spPr>
              <a:xfrm>
                <a:off x="414519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3" name="rc1843"/>
              <p:cNvSpPr/>
              <p:nvPr/>
            </p:nvSpPr>
            <p:spPr>
              <a:xfrm>
                <a:off x="414519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4" name="rc1844"/>
              <p:cNvSpPr/>
              <p:nvPr/>
            </p:nvSpPr>
            <p:spPr>
              <a:xfrm>
                <a:off x="414519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5" name="rc1845"/>
              <p:cNvSpPr/>
              <p:nvPr/>
            </p:nvSpPr>
            <p:spPr>
              <a:xfrm>
                <a:off x="414519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6" name="rc1846"/>
              <p:cNvSpPr/>
              <p:nvPr/>
            </p:nvSpPr>
            <p:spPr>
              <a:xfrm>
                <a:off x="4145193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7" name="rc1847"/>
              <p:cNvSpPr/>
              <p:nvPr/>
            </p:nvSpPr>
            <p:spPr>
              <a:xfrm>
                <a:off x="414519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8" name="rc1848"/>
              <p:cNvSpPr/>
              <p:nvPr/>
            </p:nvSpPr>
            <p:spPr>
              <a:xfrm>
                <a:off x="4145193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9" name="rc1849"/>
              <p:cNvSpPr/>
              <p:nvPr/>
            </p:nvSpPr>
            <p:spPr>
              <a:xfrm>
                <a:off x="427196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0" name="rc1850"/>
              <p:cNvSpPr/>
              <p:nvPr/>
            </p:nvSpPr>
            <p:spPr>
              <a:xfrm>
                <a:off x="427196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1" name="rc1851"/>
              <p:cNvSpPr/>
              <p:nvPr/>
            </p:nvSpPr>
            <p:spPr>
              <a:xfrm>
                <a:off x="4271969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2" name="rc1852"/>
              <p:cNvSpPr/>
              <p:nvPr/>
            </p:nvSpPr>
            <p:spPr>
              <a:xfrm>
                <a:off x="427196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3" name="rc1853"/>
              <p:cNvSpPr/>
              <p:nvPr/>
            </p:nvSpPr>
            <p:spPr>
              <a:xfrm>
                <a:off x="4271969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4" name="rc1854"/>
              <p:cNvSpPr/>
              <p:nvPr/>
            </p:nvSpPr>
            <p:spPr>
              <a:xfrm>
                <a:off x="427196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5" name="rc1855"/>
              <p:cNvSpPr/>
              <p:nvPr/>
            </p:nvSpPr>
            <p:spPr>
              <a:xfrm>
                <a:off x="427196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6" name="rc1856"/>
              <p:cNvSpPr/>
              <p:nvPr/>
            </p:nvSpPr>
            <p:spPr>
              <a:xfrm>
                <a:off x="427196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7" name="rc1857"/>
              <p:cNvSpPr/>
              <p:nvPr/>
            </p:nvSpPr>
            <p:spPr>
              <a:xfrm>
                <a:off x="427196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8" name="rc1858"/>
              <p:cNvSpPr/>
              <p:nvPr/>
            </p:nvSpPr>
            <p:spPr>
              <a:xfrm>
                <a:off x="427196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9" name="rc1859"/>
              <p:cNvSpPr/>
              <p:nvPr/>
            </p:nvSpPr>
            <p:spPr>
              <a:xfrm>
                <a:off x="427196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0" name="rc1860"/>
              <p:cNvSpPr/>
              <p:nvPr/>
            </p:nvSpPr>
            <p:spPr>
              <a:xfrm>
                <a:off x="427196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1" name="rc1861"/>
              <p:cNvSpPr/>
              <p:nvPr/>
            </p:nvSpPr>
            <p:spPr>
              <a:xfrm>
                <a:off x="427196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2" name="rc1862"/>
              <p:cNvSpPr/>
              <p:nvPr/>
            </p:nvSpPr>
            <p:spPr>
              <a:xfrm>
                <a:off x="427196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3" name="rc1863"/>
              <p:cNvSpPr/>
              <p:nvPr/>
            </p:nvSpPr>
            <p:spPr>
              <a:xfrm>
                <a:off x="447118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4" name="rc1864"/>
              <p:cNvSpPr/>
              <p:nvPr/>
            </p:nvSpPr>
            <p:spPr>
              <a:xfrm>
                <a:off x="447118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5" name="rc1865"/>
              <p:cNvSpPr/>
              <p:nvPr/>
            </p:nvSpPr>
            <p:spPr>
              <a:xfrm>
                <a:off x="4471188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6" name="rc1866"/>
              <p:cNvSpPr/>
              <p:nvPr/>
            </p:nvSpPr>
            <p:spPr>
              <a:xfrm>
                <a:off x="447118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7" name="rc1867"/>
              <p:cNvSpPr/>
              <p:nvPr/>
            </p:nvSpPr>
            <p:spPr>
              <a:xfrm>
                <a:off x="4471188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8" name="rc1868"/>
              <p:cNvSpPr/>
              <p:nvPr/>
            </p:nvSpPr>
            <p:spPr>
              <a:xfrm>
                <a:off x="447118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9" name="rc1869"/>
              <p:cNvSpPr/>
              <p:nvPr/>
            </p:nvSpPr>
            <p:spPr>
              <a:xfrm>
                <a:off x="447118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0" name="rc1870"/>
              <p:cNvSpPr/>
              <p:nvPr/>
            </p:nvSpPr>
            <p:spPr>
              <a:xfrm>
                <a:off x="447118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1" name="rc1871"/>
              <p:cNvSpPr/>
              <p:nvPr/>
            </p:nvSpPr>
            <p:spPr>
              <a:xfrm>
                <a:off x="447118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2" name="rc1872"/>
              <p:cNvSpPr/>
              <p:nvPr/>
            </p:nvSpPr>
            <p:spPr>
              <a:xfrm>
                <a:off x="447118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3" name="rc1873"/>
              <p:cNvSpPr/>
              <p:nvPr/>
            </p:nvSpPr>
            <p:spPr>
              <a:xfrm>
                <a:off x="447118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4" name="rc1874"/>
              <p:cNvSpPr/>
              <p:nvPr/>
            </p:nvSpPr>
            <p:spPr>
              <a:xfrm>
                <a:off x="447118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5" name="rc1875"/>
              <p:cNvSpPr/>
              <p:nvPr/>
            </p:nvSpPr>
            <p:spPr>
              <a:xfrm>
                <a:off x="447118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6" name="rc1876"/>
              <p:cNvSpPr/>
              <p:nvPr/>
            </p:nvSpPr>
            <p:spPr>
              <a:xfrm>
                <a:off x="447118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7" name="rc1877"/>
              <p:cNvSpPr/>
              <p:nvPr/>
            </p:nvSpPr>
            <p:spPr>
              <a:xfrm>
                <a:off x="483340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8" name="rc1878"/>
              <p:cNvSpPr/>
              <p:nvPr/>
            </p:nvSpPr>
            <p:spPr>
              <a:xfrm>
                <a:off x="483340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9" name="rc1879"/>
              <p:cNvSpPr/>
              <p:nvPr/>
            </p:nvSpPr>
            <p:spPr>
              <a:xfrm>
                <a:off x="4833405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0" name="rc1880"/>
              <p:cNvSpPr/>
              <p:nvPr/>
            </p:nvSpPr>
            <p:spPr>
              <a:xfrm>
                <a:off x="483340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1" name="rc1881"/>
              <p:cNvSpPr/>
              <p:nvPr/>
            </p:nvSpPr>
            <p:spPr>
              <a:xfrm>
                <a:off x="4833405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2" name="rc1882"/>
              <p:cNvSpPr/>
              <p:nvPr/>
            </p:nvSpPr>
            <p:spPr>
              <a:xfrm>
                <a:off x="483340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3" name="rc1883"/>
              <p:cNvSpPr/>
              <p:nvPr/>
            </p:nvSpPr>
            <p:spPr>
              <a:xfrm>
                <a:off x="483340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4" name="rc1884"/>
              <p:cNvSpPr/>
              <p:nvPr/>
            </p:nvSpPr>
            <p:spPr>
              <a:xfrm>
                <a:off x="483340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5" name="rc1885"/>
              <p:cNvSpPr/>
              <p:nvPr/>
            </p:nvSpPr>
            <p:spPr>
              <a:xfrm>
                <a:off x="483340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6" name="rc1886"/>
              <p:cNvSpPr/>
              <p:nvPr/>
            </p:nvSpPr>
            <p:spPr>
              <a:xfrm>
                <a:off x="4833405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7" name="rc1887"/>
              <p:cNvSpPr/>
              <p:nvPr/>
            </p:nvSpPr>
            <p:spPr>
              <a:xfrm>
                <a:off x="483340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8" name="rc1888"/>
              <p:cNvSpPr/>
              <p:nvPr/>
            </p:nvSpPr>
            <p:spPr>
              <a:xfrm>
                <a:off x="4833405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9" name="rc1889"/>
              <p:cNvSpPr/>
              <p:nvPr/>
            </p:nvSpPr>
            <p:spPr>
              <a:xfrm>
                <a:off x="483340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0" name="rc1890"/>
              <p:cNvSpPr/>
              <p:nvPr/>
            </p:nvSpPr>
            <p:spPr>
              <a:xfrm>
                <a:off x="483340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1" name="rc1891"/>
              <p:cNvSpPr/>
              <p:nvPr/>
            </p:nvSpPr>
            <p:spPr>
              <a:xfrm>
                <a:off x="418141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2" name="rc1892"/>
              <p:cNvSpPr/>
              <p:nvPr/>
            </p:nvSpPr>
            <p:spPr>
              <a:xfrm>
                <a:off x="418141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3" name="rc1893"/>
              <p:cNvSpPr/>
              <p:nvPr/>
            </p:nvSpPr>
            <p:spPr>
              <a:xfrm>
                <a:off x="4181414" y="335920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4" name="rc1894"/>
              <p:cNvSpPr/>
              <p:nvPr/>
            </p:nvSpPr>
            <p:spPr>
              <a:xfrm>
                <a:off x="418141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5" name="rc1895"/>
              <p:cNvSpPr/>
              <p:nvPr/>
            </p:nvSpPr>
            <p:spPr>
              <a:xfrm>
                <a:off x="4181414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6" name="rc1896"/>
              <p:cNvSpPr/>
              <p:nvPr/>
            </p:nvSpPr>
            <p:spPr>
              <a:xfrm>
                <a:off x="418141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7" name="rc1897"/>
              <p:cNvSpPr/>
              <p:nvPr/>
            </p:nvSpPr>
            <p:spPr>
              <a:xfrm>
                <a:off x="418141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8" name="rc1898"/>
              <p:cNvSpPr/>
              <p:nvPr/>
            </p:nvSpPr>
            <p:spPr>
              <a:xfrm>
                <a:off x="418141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9" name="rc1899"/>
              <p:cNvSpPr/>
              <p:nvPr/>
            </p:nvSpPr>
            <p:spPr>
              <a:xfrm>
                <a:off x="418141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0" name="rc1900"/>
              <p:cNvSpPr/>
              <p:nvPr/>
            </p:nvSpPr>
            <p:spPr>
              <a:xfrm>
                <a:off x="418141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1" name="rc1901"/>
              <p:cNvSpPr/>
              <p:nvPr/>
            </p:nvSpPr>
            <p:spPr>
              <a:xfrm>
                <a:off x="418141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2" name="rc1902"/>
              <p:cNvSpPr/>
              <p:nvPr/>
            </p:nvSpPr>
            <p:spPr>
              <a:xfrm>
                <a:off x="418141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3" name="rc1903"/>
              <p:cNvSpPr/>
              <p:nvPr/>
            </p:nvSpPr>
            <p:spPr>
              <a:xfrm>
                <a:off x="418141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4" name="rc1904"/>
              <p:cNvSpPr/>
              <p:nvPr/>
            </p:nvSpPr>
            <p:spPr>
              <a:xfrm>
                <a:off x="4181414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5" name="rc1905"/>
              <p:cNvSpPr/>
              <p:nvPr/>
            </p:nvSpPr>
            <p:spPr>
              <a:xfrm>
                <a:off x="539484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6" name="rc1906"/>
              <p:cNvSpPr/>
              <p:nvPr/>
            </p:nvSpPr>
            <p:spPr>
              <a:xfrm>
                <a:off x="539484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7" name="rc1907"/>
              <p:cNvSpPr/>
              <p:nvPr/>
            </p:nvSpPr>
            <p:spPr>
              <a:xfrm>
                <a:off x="539484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8" name="rc1908"/>
              <p:cNvSpPr/>
              <p:nvPr/>
            </p:nvSpPr>
            <p:spPr>
              <a:xfrm>
                <a:off x="539484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9" name="rc1909"/>
              <p:cNvSpPr/>
              <p:nvPr/>
            </p:nvSpPr>
            <p:spPr>
              <a:xfrm>
                <a:off x="5394842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0" name="rc1910"/>
              <p:cNvSpPr/>
              <p:nvPr/>
            </p:nvSpPr>
            <p:spPr>
              <a:xfrm>
                <a:off x="539484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1" name="rc1911"/>
              <p:cNvSpPr/>
              <p:nvPr/>
            </p:nvSpPr>
            <p:spPr>
              <a:xfrm>
                <a:off x="5394842" y="2169274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2" name="rc1912"/>
              <p:cNvSpPr/>
              <p:nvPr/>
            </p:nvSpPr>
            <p:spPr>
              <a:xfrm>
                <a:off x="539484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3" name="rc1913"/>
              <p:cNvSpPr/>
              <p:nvPr/>
            </p:nvSpPr>
            <p:spPr>
              <a:xfrm>
                <a:off x="539484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4" name="rc1914"/>
              <p:cNvSpPr/>
              <p:nvPr/>
            </p:nvSpPr>
            <p:spPr>
              <a:xfrm>
                <a:off x="539484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5" name="rc1915"/>
              <p:cNvSpPr/>
              <p:nvPr/>
            </p:nvSpPr>
            <p:spPr>
              <a:xfrm>
                <a:off x="539484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6" name="rc1916"/>
              <p:cNvSpPr/>
              <p:nvPr/>
            </p:nvSpPr>
            <p:spPr>
              <a:xfrm>
                <a:off x="5394842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7" name="rc1917"/>
              <p:cNvSpPr/>
              <p:nvPr/>
            </p:nvSpPr>
            <p:spPr>
              <a:xfrm>
                <a:off x="539484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8" name="rc1918"/>
              <p:cNvSpPr/>
              <p:nvPr/>
            </p:nvSpPr>
            <p:spPr>
              <a:xfrm>
                <a:off x="539484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9" name="rc1919"/>
              <p:cNvSpPr/>
              <p:nvPr/>
            </p:nvSpPr>
            <p:spPr>
              <a:xfrm>
                <a:off x="327587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0" name="rc1920"/>
              <p:cNvSpPr/>
              <p:nvPr/>
            </p:nvSpPr>
            <p:spPr>
              <a:xfrm>
                <a:off x="327587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1" name="rc1921"/>
              <p:cNvSpPr/>
              <p:nvPr/>
            </p:nvSpPr>
            <p:spPr>
              <a:xfrm>
                <a:off x="327587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2" name="rc1922"/>
              <p:cNvSpPr/>
              <p:nvPr/>
            </p:nvSpPr>
            <p:spPr>
              <a:xfrm>
                <a:off x="327587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3" name="rc1923"/>
              <p:cNvSpPr/>
              <p:nvPr/>
            </p:nvSpPr>
            <p:spPr>
              <a:xfrm>
                <a:off x="3275871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4" name="rc1924"/>
              <p:cNvSpPr/>
              <p:nvPr/>
            </p:nvSpPr>
            <p:spPr>
              <a:xfrm>
                <a:off x="3275871" y="296256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5" name="rc1925"/>
              <p:cNvSpPr/>
              <p:nvPr/>
            </p:nvSpPr>
            <p:spPr>
              <a:xfrm>
                <a:off x="327587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6" name="rc1926"/>
              <p:cNvSpPr/>
              <p:nvPr/>
            </p:nvSpPr>
            <p:spPr>
              <a:xfrm>
                <a:off x="327587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7" name="rc1927"/>
              <p:cNvSpPr/>
              <p:nvPr/>
            </p:nvSpPr>
            <p:spPr>
              <a:xfrm>
                <a:off x="327587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8" name="rc1928"/>
              <p:cNvSpPr/>
              <p:nvPr/>
            </p:nvSpPr>
            <p:spPr>
              <a:xfrm>
                <a:off x="327587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9" name="rc1929"/>
              <p:cNvSpPr/>
              <p:nvPr/>
            </p:nvSpPr>
            <p:spPr>
              <a:xfrm>
                <a:off x="327587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0" name="rc1930"/>
              <p:cNvSpPr/>
              <p:nvPr/>
            </p:nvSpPr>
            <p:spPr>
              <a:xfrm>
                <a:off x="327587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1" name="rc1931"/>
              <p:cNvSpPr/>
              <p:nvPr/>
            </p:nvSpPr>
            <p:spPr>
              <a:xfrm>
                <a:off x="327587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2" name="rc1932"/>
              <p:cNvSpPr/>
              <p:nvPr/>
            </p:nvSpPr>
            <p:spPr>
              <a:xfrm>
                <a:off x="327587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3" name="rc1933"/>
              <p:cNvSpPr/>
              <p:nvPr/>
            </p:nvSpPr>
            <p:spPr>
              <a:xfrm>
                <a:off x="329398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4" name="rc1934"/>
              <p:cNvSpPr/>
              <p:nvPr/>
            </p:nvSpPr>
            <p:spPr>
              <a:xfrm>
                <a:off x="329398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5" name="rc1935"/>
              <p:cNvSpPr/>
              <p:nvPr/>
            </p:nvSpPr>
            <p:spPr>
              <a:xfrm>
                <a:off x="329398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6" name="rc1936"/>
              <p:cNvSpPr/>
              <p:nvPr/>
            </p:nvSpPr>
            <p:spPr>
              <a:xfrm>
                <a:off x="329398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7" name="rc1937"/>
              <p:cNvSpPr/>
              <p:nvPr/>
            </p:nvSpPr>
            <p:spPr>
              <a:xfrm>
                <a:off x="3293982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8" name="rc1938"/>
              <p:cNvSpPr/>
              <p:nvPr/>
            </p:nvSpPr>
            <p:spPr>
              <a:xfrm>
                <a:off x="3293982" y="296256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9" name="rc1939"/>
              <p:cNvSpPr/>
              <p:nvPr/>
            </p:nvSpPr>
            <p:spPr>
              <a:xfrm>
                <a:off x="329398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0" name="rc1940"/>
              <p:cNvSpPr/>
              <p:nvPr/>
            </p:nvSpPr>
            <p:spPr>
              <a:xfrm>
                <a:off x="329398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1" name="rc1941"/>
              <p:cNvSpPr/>
              <p:nvPr/>
            </p:nvSpPr>
            <p:spPr>
              <a:xfrm>
                <a:off x="329398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2" name="rc1942"/>
              <p:cNvSpPr/>
              <p:nvPr/>
            </p:nvSpPr>
            <p:spPr>
              <a:xfrm>
                <a:off x="329398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3" name="rc1943"/>
              <p:cNvSpPr/>
              <p:nvPr/>
            </p:nvSpPr>
            <p:spPr>
              <a:xfrm>
                <a:off x="329398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4" name="rc1944"/>
              <p:cNvSpPr/>
              <p:nvPr/>
            </p:nvSpPr>
            <p:spPr>
              <a:xfrm>
                <a:off x="3293982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5" name="rc1945"/>
              <p:cNvSpPr/>
              <p:nvPr/>
            </p:nvSpPr>
            <p:spPr>
              <a:xfrm>
                <a:off x="329398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6" name="rc1946"/>
              <p:cNvSpPr/>
              <p:nvPr/>
            </p:nvSpPr>
            <p:spPr>
              <a:xfrm>
                <a:off x="329398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7" name="rc1947"/>
              <p:cNvSpPr/>
              <p:nvPr/>
            </p:nvSpPr>
            <p:spPr>
              <a:xfrm>
                <a:off x="506884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8" name="rc1948"/>
              <p:cNvSpPr/>
              <p:nvPr/>
            </p:nvSpPr>
            <p:spPr>
              <a:xfrm>
                <a:off x="506884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9" name="rc1949"/>
              <p:cNvSpPr/>
              <p:nvPr/>
            </p:nvSpPr>
            <p:spPr>
              <a:xfrm>
                <a:off x="5068847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0" name="rc1950"/>
              <p:cNvSpPr/>
              <p:nvPr/>
            </p:nvSpPr>
            <p:spPr>
              <a:xfrm>
                <a:off x="506884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1" name="rc1951"/>
              <p:cNvSpPr/>
              <p:nvPr/>
            </p:nvSpPr>
            <p:spPr>
              <a:xfrm>
                <a:off x="5068847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2" name="rc1952"/>
              <p:cNvSpPr/>
              <p:nvPr/>
            </p:nvSpPr>
            <p:spPr>
              <a:xfrm>
                <a:off x="506884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3" name="rc1953"/>
              <p:cNvSpPr/>
              <p:nvPr/>
            </p:nvSpPr>
            <p:spPr>
              <a:xfrm>
                <a:off x="506884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4" name="rc1954"/>
              <p:cNvSpPr/>
              <p:nvPr/>
            </p:nvSpPr>
            <p:spPr>
              <a:xfrm>
                <a:off x="506884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5" name="rc1955"/>
              <p:cNvSpPr/>
              <p:nvPr/>
            </p:nvSpPr>
            <p:spPr>
              <a:xfrm>
                <a:off x="506884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6" name="rc1956"/>
              <p:cNvSpPr/>
              <p:nvPr/>
            </p:nvSpPr>
            <p:spPr>
              <a:xfrm>
                <a:off x="506884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7" name="rc1957"/>
              <p:cNvSpPr/>
              <p:nvPr/>
            </p:nvSpPr>
            <p:spPr>
              <a:xfrm>
                <a:off x="506884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8" name="rc1958"/>
              <p:cNvSpPr/>
              <p:nvPr/>
            </p:nvSpPr>
            <p:spPr>
              <a:xfrm>
                <a:off x="5068847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9" name="rc1959"/>
              <p:cNvSpPr/>
              <p:nvPr/>
            </p:nvSpPr>
            <p:spPr>
              <a:xfrm>
                <a:off x="506884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0" name="rc1960"/>
              <p:cNvSpPr/>
              <p:nvPr/>
            </p:nvSpPr>
            <p:spPr>
              <a:xfrm>
                <a:off x="506884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1" name="rc1961"/>
              <p:cNvSpPr/>
              <p:nvPr/>
            </p:nvSpPr>
            <p:spPr>
              <a:xfrm>
                <a:off x="496018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2" name="rc1962"/>
              <p:cNvSpPr/>
              <p:nvPr/>
            </p:nvSpPr>
            <p:spPr>
              <a:xfrm>
                <a:off x="496018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3" name="rc1963"/>
              <p:cNvSpPr/>
              <p:nvPr/>
            </p:nvSpPr>
            <p:spPr>
              <a:xfrm>
                <a:off x="496018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4" name="rc1964"/>
              <p:cNvSpPr/>
              <p:nvPr/>
            </p:nvSpPr>
            <p:spPr>
              <a:xfrm>
                <a:off x="496018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5" name="rc1965"/>
              <p:cNvSpPr/>
              <p:nvPr/>
            </p:nvSpPr>
            <p:spPr>
              <a:xfrm>
                <a:off x="4960181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6" name="rc1966"/>
              <p:cNvSpPr/>
              <p:nvPr/>
            </p:nvSpPr>
            <p:spPr>
              <a:xfrm>
                <a:off x="496018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7" name="rc1967"/>
              <p:cNvSpPr/>
              <p:nvPr/>
            </p:nvSpPr>
            <p:spPr>
              <a:xfrm>
                <a:off x="496018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8" name="rc1968"/>
              <p:cNvSpPr/>
              <p:nvPr/>
            </p:nvSpPr>
            <p:spPr>
              <a:xfrm>
                <a:off x="496018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9" name="rc1969"/>
              <p:cNvSpPr/>
              <p:nvPr/>
            </p:nvSpPr>
            <p:spPr>
              <a:xfrm>
                <a:off x="496018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0" name="rc1970"/>
              <p:cNvSpPr/>
              <p:nvPr/>
            </p:nvSpPr>
            <p:spPr>
              <a:xfrm>
                <a:off x="496018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1" name="rc1971"/>
              <p:cNvSpPr/>
              <p:nvPr/>
            </p:nvSpPr>
            <p:spPr>
              <a:xfrm>
                <a:off x="496018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2" name="rc1972"/>
              <p:cNvSpPr/>
              <p:nvPr/>
            </p:nvSpPr>
            <p:spPr>
              <a:xfrm>
                <a:off x="496018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3" name="rc1973"/>
              <p:cNvSpPr/>
              <p:nvPr/>
            </p:nvSpPr>
            <p:spPr>
              <a:xfrm>
                <a:off x="496018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4" name="rc1974"/>
              <p:cNvSpPr/>
              <p:nvPr/>
            </p:nvSpPr>
            <p:spPr>
              <a:xfrm>
                <a:off x="496018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5" name="rc1975"/>
              <p:cNvSpPr/>
              <p:nvPr/>
            </p:nvSpPr>
            <p:spPr>
              <a:xfrm>
                <a:off x="401841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6" name="rc1976"/>
              <p:cNvSpPr/>
              <p:nvPr/>
            </p:nvSpPr>
            <p:spPr>
              <a:xfrm>
                <a:off x="401841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7" name="rc1977"/>
              <p:cNvSpPr/>
              <p:nvPr/>
            </p:nvSpPr>
            <p:spPr>
              <a:xfrm>
                <a:off x="4018417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8" name="rc1978"/>
              <p:cNvSpPr/>
              <p:nvPr/>
            </p:nvSpPr>
            <p:spPr>
              <a:xfrm>
                <a:off x="401841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9" name="rc1979"/>
              <p:cNvSpPr/>
              <p:nvPr/>
            </p:nvSpPr>
            <p:spPr>
              <a:xfrm>
                <a:off x="4018417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0" name="rc1980"/>
              <p:cNvSpPr/>
              <p:nvPr/>
            </p:nvSpPr>
            <p:spPr>
              <a:xfrm>
                <a:off x="4018417" y="296256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1" name="rc1981"/>
              <p:cNvSpPr/>
              <p:nvPr/>
            </p:nvSpPr>
            <p:spPr>
              <a:xfrm>
                <a:off x="401841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2" name="rc1982"/>
              <p:cNvSpPr/>
              <p:nvPr/>
            </p:nvSpPr>
            <p:spPr>
              <a:xfrm>
                <a:off x="401841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3" name="rc1983"/>
              <p:cNvSpPr/>
              <p:nvPr/>
            </p:nvSpPr>
            <p:spPr>
              <a:xfrm>
                <a:off x="401841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4" name="rc1984"/>
              <p:cNvSpPr/>
              <p:nvPr/>
            </p:nvSpPr>
            <p:spPr>
              <a:xfrm>
                <a:off x="401841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5" name="rc1985"/>
              <p:cNvSpPr/>
              <p:nvPr/>
            </p:nvSpPr>
            <p:spPr>
              <a:xfrm>
                <a:off x="401841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6" name="rc1986"/>
              <p:cNvSpPr/>
              <p:nvPr/>
            </p:nvSpPr>
            <p:spPr>
              <a:xfrm>
                <a:off x="4018417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7" name="rc1987"/>
              <p:cNvSpPr/>
              <p:nvPr/>
            </p:nvSpPr>
            <p:spPr>
              <a:xfrm>
                <a:off x="401841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8" name="rc1988"/>
              <p:cNvSpPr/>
              <p:nvPr/>
            </p:nvSpPr>
            <p:spPr>
              <a:xfrm>
                <a:off x="401841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9" name="rc1989"/>
              <p:cNvSpPr/>
              <p:nvPr/>
            </p:nvSpPr>
            <p:spPr>
              <a:xfrm>
                <a:off x="564839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0" name="rc1990"/>
              <p:cNvSpPr/>
              <p:nvPr/>
            </p:nvSpPr>
            <p:spPr>
              <a:xfrm>
                <a:off x="564839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1" name="rc1991"/>
              <p:cNvSpPr/>
              <p:nvPr/>
            </p:nvSpPr>
            <p:spPr>
              <a:xfrm>
                <a:off x="564839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2" name="rc1992"/>
              <p:cNvSpPr/>
              <p:nvPr/>
            </p:nvSpPr>
            <p:spPr>
              <a:xfrm>
                <a:off x="564839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3" name="rc1993"/>
              <p:cNvSpPr/>
              <p:nvPr/>
            </p:nvSpPr>
            <p:spPr>
              <a:xfrm>
                <a:off x="5648394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4" name="rc1994"/>
              <p:cNvSpPr/>
              <p:nvPr/>
            </p:nvSpPr>
            <p:spPr>
              <a:xfrm>
                <a:off x="564839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5" name="rc1995"/>
              <p:cNvSpPr/>
              <p:nvPr/>
            </p:nvSpPr>
            <p:spPr>
              <a:xfrm>
                <a:off x="564839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6" name="rc1996"/>
              <p:cNvSpPr/>
              <p:nvPr/>
            </p:nvSpPr>
            <p:spPr>
              <a:xfrm>
                <a:off x="5648394" y="177263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7" name="rc1997"/>
              <p:cNvSpPr/>
              <p:nvPr/>
            </p:nvSpPr>
            <p:spPr>
              <a:xfrm>
                <a:off x="5648394" y="157430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8" name="rc1998"/>
              <p:cNvSpPr/>
              <p:nvPr/>
            </p:nvSpPr>
            <p:spPr>
              <a:xfrm>
                <a:off x="5648394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9" name="rc1999"/>
              <p:cNvSpPr/>
              <p:nvPr/>
            </p:nvSpPr>
            <p:spPr>
              <a:xfrm>
                <a:off x="564839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0" name="rc2000"/>
              <p:cNvSpPr/>
              <p:nvPr/>
            </p:nvSpPr>
            <p:spPr>
              <a:xfrm>
                <a:off x="564839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1" name="rc2001"/>
              <p:cNvSpPr/>
              <p:nvPr/>
            </p:nvSpPr>
            <p:spPr>
              <a:xfrm>
                <a:off x="564839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2" name="rc2002"/>
              <p:cNvSpPr/>
              <p:nvPr/>
            </p:nvSpPr>
            <p:spPr>
              <a:xfrm>
                <a:off x="5648394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3" name="rc2003"/>
              <p:cNvSpPr/>
              <p:nvPr/>
            </p:nvSpPr>
            <p:spPr>
              <a:xfrm>
                <a:off x="492396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4" name="rc2004"/>
              <p:cNvSpPr/>
              <p:nvPr/>
            </p:nvSpPr>
            <p:spPr>
              <a:xfrm>
                <a:off x="492396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5" name="rc2005"/>
              <p:cNvSpPr/>
              <p:nvPr/>
            </p:nvSpPr>
            <p:spPr>
              <a:xfrm>
                <a:off x="4923960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6" name="rc2006"/>
              <p:cNvSpPr/>
              <p:nvPr/>
            </p:nvSpPr>
            <p:spPr>
              <a:xfrm>
                <a:off x="492396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7" name="rc2007"/>
              <p:cNvSpPr/>
              <p:nvPr/>
            </p:nvSpPr>
            <p:spPr>
              <a:xfrm>
                <a:off x="4923960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8" name="rc2008"/>
              <p:cNvSpPr/>
              <p:nvPr/>
            </p:nvSpPr>
            <p:spPr>
              <a:xfrm>
                <a:off x="492396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9" name="rc2009"/>
              <p:cNvSpPr/>
              <p:nvPr/>
            </p:nvSpPr>
            <p:spPr>
              <a:xfrm>
                <a:off x="492396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0" name="rc2010"/>
              <p:cNvSpPr/>
              <p:nvPr/>
            </p:nvSpPr>
            <p:spPr>
              <a:xfrm>
                <a:off x="492396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1" name="rc2011"/>
              <p:cNvSpPr/>
              <p:nvPr/>
            </p:nvSpPr>
            <p:spPr>
              <a:xfrm>
                <a:off x="492396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2" name="rc2012"/>
              <p:cNvSpPr/>
              <p:nvPr/>
            </p:nvSpPr>
            <p:spPr>
              <a:xfrm>
                <a:off x="492396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3" name="rc2013"/>
              <p:cNvSpPr/>
              <p:nvPr/>
            </p:nvSpPr>
            <p:spPr>
              <a:xfrm>
                <a:off x="492396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4" name="rc2014"/>
              <p:cNvSpPr/>
              <p:nvPr/>
            </p:nvSpPr>
            <p:spPr>
              <a:xfrm>
                <a:off x="492396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5" name="rc2015"/>
              <p:cNvSpPr/>
              <p:nvPr/>
            </p:nvSpPr>
            <p:spPr>
              <a:xfrm>
                <a:off x="492396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6" name="rc2016"/>
              <p:cNvSpPr/>
              <p:nvPr/>
            </p:nvSpPr>
            <p:spPr>
              <a:xfrm>
                <a:off x="492396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7" name="rc2017"/>
              <p:cNvSpPr/>
              <p:nvPr/>
            </p:nvSpPr>
            <p:spPr>
              <a:xfrm>
                <a:off x="514129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8" name="rc2018"/>
              <p:cNvSpPr/>
              <p:nvPr/>
            </p:nvSpPr>
            <p:spPr>
              <a:xfrm>
                <a:off x="514129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9" name="rc2019"/>
              <p:cNvSpPr/>
              <p:nvPr/>
            </p:nvSpPr>
            <p:spPr>
              <a:xfrm>
                <a:off x="5141290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0" name="rc2020"/>
              <p:cNvSpPr/>
              <p:nvPr/>
            </p:nvSpPr>
            <p:spPr>
              <a:xfrm>
                <a:off x="514129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1" name="rc2021"/>
              <p:cNvSpPr/>
              <p:nvPr/>
            </p:nvSpPr>
            <p:spPr>
              <a:xfrm>
                <a:off x="5141290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2" name="rc2022"/>
              <p:cNvSpPr/>
              <p:nvPr/>
            </p:nvSpPr>
            <p:spPr>
              <a:xfrm>
                <a:off x="514129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3" name="rc2023"/>
              <p:cNvSpPr/>
              <p:nvPr/>
            </p:nvSpPr>
            <p:spPr>
              <a:xfrm>
                <a:off x="514129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4" name="rc2024"/>
              <p:cNvSpPr/>
              <p:nvPr/>
            </p:nvSpPr>
            <p:spPr>
              <a:xfrm>
                <a:off x="514129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5" name="rc2025"/>
              <p:cNvSpPr/>
              <p:nvPr/>
            </p:nvSpPr>
            <p:spPr>
              <a:xfrm>
                <a:off x="514129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6" name="rc2026"/>
              <p:cNvSpPr/>
              <p:nvPr/>
            </p:nvSpPr>
            <p:spPr>
              <a:xfrm>
                <a:off x="514129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7" name="rc2027"/>
              <p:cNvSpPr/>
              <p:nvPr/>
            </p:nvSpPr>
            <p:spPr>
              <a:xfrm>
                <a:off x="514129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8" name="rc2028"/>
              <p:cNvSpPr/>
              <p:nvPr/>
            </p:nvSpPr>
            <p:spPr>
              <a:xfrm>
                <a:off x="5141290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9" name="rc2029"/>
              <p:cNvSpPr/>
              <p:nvPr/>
            </p:nvSpPr>
            <p:spPr>
              <a:xfrm>
                <a:off x="514129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0" name="rc2030"/>
              <p:cNvSpPr/>
              <p:nvPr/>
            </p:nvSpPr>
            <p:spPr>
              <a:xfrm>
                <a:off x="5141290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1" name="rc2031"/>
              <p:cNvSpPr/>
              <p:nvPr/>
            </p:nvSpPr>
            <p:spPr>
              <a:xfrm>
                <a:off x="543106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2" name="rc2032"/>
              <p:cNvSpPr/>
              <p:nvPr/>
            </p:nvSpPr>
            <p:spPr>
              <a:xfrm>
                <a:off x="543106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3" name="rc2033"/>
              <p:cNvSpPr/>
              <p:nvPr/>
            </p:nvSpPr>
            <p:spPr>
              <a:xfrm>
                <a:off x="543106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4" name="rc2034"/>
              <p:cNvSpPr/>
              <p:nvPr/>
            </p:nvSpPr>
            <p:spPr>
              <a:xfrm>
                <a:off x="543106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5" name="rc2035"/>
              <p:cNvSpPr/>
              <p:nvPr/>
            </p:nvSpPr>
            <p:spPr>
              <a:xfrm>
                <a:off x="5431064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6" name="rc2036"/>
              <p:cNvSpPr/>
              <p:nvPr/>
            </p:nvSpPr>
            <p:spPr>
              <a:xfrm>
                <a:off x="543106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7" name="rc2037"/>
              <p:cNvSpPr/>
              <p:nvPr/>
            </p:nvSpPr>
            <p:spPr>
              <a:xfrm>
                <a:off x="543106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8" name="rc2038"/>
              <p:cNvSpPr/>
              <p:nvPr/>
            </p:nvSpPr>
            <p:spPr>
              <a:xfrm>
                <a:off x="543106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9" name="rc2039"/>
              <p:cNvSpPr/>
              <p:nvPr/>
            </p:nvSpPr>
            <p:spPr>
              <a:xfrm>
                <a:off x="543106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0" name="rc2040"/>
              <p:cNvSpPr/>
              <p:nvPr/>
            </p:nvSpPr>
            <p:spPr>
              <a:xfrm>
                <a:off x="543106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1" name="rc2041"/>
              <p:cNvSpPr/>
              <p:nvPr/>
            </p:nvSpPr>
            <p:spPr>
              <a:xfrm>
                <a:off x="543106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2" name="rc2042"/>
              <p:cNvSpPr/>
              <p:nvPr/>
            </p:nvSpPr>
            <p:spPr>
              <a:xfrm>
                <a:off x="543106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3" name="rc2043"/>
              <p:cNvSpPr/>
              <p:nvPr/>
            </p:nvSpPr>
            <p:spPr>
              <a:xfrm>
                <a:off x="543106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4" name="rc2044"/>
              <p:cNvSpPr/>
              <p:nvPr/>
            </p:nvSpPr>
            <p:spPr>
              <a:xfrm>
                <a:off x="5431064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5" name="rc2045"/>
              <p:cNvSpPr/>
              <p:nvPr/>
            </p:nvSpPr>
            <p:spPr>
              <a:xfrm>
                <a:off x="508695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6" name="rc2046"/>
              <p:cNvSpPr/>
              <p:nvPr/>
            </p:nvSpPr>
            <p:spPr>
              <a:xfrm>
                <a:off x="508695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7" name="rc2047"/>
              <p:cNvSpPr/>
              <p:nvPr/>
            </p:nvSpPr>
            <p:spPr>
              <a:xfrm>
                <a:off x="5086957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8" name="rc2048"/>
              <p:cNvSpPr/>
              <p:nvPr/>
            </p:nvSpPr>
            <p:spPr>
              <a:xfrm>
                <a:off x="508695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9" name="rc2049"/>
              <p:cNvSpPr/>
              <p:nvPr/>
            </p:nvSpPr>
            <p:spPr>
              <a:xfrm>
                <a:off x="5086957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0" name="rc2050"/>
              <p:cNvSpPr/>
              <p:nvPr/>
            </p:nvSpPr>
            <p:spPr>
              <a:xfrm>
                <a:off x="508695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1" name="rc2051"/>
              <p:cNvSpPr/>
              <p:nvPr/>
            </p:nvSpPr>
            <p:spPr>
              <a:xfrm>
                <a:off x="508695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2" name="rc2052"/>
              <p:cNvSpPr/>
              <p:nvPr/>
            </p:nvSpPr>
            <p:spPr>
              <a:xfrm>
                <a:off x="508695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3" name="rc2053"/>
              <p:cNvSpPr/>
              <p:nvPr/>
            </p:nvSpPr>
            <p:spPr>
              <a:xfrm>
                <a:off x="508695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4" name="rc2054"/>
              <p:cNvSpPr/>
              <p:nvPr/>
            </p:nvSpPr>
            <p:spPr>
              <a:xfrm>
                <a:off x="508695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5" name="rc2055"/>
              <p:cNvSpPr/>
              <p:nvPr/>
            </p:nvSpPr>
            <p:spPr>
              <a:xfrm>
                <a:off x="508695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6" name="rc2056"/>
              <p:cNvSpPr/>
              <p:nvPr/>
            </p:nvSpPr>
            <p:spPr>
              <a:xfrm>
                <a:off x="5086957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7" name="rc2057"/>
              <p:cNvSpPr/>
              <p:nvPr/>
            </p:nvSpPr>
            <p:spPr>
              <a:xfrm>
                <a:off x="508695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8" name="rc2058"/>
              <p:cNvSpPr/>
              <p:nvPr/>
            </p:nvSpPr>
            <p:spPr>
              <a:xfrm>
                <a:off x="508695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9" name="rc2059"/>
              <p:cNvSpPr/>
              <p:nvPr/>
            </p:nvSpPr>
            <p:spPr>
              <a:xfrm>
                <a:off x="503262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0" name="rc2060"/>
              <p:cNvSpPr/>
              <p:nvPr/>
            </p:nvSpPr>
            <p:spPr>
              <a:xfrm>
                <a:off x="503262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1" name="rc2061"/>
              <p:cNvSpPr/>
              <p:nvPr/>
            </p:nvSpPr>
            <p:spPr>
              <a:xfrm>
                <a:off x="5032625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2" name="rc2062"/>
              <p:cNvSpPr/>
              <p:nvPr/>
            </p:nvSpPr>
            <p:spPr>
              <a:xfrm>
                <a:off x="503262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3" name="rc2063"/>
              <p:cNvSpPr/>
              <p:nvPr/>
            </p:nvSpPr>
            <p:spPr>
              <a:xfrm>
                <a:off x="5032625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4" name="rc2064"/>
              <p:cNvSpPr/>
              <p:nvPr/>
            </p:nvSpPr>
            <p:spPr>
              <a:xfrm>
                <a:off x="503262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5" name="rc2065"/>
              <p:cNvSpPr/>
              <p:nvPr/>
            </p:nvSpPr>
            <p:spPr>
              <a:xfrm>
                <a:off x="503262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6" name="rc2066"/>
              <p:cNvSpPr/>
              <p:nvPr/>
            </p:nvSpPr>
            <p:spPr>
              <a:xfrm>
                <a:off x="503262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7" name="rc2067"/>
              <p:cNvSpPr/>
              <p:nvPr/>
            </p:nvSpPr>
            <p:spPr>
              <a:xfrm>
                <a:off x="503262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8" name="rc2068"/>
              <p:cNvSpPr/>
              <p:nvPr/>
            </p:nvSpPr>
            <p:spPr>
              <a:xfrm>
                <a:off x="5032625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9" name="rc2069"/>
              <p:cNvSpPr/>
              <p:nvPr/>
            </p:nvSpPr>
            <p:spPr>
              <a:xfrm>
                <a:off x="503262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0" name="rc2070"/>
              <p:cNvSpPr/>
              <p:nvPr/>
            </p:nvSpPr>
            <p:spPr>
              <a:xfrm>
                <a:off x="5032625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1" name="rc2071"/>
              <p:cNvSpPr/>
              <p:nvPr/>
            </p:nvSpPr>
            <p:spPr>
              <a:xfrm>
                <a:off x="503262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2" name="rc2072"/>
              <p:cNvSpPr/>
              <p:nvPr/>
            </p:nvSpPr>
            <p:spPr>
              <a:xfrm>
                <a:off x="5032625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3" name="rc2073"/>
              <p:cNvSpPr/>
              <p:nvPr/>
            </p:nvSpPr>
            <p:spPr>
              <a:xfrm>
                <a:off x="553972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4" name="rc2074"/>
              <p:cNvSpPr/>
              <p:nvPr/>
            </p:nvSpPr>
            <p:spPr>
              <a:xfrm>
                <a:off x="553972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5" name="rc2075"/>
              <p:cNvSpPr/>
              <p:nvPr/>
            </p:nvSpPr>
            <p:spPr>
              <a:xfrm>
                <a:off x="5539729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6" name="rc2076"/>
              <p:cNvSpPr/>
              <p:nvPr/>
            </p:nvSpPr>
            <p:spPr>
              <a:xfrm>
                <a:off x="553972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7" name="rc2077"/>
              <p:cNvSpPr/>
              <p:nvPr/>
            </p:nvSpPr>
            <p:spPr>
              <a:xfrm>
                <a:off x="5539729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8" name="rc2078"/>
              <p:cNvSpPr/>
              <p:nvPr/>
            </p:nvSpPr>
            <p:spPr>
              <a:xfrm>
                <a:off x="553972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9" name="rc2079"/>
              <p:cNvSpPr/>
              <p:nvPr/>
            </p:nvSpPr>
            <p:spPr>
              <a:xfrm>
                <a:off x="553972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0" name="rc2080"/>
              <p:cNvSpPr/>
              <p:nvPr/>
            </p:nvSpPr>
            <p:spPr>
              <a:xfrm>
                <a:off x="553972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1" name="rc2081"/>
              <p:cNvSpPr/>
              <p:nvPr/>
            </p:nvSpPr>
            <p:spPr>
              <a:xfrm>
                <a:off x="553972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2" name="rc2082"/>
              <p:cNvSpPr/>
              <p:nvPr/>
            </p:nvSpPr>
            <p:spPr>
              <a:xfrm>
                <a:off x="553972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3" name="rc2083"/>
              <p:cNvSpPr/>
              <p:nvPr/>
            </p:nvSpPr>
            <p:spPr>
              <a:xfrm>
                <a:off x="553972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4" name="rc2084"/>
              <p:cNvSpPr/>
              <p:nvPr/>
            </p:nvSpPr>
            <p:spPr>
              <a:xfrm>
                <a:off x="553972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5" name="rc2085"/>
              <p:cNvSpPr/>
              <p:nvPr/>
            </p:nvSpPr>
            <p:spPr>
              <a:xfrm>
                <a:off x="553972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6" name="rc2086"/>
              <p:cNvSpPr/>
              <p:nvPr/>
            </p:nvSpPr>
            <p:spPr>
              <a:xfrm>
                <a:off x="553972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7" name="rc2087"/>
              <p:cNvSpPr/>
              <p:nvPr/>
            </p:nvSpPr>
            <p:spPr>
              <a:xfrm>
                <a:off x="555784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8" name="rc2088"/>
              <p:cNvSpPr/>
              <p:nvPr/>
            </p:nvSpPr>
            <p:spPr>
              <a:xfrm>
                <a:off x="555784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9" name="rc2089"/>
              <p:cNvSpPr/>
              <p:nvPr/>
            </p:nvSpPr>
            <p:spPr>
              <a:xfrm>
                <a:off x="5557840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0" name="rc2090"/>
              <p:cNvSpPr/>
              <p:nvPr/>
            </p:nvSpPr>
            <p:spPr>
              <a:xfrm>
                <a:off x="555784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1" name="rc2091"/>
              <p:cNvSpPr/>
              <p:nvPr/>
            </p:nvSpPr>
            <p:spPr>
              <a:xfrm>
                <a:off x="5557840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2" name="rc2092"/>
              <p:cNvSpPr/>
              <p:nvPr/>
            </p:nvSpPr>
            <p:spPr>
              <a:xfrm>
                <a:off x="555784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3" name="rc2093"/>
              <p:cNvSpPr/>
              <p:nvPr/>
            </p:nvSpPr>
            <p:spPr>
              <a:xfrm>
                <a:off x="555784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4" name="rc2094"/>
              <p:cNvSpPr/>
              <p:nvPr/>
            </p:nvSpPr>
            <p:spPr>
              <a:xfrm>
                <a:off x="555784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5" name="rc2095"/>
              <p:cNvSpPr/>
              <p:nvPr/>
            </p:nvSpPr>
            <p:spPr>
              <a:xfrm>
                <a:off x="555784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6" name="rc2096"/>
              <p:cNvSpPr/>
              <p:nvPr/>
            </p:nvSpPr>
            <p:spPr>
              <a:xfrm>
                <a:off x="555784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7" name="rc2097"/>
              <p:cNvSpPr/>
              <p:nvPr/>
            </p:nvSpPr>
            <p:spPr>
              <a:xfrm>
                <a:off x="555784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8" name="rc2098"/>
              <p:cNvSpPr/>
              <p:nvPr/>
            </p:nvSpPr>
            <p:spPr>
              <a:xfrm>
                <a:off x="555784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9" name="rc2099"/>
              <p:cNvSpPr/>
              <p:nvPr/>
            </p:nvSpPr>
            <p:spPr>
              <a:xfrm>
                <a:off x="555784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0" name="rc2100"/>
              <p:cNvSpPr/>
              <p:nvPr/>
            </p:nvSpPr>
            <p:spPr>
              <a:xfrm>
                <a:off x="555784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1" name="rc2101"/>
              <p:cNvSpPr/>
              <p:nvPr/>
            </p:nvSpPr>
            <p:spPr>
              <a:xfrm>
                <a:off x="563028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2" name="rc2102"/>
              <p:cNvSpPr/>
              <p:nvPr/>
            </p:nvSpPr>
            <p:spPr>
              <a:xfrm>
                <a:off x="563028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3" name="rc2103"/>
              <p:cNvSpPr/>
              <p:nvPr/>
            </p:nvSpPr>
            <p:spPr>
              <a:xfrm>
                <a:off x="5630283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4" name="rc2104"/>
              <p:cNvSpPr/>
              <p:nvPr/>
            </p:nvSpPr>
            <p:spPr>
              <a:xfrm>
                <a:off x="563028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5" name="rc2105"/>
              <p:cNvSpPr/>
              <p:nvPr/>
            </p:nvSpPr>
            <p:spPr>
              <a:xfrm>
                <a:off x="5630283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6" name="rc2106"/>
              <p:cNvSpPr/>
              <p:nvPr/>
            </p:nvSpPr>
            <p:spPr>
              <a:xfrm>
                <a:off x="563028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7" name="rc2107"/>
              <p:cNvSpPr/>
              <p:nvPr/>
            </p:nvSpPr>
            <p:spPr>
              <a:xfrm>
                <a:off x="563028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8" name="rc2108"/>
              <p:cNvSpPr/>
              <p:nvPr/>
            </p:nvSpPr>
            <p:spPr>
              <a:xfrm>
                <a:off x="563028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9" name="rc2109"/>
              <p:cNvSpPr/>
              <p:nvPr/>
            </p:nvSpPr>
            <p:spPr>
              <a:xfrm>
                <a:off x="563028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0" name="rc2110"/>
              <p:cNvSpPr/>
              <p:nvPr/>
            </p:nvSpPr>
            <p:spPr>
              <a:xfrm>
                <a:off x="563028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1" name="rc2111"/>
              <p:cNvSpPr/>
              <p:nvPr/>
            </p:nvSpPr>
            <p:spPr>
              <a:xfrm>
                <a:off x="563028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2" name="rc2112"/>
              <p:cNvSpPr/>
              <p:nvPr/>
            </p:nvSpPr>
            <p:spPr>
              <a:xfrm>
                <a:off x="5630283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3" name="rc2113"/>
              <p:cNvSpPr/>
              <p:nvPr/>
            </p:nvSpPr>
            <p:spPr>
              <a:xfrm>
                <a:off x="563028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4" name="rc2114"/>
              <p:cNvSpPr/>
              <p:nvPr/>
            </p:nvSpPr>
            <p:spPr>
              <a:xfrm>
                <a:off x="5630283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5" name="rc2115"/>
              <p:cNvSpPr/>
              <p:nvPr/>
            </p:nvSpPr>
            <p:spPr>
              <a:xfrm>
                <a:off x="486962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6" name="rc2116"/>
              <p:cNvSpPr/>
              <p:nvPr/>
            </p:nvSpPr>
            <p:spPr>
              <a:xfrm>
                <a:off x="486962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7" name="rc2117"/>
              <p:cNvSpPr/>
              <p:nvPr/>
            </p:nvSpPr>
            <p:spPr>
              <a:xfrm>
                <a:off x="4869627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8" name="rc2118"/>
              <p:cNvSpPr/>
              <p:nvPr/>
            </p:nvSpPr>
            <p:spPr>
              <a:xfrm>
                <a:off x="486962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9" name="rc2119"/>
              <p:cNvSpPr/>
              <p:nvPr/>
            </p:nvSpPr>
            <p:spPr>
              <a:xfrm>
                <a:off x="4869627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0" name="rc2120"/>
              <p:cNvSpPr/>
              <p:nvPr/>
            </p:nvSpPr>
            <p:spPr>
              <a:xfrm>
                <a:off x="486962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1" name="rc2121"/>
              <p:cNvSpPr/>
              <p:nvPr/>
            </p:nvSpPr>
            <p:spPr>
              <a:xfrm>
                <a:off x="486962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2" name="rc2122"/>
              <p:cNvSpPr/>
              <p:nvPr/>
            </p:nvSpPr>
            <p:spPr>
              <a:xfrm>
                <a:off x="486962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3" name="rc2123"/>
              <p:cNvSpPr/>
              <p:nvPr/>
            </p:nvSpPr>
            <p:spPr>
              <a:xfrm>
                <a:off x="486962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4" name="rc2124"/>
              <p:cNvSpPr/>
              <p:nvPr/>
            </p:nvSpPr>
            <p:spPr>
              <a:xfrm>
                <a:off x="4869627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5" name="rc2125"/>
              <p:cNvSpPr/>
              <p:nvPr/>
            </p:nvSpPr>
            <p:spPr>
              <a:xfrm>
                <a:off x="486962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6" name="rc2126"/>
              <p:cNvSpPr/>
              <p:nvPr/>
            </p:nvSpPr>
            <p:spPr>
              <a:xfrm>
                <a:off x="4869627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7" name="rc2127"/>
              <p:cNvSpPr/>
              <p:nvPr/>
            </p:nvSpPr>
            <p:spPr>
              <a:xfrm>
                <a:off x="486962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8" name="rc2128"/>
              <p:cNvSpPr/>
              <p:nvPr/>
            </p:nvSpPr>
            <p:spPr>
              <a:xfrm>
                <a:off x="4869627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9" name="rc2129"/>
              <p:cNvSpPr/>
              <p:nvPr/>
            </p:nvSpPr>
            <p:spPr>
              <a:xfrm>
                <a:off x="490584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0" name="rc2130"/>
              <p:cNvSpPr/>
              <p:nvPr/>
            </p:nvSpPr>
            <p:spPr>
              <a:xfrm>
                <a:off x="490584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1" name="rc2131"/>
              <p:cNvSpPr/>
              <p:nvPr/>
            </p:nvSpPr>
            <p:spPr>
              <a:xfrm>
                <a:off x="4905849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2" name="rc2132"/>
              <p:cNvSpPr/>
              <p:nvPr/>
            </p:nvSpPr>
            <p:spPr>
              <a:xfrm>
                <a:off x="490584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3" name="rc2133"/>
              <p:cNvSpPr/>
              <p:nvPr/>
            </p:nvSpPr>
            <p:spPr>
              <a:xfrm>
                <a:off x="4905849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4" name="rc2134"/>
              <p:cNvSpPr/>
              <p:nvPr/>
            </p:nvSpPr>
            <p:spPr>
              <a:xfrm>
                <a:off x="490584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5" name="rc2135"/>
              <p:cNvSpPr/>
              <p:nvPr/>
            </p:nvSpPr>
            <p:spPr>
              <a:xfrm>
                <a:off x="490584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6" name="rc2136"/>
              <p:cNvSpPr/>
              <p:nvPr/>
            </p:nvSpPr>
            <p:spPr>
              <a:xfrm>
                <a:off x="490584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7" name="rc2137"/>
              <p:cNvSpPr/>
              <p:nvPr/>
            </p:nvSpPr>
            <p:spPr>
              <a:xfrm>
                <a:off x="490584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8" name="rc2138"/>
              <p:cNvSpPr/>
              <p:nvPr/>
            </p:nvSpPr>
            <p:spPr>
              <a:xfrm>
                <a:off x="4905849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9" name="rc2139"/>
              <p:cNvSpPr/>
              <p:nvPr/>
            </p:nvSpPr>
            <p:spPr>
              <a:xfrm>
                <a:off x="490584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0" name="rc2140"/>
              <p:cNvSpPr/>
              <p:nvPr/>
            </p:nvSpPr>
            <p:spPr>
              <a:xfrm>
                <a:off x="490584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1" name="rc2141"/>
              <p:cNvSpPr/>
              <p:nvPr/>
            </p:nvSpPr>
            <p:spPr>
              <a:xfrm>
                <a:off x="490584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2" name="rc2142"/>
              <p:cNvSpPr/>
              <p:nvPr/>
            </p:nvSpPr>
            <p:spPr>
              <a:xfrm>
                <a:off x="490584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3" name="rc2143"/>
              <p:cNvSpPr/>
              <p:nvPr/>
            </p:nvSpPr>
            <p:spPr>
              <a:xfrm>
                <a:off x="557595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4" name="rc2144"/>
              <p:cNvSpPr/>
              <p:nvPr/>
            </p:nvSpPr>
            <p:spPr>
              <a:xfrm>
                <a:off x="557595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5" name="rc2145"/>
              <p:cNvSpPr/>
              <p:nvPr/>
            </p:nvSpPr>
            <p:spPr>
              <a:xfrm>
                <a:off x="557595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6" name="rc2146"/>
              <p:cNvSpPr/>
              <p:nvPr/>
            </p:nvSpPr>
            <p:spPr>
              <a:xfrm>
                <a:off x="557595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7" name="rc2147"/>
              <p:cNvSpPr/>
              <p:nvPr/>
            </p:nvSpPr>
            <p:spPr>
              <a:xfrm>
                <a:off x="5575951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8" name="rc2148"/>
              <p:cNvSpPr/>
              <p:nvPr/>
            </p:nvSpPr>
            <p:spPr>
              <a:xfrm>
                <a:off x="557595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9" name="rc2149"/>
              <p:cNvSpPr/>
              <p:nvPr/>
            </p:nvSpPr>
            <p:spPr>
              <a:xfrm>
                <a:off x="557595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0" name="rc2150"/>
              <p:cNvSpPr/>
              <p:nvPr/>
            </p:nvSpPr>
            <p:spPr>
              <a:xfrm>
                <a:off x="557595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1" name="rc2151"/>
              <p:cNvSpPr/>
              <p:nvPr/>
            </p:nvSpPr>
            <p:spPr>
              <a:xfrm>
                <a:off x="557595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2" name="rc2152"/>
              <p:cNvSpPr/>
              <p:nvPr/>
            </p:nvSpPr>
            <p:spPr>
              <a:xfrm>
                <a:off x="557595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3" name="rc2153"/>
              <p:cNvSpPr/>
              <p:nvPr/>
            </p:nvSpPr>
            <p:spPr>
              <a:xfrm>
                <a:off x="557595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4" name="rc2154"/>
              <p:cNvSpPr/>
              <p:nvPr/>
            </p:nvSpPr>
            <p:spPr>
              <a:xfrm>
                <a:off x="5575951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5" name="rc2155"/>
              <p:cNvSpPr/>
              <p:nvPr/>
            </p:nvSpPr>
            <p:spPr>
              <a:xfrm>
                <a:off x="557595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6" name="rc2156"/>
              <p:cNvSpPr/>
              <p:nvPr/>
            </p:nvSpPr>
            <p:spPr>
              <a:xfrm>
                <a:off x="5575951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7" name="rc2157"/>
              <p:cNvSpPr/>
              <p:nvPr/>
            </p:nvSpPr>
            <p:spPr>
              <a:xfrm>
                <a:off x="519562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8" name="rc2158"/>
              <p:cNvSpPr/>
              <p:nvPr/>
            </p:nvSpPr>
            <p:spPr>
              <a:xfrm>
                <a:off x="519562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9" name="rc2159"/>
              <p:cNvSpPr/>
              <p:nvPr/>
            </p:nvSpPr>
            <p:spPr>
              <a:xfrm>
                <a:off x="5195623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0" name="rc2160"/>
              <p:cNvSpPr/>
              <p:nvPr/>
            </p:nvSpPr>
            <p:spPr>
              <a:xfrm>
                <a:off x="519562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1" name="rc2161"/>
              <p:cNvSpPr/>
              <p:nvPr/>
            </p:nvSpPr>
            <p:spPr>
              <a:xfrm>
                <a:off x="5195623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2" name="rc2162"/>
              <p:cNvSpPr/>
              <p:nvPr/>
            </p:nvSpPr>
            <p:spPr>
              <a:xfrm>
                <a:off x="519562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3" name="rc2163"/>
              <p:cNvSpPr/>
              <p:nvPr/>
            </p:nvSpPr>
            <p:spPr>
              <a:xfrm>
                <a:off x="519562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4" name="rc2164"/>
              <p:cNvSpPr/>
              <p:nvPr/>
            </p:nvSpPr>
            <p:spPr>
              <a:xfrm>
                <a:off x="519562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5" name="rc2165"/>
              <p:cNvSpPr/>
              <p:nvPr/>
            </p:nvSpPr>
            <p:spPr>
              <a:xfrm>
                <a:off x="519562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6" name="rc2166"/>
              <p:cNvSpPr/>
              <p:nvPr/>
            </p:nvSpPr>
            <p:spPr>
              <a:xfrm>
                <a:off x="519562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7" name="rc2167"/>
              <p:cNvSpPr/>
              <p:nvPr/>
            </p:nvSpPr>
            <p:spPr>
              <a:xfrm>
                <a:off x="519562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8" name="rc2168"/>
              <p:cNvSpPr/>
              <p:nvPr/>
            </p:nvSpPr>
            <p:spPr>
              <a:xfrm>
                <a:off x="5195623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9" name="rc2169"/>
              <p:cNvSpPr/>
              <p:nvPr/>
            </p:nvSpPr>
            <p:spPr>
              <a:xfrm>
                <a:off x="519562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0" name="rc2170"/>
              <p:cNvSpPr/>
              <p:nvPr/>
            </p:nvSpPr>
            <p:spPr>
              <a:xfrm>
                <a:off x="5195623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1" name="rc2171"/>
              <p:cNvSpPr/>
              <p:nvPr/>
            </p:nvSpPr>
            <p:spPr>
              <a:xfrm>
                <a:off x="550350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2" name="rc2172"/>
              <p:cNvSpPr/>
              <p:nvPr/>
            </p:nvSpPr>
            <p:spPr>
              <a:xfrm>
                <a:off x="550350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3" name="rc2173"/>
              <p:cNvSpPr/>
              <p:nvPr/>
            </p:nvSpPr>
            <p:spPr>
              <a:xfrm>
                <a:off x="5503507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4" name="rc2174"/>
              <p:cNvSpPr/>
              <p:nvPr/>
            </p:nvSpPr>
            <p:spPr>
              <a:xfrm>
                <a:off x="550350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5" name="rc2175"/>
              <p:cNvSpPr/>
              <p:nvPr/>
            </p:nvSpPr>
            <p:spPr>
              <a:xfrm>
                <a:off x="5503507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6" name="rc2176"/>
              <p:cNvSpPr/>
              <p:nvPr/>
            </p:nvSpPr>
            <p:spPr>
              <a:xfrm>
                <a:off x="550350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7" name="rc2177"/>
              <p:cNvSpPr/>
              <p:nvPr/>
            </p:nvSpPr>
            <p:spPr>
              <a:xfrm>
                <a:off x="550350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8" name="rc2178"/>
              <p:cNvSpPr/>
              <p:nvPr/>
            </p:nvSpPr>
            <p:spPr>
              <a:xfrm>
                <a:off x="550350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9" name="rc2179"/>
              <p:cNvSpPr/>
              <p:nvPr/>
            </p:nvSpPr>
            <p:spPr>
              <a:xfrm>
                <a:off x="550350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0" name="rc2180"/>
              <p:cNvSpPr/>
              <p:nvPr/>
            </p:nvSpPr>
            <p:spPr>
              <a:xfrm>
                <a:off x="5503507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1" name="rc2181"/>
              <p:cNvSpPr/>
              <p:nvPr/>
            </p:nvSpPr>
            <p:spPr>
              <a:xfrm>
                <a:off x="550350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2" name="rc2182"/>
              <p:cNvSpPr/>
              <p:nvPr/>
            </p:nvSpPr>
            <p:spPr>
              <a:xfrm>
                <a:off x="5503507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3" name="rc2183"/>
              <p:cNvSpPr/>
              <p:nvPr/>
            </p:nvSpPr>
            <p:spPr>
              <a:xfrm>
                <a:off x="550350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4" name="rc2184"/>
              <p:cNvSpPr/>
              <p:nvPr/>
            </p:nvSpPr>
            <p:spPr>
              <a:xfrm>
                <a:off x="550350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5" name="rc2185"/>
              <p:cNvSpPr/>
              <p:nvPr/>
            </p:nvSpPr>
            <p:spPr>
              <a:xfrm>
                <a:off x="501451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6" name="rc2186"/>
              <p:cNvSpPr/>
              <p:nvPr/>
            </p:nvSpPr>
            <p:spPr>
              <a:xfrm>
                <a:off x="501451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7" name="rc2187"/>
              <p:cNvSpPr/>
              <p:nvPr/>
            </p:nvSpPr>
            <p:spPr>
              <a:xfrm>
                <a:off x="501451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8" name="rc2188"/>
              <p:cNvSpPr/>
              <p:nvPr/>
            </p:nvSpPr>
            <p:spPr>
              <a:xfrm>
                <a:off x="501451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9" name="rc2189"/>
              <p:cNvSpPr/>
              <p:nvPr/>
            </p:nvSpPr>
            <p:spPr>
              <a:xfrm>
                <a:off x="5014514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0" name="rc2190"/>
              <p:cNvSpPr/>
              <p:nvPr/>
            </p:nvSpPr>
            <p:spPr>
              <a:xfrm>
                <a:off x="501451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1" name="rc2191"/>
              <p:cNvSpPr/>
              <p:nvPr/>
            </p:nvSpPr>
            <p:spPr>
              <a:xfrm>
                <a:off x="501451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2" name="rc2192"/>
              <p:cNvSpPr/>
              <p:nvPr/>
            </p:nvSpPr>
            <p:spPr>
              <a:xfrm>
                <a:off x="501451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3" name="rc2193"/>
              <p:cNvSpPr/>
              <p:nvPr/>
            </p:nvSpPr>
            <p:spPr>
              <a:xfrm>
                <a:off x="501451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4" name="rc2194"/>
              <p:cNvSpPr/>
              <p:nvPr/>
            </p:nvSpPr>
            <p:spPr>
              <a:xfrm>
                <a:off x="501451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5" name="rc2195"/>
              <p:cNvSpPr/>
              <p:nvPr/>
            </p:nvSpPr>
            <p:spPr>
              <a:xfrm>
                <a:off x="501451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6" name="rc2196"/>
              <p:cNvSpPr/>
              <p:nvPr/>
            </p:nvSpPr>
            <p:spPr>
              <a:xfrm>
                <a:off x="5014514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7" name="rc2197"/>
              <p:cNvSpPr/>
              <p:nvPr/>
            </p:nvSpPr>
            <p:spPr>
              <a:xfrm>
                <a:off x="501451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8" name="rc2198"/>
              <p:cNvSpPr/>
              <p:nvPr/>
            </p:nvSpPr>
            <p:spPr>
              <a:xfrm>
                <a:off x="5014514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9" name="rc2199"/>
              <p:cNvSpPr/>
              <p:nvPr/>
            </p:nvSpPr>
            <p:spPr>
              <a:xfrm>
                <a:off x="505073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0" name="rc2200"/>
              <p:cNvSpPr/>
              <p:nvPr/>
            </p:nvSpPr>
            <p:spPr>
              <a:xfrm>
                <a:off x="5050736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1" name="rc2201"/>
              <p:cNvSpPr/>
              <p:nvPr/>
            </p:nvSpPr>
            <p:spPr>
              <a:xfrm>
                <a:off x="5050736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2" name="rc2202"/>
              <p:cNvSpPr/>
              <p:nvPr/>
            </p:nvSpPr>
            <p:spPr>
              <a:xfrm>
                <a:off x="505073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3" name="rc2203"/>
              <p:cNvSpPr/>
              <p:nvPr/>
            </p:nvSpPr>
            <p:spPr>
              <a:xfrm>
                <a:off x="5050736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4" name="rc2204"/>
              <p:cNvSpPr/>
              <p:nvPr/>
            </p:nvSpPr>
            <p:spPr>
              <a:xfrm>
                <a:off x="505073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5" name="rc2205"/>
              <p:cNvSpPr/>
              <p:nvPr/>
            </p:nvSpPr>
            <p:spPr>
              <a:xfrm>
                <a:off x="505073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6" name="rc2206"/>
              <p:cNvSpPr/>
              <p:nvPr/>
            </p:nvSpPr>
            <p:spPr>
              <a:xfrm>
                <a:off x="505073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7" name="rc2207"/>
              <p:cNvSpPr/>
              <p:nvPr/>
            </p:nvSpPr>
            <p:spPr>
              <a:xfrm>
                <a:off x="505073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8" name="rc2208"/>
              <p:cNvSpPr/>
              <p:nvPr/>
            </p:nvSpPr>
            <p:spPr>
              <a:xfrm>
                <a:off x="505073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9" name="rc2209"/>
              <p:cNvSpPr/>
              <p:nvPr/>
            </p:nvSpPr>
            <p:spPr>
              <a:xfrm>
                <a:off x="505073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0" name="rc2210"/>
              <p:cNvSpPr/>
              <p:nvPr/>
            </p:nvSpPr>
            <p:spPr>
              <a:xfrm>
                <a:off x="5050736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1" name="rc2211"/>
              <p:cNvSpPr/>
              <p:nvPr/>
            </p:nvSpPr>
            <p:spPr>
              <a:xfrm>
                <a:off x="505073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2" name="rc2212"/>
              <p:cNvSpPr/>
              <p:nvPr/>
            </p:nvSpPr>
            <p:spPr>
              <a:xfrm>
                <a:off x="505073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3" name="rc2213"/>
              <p:cNvSpPr/>
              <p:nvPr/>
            </p:nvSpPr>
            <p:spPr>
              <a:xfrm>
                <a:off x="535862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4" name="rc2214"/>
              <p:cNvSpPr/>
              <p:nvPr/>
            </p:nvSpPr>
            <p:spPr>
              <a:xfrm>
                <a:off x="535862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5" name="rc2215"/>
              <p:cNvSpPr/>
              <p:nvPr/>
            </p:nvSpPr>
            <p:spPr>
              <a:xfrm>
                <a:off x="5358620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6" name="rc2216"/>
              <p:cNvSpPr/>
              <p:nvPr/>
            </p:nvSpPr>
            <p:spPr>
              <a:xfrm>
                <a:off x="535862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7" name="rc2217"/>
              <p:cNvSpPr/>
              <p:nvPr/>
            </p:nvSpPr>
            <p:spPr>
              <a:xfrm>
                <a:off x="5358620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8" name="rc2218"/>
              <p:cNvSpPr/>
              <p:nvPr/>
            </p:nvSpPr>
            <p:spPr>
              <a:xfrm>
                <a:off x="535862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9" name="rc2219"/>
              <p:cNvSpPr/>
              <p:nvPr/>
            </p:nvSpPr>
            <p:spPr>
              <a:xfrm>
                <a:off x="535862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0" name="rc2220"/>
              <p:cNvSpPr/>
              <p:nvPr/>
            </p:nvSpPr>
            <p:spPr>
              <a:xfrm>
                <a:off x="535862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1" name="rc2221"/>
              <p:cNvSpPr/>
              <p:nvPr/>
            </p:nvSpPr>
            <p:spPr>
              <a:xfrm>
                <a:off x="535862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2" name="rc2222"/>
              <p:cNvSpPr/>
              <p:nvPr/>
            </p:nvSpPr>
            <p:spPr>
              <a:xfrm>
                <a:off x="535862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3" name="rc2223"/>
              <p:cNvSpPr/>
              <p:nvPr/>
            </p:nvSpPr>
            <p:spPr>
              <a:xfrm>
                <a:off x="535862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4" name="rc2224"/>
              <p:cNvSpPr/>
              <p:nvPr/>
            </p:nvSpPr>
            <p:spPr>
              <a:xfrm>
                <a:off x="535862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5" name="rc2225"/>
              <p:cNvSpPr/>
              <p:nvPr/>
            </p:nvSpPr>
            <p:spPr>
              <a:xfrm>
                <a:off x="535862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6" name="rc2226"/>
              <p:cNvSpPr/>
              <p:nvPr/>
            </p:nvSpPr>
            <p:spPr>
              <a:xfrm>
                <a:off x="535862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7" name="rc2227"/>
              <p:cNvSpPr/>
              <p:nvPr/>
            </p:nvSpPr>
            <p:spPr>
              <a:xfrm>
                <a:off x="331209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8" name="rc2228"/>
              <p:cNvSpPr/>
              <p:nvPr/>
            </p:nvSpPr>
            <p:spPr>
              <a:xfrm>
                <a:off x="331209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9" name="rc2229"/>
              <p:cNvSpPr/>
              <p:nvPr/>
            </p:nvSpPr>
            <p:spPr>
              <a:xfrm>
                <a:off x="3312093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0" name="rc2230"/>
              <p:cNvSpPr/>
              <p:nvPr/>
            </p:nvSpPr>
            <p:spPr>
              <a:xfrm>
                <a:off x="331209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1" name="rc2231"/>
              <p:cNvSpPr/>
              <p:nvPr/>
            </p:nvSpPr>
            <p:spPr>
              <a:xfrm>
                <a:off x="3312093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2" name="rc2232"/>
              <p:cNvSpPr/>
              <p:nvPr/>
            </p:nvSpPr>
            <p:spPr>
              <a:xfrm>
                <a:off x="3312093" y="296256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3" name="rc2233"/>
              <p:cNvSpPr/>
              <p:nvPr/>
            </p:nvSpPr>
            <p:spPr>
              <a:xfrm>
                <a:off x="331209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4" name="rc2234"/>
              <p:cNvSpPr/>
              <p:nvPr/>
            </p:nvSpPr>
            <p:spPr>
              <a:xfrm>
                <a:off x="331209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5" name="rc2235"/>
              <p:cNvSpPr/>
              <p:nvPr/>
            </p:nvSpPr>
            <p:spPr>
              <a:xfrm>
                <a:off x="331209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6" name="rc2236"/>
              <p:cNvSpPr/>
              <p:nvPr/>
            </p:nvSpPr>
            <p:spPr>
              <a:xfrm>
                <a:off x="331209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7" name="rc2237"/>
              <p:cNvSpPr/>
              <p:nvPr/>
            </p:nvSpPr>
            <p:spPr>
              <a:xfrm>
                <a:off x="331209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8" name="rc2238"/>
              <p:cNvSpPr/>
              <p:nvPr/>
            </p:nvSpPr>
            <p:spPr>
              <a:xfrm>
                <a:off x="3312093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9" name="rc2239"/>
              <p:cNvSpPr/>
              <p:nvPr/>
            </p:nvSpPr>
            <p:spPr>
              <a:xfrm>
                <a:off x="331209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0" name="rc2240"/>
              <p:cNvSpPr/>
              <p:nvPr/>
            </p:nvSpPr>
            <p:spPr>
              <a:xfrm>
                <a:off x="331209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1" name="rc2241"/>
              <p:cNvSpPr/>
              <p:nvPr/>
            </p:nvSpPr>
            <p:spPr>
              <a:xfrm>
                <a:off x="523184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2" name="rc2242"/>
              <p:cNvSpPr/>
              <p:nvPr/>
            </p:nvSpPr>
            <p:spPr>
              <a:xfrm>
                <a:off x="523184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3" name="rc2243"/>
              <p:cNvSpPr/>
              <p:nvPr/>
            </p:nvSpPr>
            <p:spPr>
              <a:xfrm>
                <a:off x="523184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4" name="rc2244"/>
              <p:cNvSpPr/>
              <p:nvPr/>
            </p:nvSpPr>
            <p:spPr>
              <a:xfrm>
                <a:off x="523184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5" name="rc2245"/>
              <p:cNvSpPr/>
              <p:nvPr/>
            </p:nvSpPr>
            <p:spPr>
              <a:xfrm>
                <a:off x="5231844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6" name="rc2246"/>
              <p:cNvSpPr/>
              <p:nvPr/>
            </p:nvSpPr>
            <p:spPr>
              <a:xfrm>
                <a:off x="523184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7" name="rc2247"/>
              <p:cNvSpPr/>
              <p:nvPr/>
            </p:nvSpPr>
            <p:spPr>
              <a:xfrm>
                <a:off x="523184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8" name="rc2248"/>
              <p:cNvSpPr/>
              <p:nvPr/>
            </p:nvSpPr>
            <p:spPr>
              <a:xfrm>
                <a:off x="523184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9" name="rc2249"/>
              <p:cNvSpPr/>
              <p:nvPr/>
            </p:nvSpPr>
            <p:spPr>
              <a:xfrm>
                <a:off x="5231844" y="157430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0" name="rc2250"/>
              <p:cNvSpPr/>
              <p:nvPr/>
            </p:nvSpPr>
            <p:spPr>
              <a:xfrm>
                <a:off x="5231844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1" name="rc2251"/>
              <p:cNvSpPr/>
              <p:nvPr/>
            </p:nvSpPr>
            <p:spPr>
              <a:xfrm>
                <a:off x="523184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2" name="rc2252"/>
              <p:cNvSpPr/>
              <p:nvPr/>
            </p:nvSpPr>
            <p:spPr>
              <a:xfrm>
                <a:off x="523184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3" name="rc2253"/>
              <p:cNvSpPr/>
              <p:nvPr/>
            </p:nvSpPr>
            <p:spPr>
              <a:xfrm>
                <a:off x="523184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4" name="rc2254"/>
              <p:cNvSpPr/>
              <p:nvPr/>
            </p:nvSpPr>
            <p:spPr>
              <a:xfrm>
                <a:off x="5231844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5" name="rc2255"/>
              <p:cNvSpPr/>
              <p:nvPr/>
            </p:nvSpPr>
            <p:spPr>
              <a:xfrm>
                <a:off x="537673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6" name="rc2256"/>
              <p:cNvSpPr/>
              <p:nvPr/>
            </p:nvSpPr>
            <p:spPr>
              <a:xfrm>
                <a:off x="537673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7" name="rc2257"/>
              <p:cNvSpPr/>
              <p:nvPr/>
            </p:nvSpPr>
            <p:spPr>
              <a:xfrm>
                <a:off x="537673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8" name="rc2258"/>
              <p:cNvSpPr/>
              <p:nvPr/>
            </p:nvSpPr>
            <p:spPr>
              <a:xfrm>
                <a:off x="537673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9" name="rc2259"/>
              <p:cNvSpPr/>
              <p:nvPr/>
            </p:nvSpPr>
            <p:spPr>
              <a:xfrm>
                <a:off x="5376731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0" name="rc2260"/>
              <p:cNvSpPr/>
              <p:nvPr/>
            </p:nvSpPr>
            <p:spPr>
              <a:xfrm>
                <a:off x="537673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1" name="rc2261"/>
              <p:cNvSpPr/>
              <p:nvPr/>
            </p:nvSpPr>
            <p:spPr>
              <a:xfrm>
                <a:off x="537673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2" name="rc2262"/>
              <p:cNvSpPr/>
              <p:nvPr/>
            </p:nvSpPr>
            <p:spPr>
              <a:xfrm>
                <a:off x="537673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3" name="rc2263"/>
              <p:cNvSpPr/>
              <p:nvPr/>
            </p:nvSpPr>
            <p:spPr>
              <a:xfrm>
                <a:off x="537673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4" name="rc2264"/>
              <p:cNvSpPr/>
              <p:nvPr/>
            </p:nvSpPr>
            <p:spPr>
              <a:xfrm>
                <a:off x="537673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5" name="rc2265"/>
              <p:cNvSpPr/>
              <p:nvPr/>
            </p:nvSpPr>
            <p:spPr>
              <a:xfrm>
                <a:off x="537673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6" name="rc2266"/>
              <p:cNvSpPr/>
              <p:nvPr/>
            </p:nvSpPr>
            <p:spPr>
              <a:xfrm>
                <a:off x="5376731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7" name="rc2267"/>
              <p:cNvSpPr/>
              <p:nvPr/>
            </p:nvSpPr>
            <p:spPr>
              <a:xfrm>
                <a:off x="537673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8" name="rc2268"/>
              <p:cNvSpPr/>
              <p:nvPr/>
            </p:nvSpPr>
            <p:spPr>
              <a:xfrm>
                <a:off x="5376731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9" name="rc2269"/>
              <p:cNvSpPr/>
              <p:nvPr/>
            </p:nvSpPr>
            <p:spPr>
              <a:xfrm>
                <a:off x="521373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0" name="rc2270"/>
              <p:cNvSpPr/>
              <p:nvPr/>
            </p:nvSpPr>
            <p:spPr>
              <a:xfrm>
                <a:off x="521373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1" name="rc2271"/>
              <p:cNvSpPr/>
              <p:nvPr/>
            </p:nvSpPr>
            <p:spPr>
              <a:xfrm>
                <a:off x="521373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2" name="rc2272"/>
              <p:cNvSpPr/>
              <p:nvPr/>
            </p:nvSpPr>
            <p:spPr>
              <a:xfrm>
                <a:off x="521373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3" name="rc2273"/>
              <p:cNvSpPr/>
              <p:nvPr/>
            </p:nvSpPr>
            <p:spPr>
              <a:xfrm>
                <a:off x="5213734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4" name="rc2274"/>
              <p:cNvSpPr/>
              <p:nvPr/>
            </p:nvSpPr>
            <p:spPr>
              <a:xfrm>
                <a:off x="521373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5" name="rc2275"/>
              <p:cNvSpPr/>
              <p:nvPr/>
            </p:nvSpPr>
            <p:spPr>
              <a:xfrm>
                <a:off x="521373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6" name="rc2276"/>
              <p:cNvSpPr/>
              <p:nvPr/>
            </p:nvSpPr>
            <p:spPr>
              <a:xfrm>
                <a:off x="521373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7" name="rc2277"/>
              <p:cNvSpPr/>
              <p:nvPr/>
            </p:nvSpPr>
            <p:spPr>
              <a:xfrm>
                <a:off x="521373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8" name="rc2278"/>
              <p:cNvSpPr/>
              <p:nvPr/>
            </p:nvSpPr>
            <p:spPr>
              <a:xfrm>
                <a:off x="5213734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9" name="rc2279"/>
              <p:cNvSpPr/>
              <p:nvPr/>
            </p:nvSpPr>
            <p:spPr>
              <a:xfrm>
                <a:off x="521373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0" name="rc2280"/>
              <p:cNvSpPr/>
              <p:nvPr/>
            </p:nvSpPr>
            <p:spPr>
              <a:xfrm>
                <a:off x="5213734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1" name="rc2281"/>
              <p:cNvSpPr/>
              <p:nvPr/>
            </p:nvSpPr>
            <p:spPr>
              <a:xfrm>
                <a:off x="521373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2" name="rc2282"/>
              <p:cNvSpPr/>
              <p:nvPr/>
            </p:nvSpPr>
            <p:spPr>
              <a:xfrm>
                <a:off x="5213734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3" name="rc2283"/>
              <p:cNvSpPr/>
              <p:nvPr/>
            </p:nvSpPr>
            <p:spPr>
              <a:xfrm>
                <a:off x="541295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4" name="rc2284"/>
              <p:cNvSpPr/>
              <p:nvPr/>
            </p:nvSpPr>
            <p:spPr>
              <a:xfrm>
                <a:off x="541295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5" name="rc2285"/>
              <p:cNvSpPr/>
              <p:nvPr/>
            </p:nvSpPr>
            <p:spPr>
              <a:xfrm>
                <a:off x="5412953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6" name="rc2286"/>
              <p:cNvSpPr/>
              <p:nvPr/>
            </p:nvSpPr>
            <p:spPr>
              <a:xfrm>
                <a:off x="541295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7" name="rc2287"/>
              <p:cNvSpPr/>
              <p:nvPr/>
            </p:nvSpPr>
            <p:spPr>
              <a:xfrm>
                <a:off x="5412953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8" name="rc2288"/>
              <p:cNvSpPr/>
              <p:nvPr/>
            </p:nvSpPr>
            <p:spPr>
              <a:xfrm>
                <a:off x="541295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9" name="rc2289"/>
              <p:cNvSpPr/>
              <p:nvPr/>
            </p:nvSpPr>
            <p:spPr>
              <a:xfrm>
                <a:off x="541295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0" name="rc2290"/>
              <p:cNvSpPr/>
              <p:nvPr/>
            </p:nvSpPr>
            <p:spPr>
              <a:xfrm>
                <a:off x="541295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1" name="rc2291"/>
              <p:cNvSpPr/>
              <p:nvPr/>
            </p:nvSpPr>
            <p:spPr>
              <a:xfrm>
                <a:off x="541295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2" name="rc2292"/>
              <p:cNvSpPr/>
              <p:nvPr/>
            </p:nvSpPr>
            <p:spPr>
              <a:xfrm>
                <a:off x="541295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3" name="rc2293"/>
              <p:cNvSpPr/>
              <p:nvPr/>
            </p:nvSpPr>
            <p:spPr>
              <a:xfrm>
                <a:off x="541295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4" name="rc2294"/>
              <p:cNvSpPr/>
              <p:nvPr/>
            </p:nvSpPr>
            <p:spPr>
              <a:xfrm>
                <a:off x="5412953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5" name="rc2295"/>
              <p:cNvSpPr/>
              <p:nvPr/>
            </p:nvSpPr>
            <p:spPr>
              <a:xfrm>
                <a:off x="541295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6" name="rc2296"/>
              <p:cNvSpPr/>
              <p:nvPr/>
            </p:nvSpPr>
            <p:spPr>
              <a:xfrm>
                <a:off x="5412953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7" name="rc2297"/>
              <p:cNvSpPr/>
              <p:nvPr/>
            </p:nvSpPr>
            <p:spPr>
              <a:xfrm>
                <a:off x="534051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8" name="rc2298"/>
              <p:cNvSpPr/>
              <p:nvPr/>
            </p:nvSpPr>
            <p:spPr>
              <a:xfrm>
                <a:off x="534051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9" name="rc2299"/>
              <p:cNvSpPr/>
              <p:nvPr/>
            </p:nvSpPr>
            <p:spPr>
              <a:xfrm>
                <a:off x="5340510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0" name="rc2300"/>
              <p:cNvSpPr/>
              <p:nvPr/>
            </p:nvSpPr>
            <p:spPr>
              <a:xfrm>
                <a:off x="534051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1" name="rc2301"/>
              <p:cNvSpPr/>
              <p:nvPr/>
            </p:nvSpPr>
            <p:spPr>
              <a:xfrm>
                <a:off x="5340510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2" name="rc2302"/>
              <p:cNvSpPr/>
              <p:nvPr/>
            </p:nvSpPr>
            <p:spPr>
              <a:xfrm>
                <a:off x="534051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3" name="rc2303"/>
              <p:cNvSpPr/>
              <p:nvPr/>
            </p:nvSpPr>
            <p:spPr>
              <a:xfrm>
                <a:off x="534051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4" name="rc2304"/>
              <p:cNvSpPr/>
              <p:nvPr/>
            </p:nvSpPr>
            <p:spPr>
              <a:xfrm>
                <a:off x="534051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5" name="rc2305"/>
              <p:cNvSpPr/>
              <p:nvPr/>
            </p:nvSpPr>
            <p:spPr>
              <a:xfrm>
                <a:off x="534051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6" name="rc2306"/>
              <p:cNvSpPr/>
              <p:nvPr/>
            </p:nvSpPr>
            <p:spPr>
              <a:xfrm>
                <a:off x="5340510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7" name="rc2307"/>
              <p:cNvSpPr/>
              <p:nvPr/>
            </p:nvSpPr>
            <p:spPr>
              <a:xfrm>
                <a:off x="534051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8" name="rc2308"/>
              <p:cNvSpPr/>
              <p:nvPr/>
            </p:nvSpPr>
            <p:spPr>
              <a:xfrm>
                <a:off x="534051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9" name="rc2309"/>
              <p:cNvSpPr/>
              <p:nvPr/>
            </p:nvSpPr>
            <p:spPr>
              <a:xfrm>
                <a:off x="534051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0" name="rc2310"/>
              <p:cNvSpPr/>
              <p:nvPr/>
            </p:nvSpPr>
            <p:spPr>
              <a:xfrm>
                <a:off x="534051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1" name="rc2311"/>
              <p:cNvSpPr/>
              <p:nvPr/>
            </p:nvSpPr>
            <p:spPr>
              <a:xfrm>
                <a:off x="497829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2" name="rc2312"/>
              <p:cNvSpPr/>
              <p:nvPr/>
            </p:nvSpPr>
            <p:spPr>
              <a:xfrm>
                <a:off x="497829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3" name="rc2313"/>
              <p:cNvSpPr/>
              <p:nvPr/>
            </p:nvSpPr>
            <p:spPr>
              <a:xfrm>
                <a:off x="497829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4" name="rc2314"/>
              <p:cNvSpPr/>
              <p:nvPr/>
            </p:nvSpPr>
            <p:spPr>
              <a:xfrm>
                <a:off x="497829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5" name="rc2315"/>
              <p:cNvSpPr/>
              <p:nvPr/>
            </p:nvSpPr>
            <p:spPr>
              <a:xfrm>
                <a:off x="4978292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6" name="rc2316"/>
              <p:cNvSpPr/>
              <p:nvPr/>
            </p:nvSpPr>
            <p:spPr>
              <a:xfrm>
                <a:off x="497829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7" name="rc2317"/>
              <p:cNvSpPr/>
              <p:nvPr/>
            </p:nvSpPr>
            <p:spPr>
              <a:xfrm>
                <a:off x="497829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8" name="rc2318"/>
              <p:cNvSpPr/>
              <p:nvPr/>
            </p:nvSpPr>
            <p:spPr>
              <a:xfrm>
                <a:off x="497829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9" name="rc2319"/>
              <p:cNvSpPr/>
              <p:nvPr/>
            </p:nvSpPr>
            <p:spPr>
              <a:xfrm>
                <a:off x="497829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0" name="rc2320"/>
              <p:cNvSpPr/>
              <p:nvPr/>
            </p:nvSpPr>
            <p:spPr>
              <a:xfrm>
                <a:off x="4978292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1" name="rc2321"/>
              <p:cNvSpPr/>
              <p:nvPr/>
            </p:nvSpPr>
            <p:spPr>
              <a:xfrm>
                <a:off x="497829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2" name="rc2322"/>
              <p:cNvSpPr/>
              <p:nvPr/>
            </p:nvSpPr>
            <p:spPr>
              <a:xfrm>
                <a:off x="4978292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3" name="rc2323"/>
              <p:cNvSpPr/>
              <p:nvPr/>
            </p:nvSpPr>
            <p:spPr>
              <a:xfrm>
                <a:off x="497829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4" name="rc2324"/>
              <p:cNvSpPr/>
              <p:nvPr/>
            </p:nvSpPr>
            <p:spPr>
              <a:xfrm>
                <a:off x="497829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5" name="rc2325"/>
              <p:cNvSpPr/>
              <p:nvPr/>
            </p:nvSpPr>
            <p:spPr>
              <a:xfrm>
                <a:off x="5286177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6" name="rc2326"/>
              <p:cNvSpPr/>
              <p:nvPr/>
            </p:nvSpPr>
            <p:spPr>
              <a:xfrm>
                <a:off x="5286177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7" name="rc2327"/>
              <p:cNvSpPr/>
              <p:nvPr/>
            </p:nvSpPr>
            <p:spPr>
              <a:xfrm>
                <a:off x="5286177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8" name="rc2328"/>
              <p:cNvSpPr/>
              <p:nvPr/>
            </p:nvSpPr>
            <p:spPr>
              <a:xfrm>
                <a:off x="5286177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9" name="rc2329"/>
              <p:cNvSpPr/>
              <p:nvPr/>
            </p:nvSpPr>
            <p:spPr>
              <a:xfrm>
                <a:off x="5286177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0" name="rc2330"/>
              <p:cNvSpPr/>
              <p:nvPr/>
            </p:nvSpPr>
            <p:spPr>
              <a:xfrm>
                <a:off x="5286177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1" name="rc2331"/>
              <p:cNvSpPr/>
              <p:nvPr/>
            </p:nvSpPr>
            <p:spPr>
              <a:xfrm>
                <a:off x="5286177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2" name="rc2332"/>
              <p:cNvSpPr/>
              <p:nvPr/>
            </p:nvSpPr>
            <p:spPr>
              <a:xfrm>
                <a:off x="5286177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3" name="rc2333"/>
              <p:cNvSpPr/>
              <p:nvPr/>
            </p:nvSpPr>
            <p:spPr>
              <a:xfrm>
                <a:off x="5286177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4" name="rc2334"/>
              <p:cNvSpPr/>
              <p:nvPr/>
            </p:nvSpPr>
            <p:spPr>
              <a:xfrm>
                <a:off x="5286177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5" name="rc2335"/>
              <p:cNvSpPr/>
              <p:nvPr/>
            </p:nvSpPr>
            <p:spPr>
              <a:xfrm>
                <a:off x="5286177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6" name="rc2336"/>
              <p:cNvSpPr/>
              <p:nvPr/>
            </p:nvSpPr>
            <p:spPr>
              <a:xfrm>
                <a:off x="5286177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7" name="rc2337"/>
              <p:cNvSpPr/>
              <p:nvPr/>
            </p:nvSpPr>
            <p:spPr>
              <a:xfrm>
                <a:off x="5286177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8" name="rc2338"/>
              <p:cNvSpPr/>
              <p:nvPr/>
            </p:nvSpPr>
            <p:spPr>
              <a:xfrm>
                <a:off x="5286177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9" name="rc2339"/>
              <p:cNvSpPr/>
              <p:nvPr/>
            </p:nvSpPr>
            <p:spPr>
              <a:xfrm>
                <a:off x="544917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0" name="rc2340"/>
              <p:cNvSpPr/>
              <p:nvPr/>
            </p:nvSpPr>
            <p:spPr>
              <a:xfrm>
                <a:off x="544917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1" name="rc2341"/>
              <p:cNvSpPr/>
              <p:nvPr/>
            </p:nvSpPr>
            <p:spPr>
              <a:xfrm>
                <a:off x="5449175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2" name="rc2342"/>
              <p:cNvSpPr/>
              <p:nvPr/>
            </p:nvSpPr>
            <p:spPr>
              <a:xfrm>
                <a:off x="544917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3" name="rc2343"/>
              <p:cNvSpPr/>
              <p:nvPr/>
            </p:nvSpPr>
            <p:spPr>
              <a:xfrm>
                <a:off x="5449175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4" name="rc2344"/>
              <p:cNvSpPr/>
              <p:nvPr/>
            </p:nvSpPr>
            <p:spPr>
              <a:xfrm>
                <a:off x="544917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5" name="rc2345"/>
              <p:cNvSpPr/>
              <p:nvPr/>
            </p:nvSpPr>
            <p:spPr>
              <a:xfrm>
                <a:off x="544917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6" name="rc2346"/>
              <p:cNvSpPr/>
              <p:nvPr/>
            </p:nvSpPr>
            <p:spPr>
              <a:xfrm>
                <a:off x="544917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7" name="rc2347"/>
              <p:cNvSpPr/>
              <p:nvPr/>
            </p:nvSpPr>
            <p:spPr>
              <a:xfrm>
                <a:off x="544917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8" name="rc2348"/>
              <p:cNvSpPr/>
              <p:nvPr/>
            </p:nvSpPr>
            <p:spPr>
              <a:xfrm>
                <a:off x="5449175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9" name="rc2349"/>
              <p:cNvSpPr/>
              <p:nvPr/>
            </p:nvSpPr>
            <p:spPr>
              <a:xfrm>
                <a:off x="544917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0" name="rc2350"/>
              <p:cNvSpPr/>
              <p:nvPr/>
            </p:nvSpPr>
            <p:spPr>
              <a:xfrm>
                <a:off x="5449175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1" name="rc2351"/>
              <p:cNvSpPr/>
              <p:nvPr/>
            </p:nvSpPr>
            <p:spPr>
              <a:xfrm>
                <a:off x="544917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2" name="rc2352"/>
              <p:cNvSpPr/>
              <p:nvPr/>
            </p:nvSpPr>
            <p:spPr>
              <a:xfrm>
                <a:off x="544917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3" name="rc2353"/>
              <p:cNvSpPr/>
              <p:nvPr/>
            </p:nvSpPr>
            <p:spPr>
              <a:xfrm>
                <a:off x="552161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4" name="rc2354"/>
              <p:cNvSpPr/>
              <p:nvPr/>
            </p:nvSpPr>
            <p:spPr>
              <a:xfrm>
                <a:off x="552161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5" name="rc2355"/>
              <p:cNvSpPr/>
              <p:nvPr/>
            </p:nvSpPr>
            <p:spPr>
              <a:xfrm>
                <a:off x="5521618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6" name="rc2356"/>
              <p:cNvSpPr/>
              <p:nvPr/>
            </p:nvSpPr>
            <p:spPr>
              <a:xfrm>
                <a:off x="552161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7" name="rc2357"/>
              <p:cNvSpPr/>
              <p:nvPr/>
            </p:nvSpPr>
            <p:spPr>
              <a:xfrm>
                <a:off x="5521618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8" name="rc2358"/>
              <p:cNvSpPr/>
              <p:nvPr/>
            </p:nvSpPr>
            <p:spPr>
              <a:xfrm>
                <a:off x="552161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9" name="rc2359"/>
              <p:cNvSpPr/>
              <p:nvPr/>
            </p:nvSpPr>
            <p:spPr>
              <a:xfrm>
                <a:off x="552161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0" name="rc2360"/>
              <p:cNvSpPr/>
              <p:nvPr/>
            </p:nvSpPr>
            <p:spPr>
              <a:xfrm>
                <a:off x="552161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1" name="rc2361"/>
              <p:cNvSpPr/>
              <p:nvPr/>
            </p:nvSpPr>
            <p:spPr>
              <a:xfrm>
                <a:off x="552161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2" name="rc2362"/>
              <p:cNvSpPr/>
              <p:nvPr/>
            </p:nvSpPr>
            <p:spPr>
              <a:xfrm>
                <a:off x="5521618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3" name="rc2363"/>
              <p:cNvSpPr/>
              <p:nvPr/>
            </p:nvSpPr>
            <p:spPr>
              <a:xfrm>
                <a:off x="552161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4" name="rc2364"/>
              <p:cNvSpPr/>
              <p:nvPr/>
            </p:nvSpPr>
            <p:spPr>
              <a:xfrm>
                <a:off x="552161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5" name="rc2365"/>
              <p:cNvSpPr/>
              <p:nvPr/>
            </p:nvSpPr>
            <p:spPr>
              <a:xfrm>
                <a:off x="552161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6" name="rc2366"/>
              <p:cNvSpPr/>
              <p:nvPr/>
            </p:nvSpPr>
            <p:spPr>
              <a:xfrm>
                <a:off x="552161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7" name="rc2367"/>
              <p:cNvSpPr/>
              <p:nvPr/>
            </p:nvSpPr>
            <p:spPr>
              <a:xfrm>
                <a:off x="530428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8" name="rc2368"/>
              <p:cNvSpPr/>
              <p:nvPr/>
            </p:nvSpPr>
            <p:spPr>
              <a:xfrm>
                <a:off x="530428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9" name="rc2369"/>
              <p:cNvSpPr/>
              <p:nvPr/>
            </p:nvSpPr>
            <p:spPr>
              <a:xfrm>
                <a:off x="5304288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0" name="rc2370"/>
              <p:cNvSpPr/>
              <p:nvPr/>
            </p:nvSpPr>
            <p:spPr>
              <a:xfrm>
                <a:off x="530428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1" name="rc2371"/>
              <p:cNvSpPr/>
              <p:nvPr/>
            </p:nvSpPr>
            <p:spPr>
              <a:xfrm>
                <a:off x="5304288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2" name="rc2372"/>
              <p:cNvSpPr/>
              <p:nvPr/>
            </p:nvSpPr>
            <p:spPr>
              <a:xfrm>
                <a:off x="530428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3" name="rc2373"/>
              <p:cNvSpPr/>
              <p:nvPr/>
            </p:nvSpPr>
            <p:spPr>
              <a:xfrm>
                <a:off x="530428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4" name="rc2374"/>
              <p:cNvSpPr/>
              <p:nvPr/>
            </p:nvSpPr>
            <p:spPr>
              <a:xfrm>
                <a:off x="530428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5" name="rc2375"/>
              <p:cNvSpPr/>
              <p:nvPr/>
            </p:nvSpPr>
            <p:spPr>
              <a:xfrm>
                <a:off x="530428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6" name="rc2376"/>
              <p:cNvSpPr/>
              <p:nvPr/>
            </p:nvSpPr>
            <p:spPr>
              <a:xfrm>
                <a:off x="5304288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7" name="rc2377"/>
              <p:cNvSpPr/>
              <p:nvPr/>
            </p:nvSpPr>
            <p:spPr>
              <a:xfrm>
                <a:off x="530428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8" name="rc2378"/>
              <p:cNvSpPr/>
              <p:nvPr/>
            </p:nvSpPr>
            <p:spPr>
              <a:xfrm>
                <a:off x="530428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9" name="rc2379"/>
              <p:cNvSpPr/>
              <p:nvPr/>
            </p:nvSpPr>
            <p:spPr>
              <a:xfrm>
                <a:off x="530428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0" name="rc2380"/>
              <p:cNvSpPr/>
              <p:nvPr/>
            </p:nvSpPr>
            <p:spPr>
              <a:xfrm>
                <a:off x="530428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1" name="rc2381"/>
              <p:cNvSpPr/>
              <p:nvPr/>
            </p:nvSpPr>
            <p:spPr>
              <a:xfrm>
                <a:off x="512317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2" name="rc2382"/>
              <p:cNvSpPr/>
              <p:nvPr/>
            </p:nvSpPr>
            <p:spPr>
              <a:xfrm>
                <a:off x="512317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3" name="rc2383"/>
              <p:cNvSpPr/>
              <p:nvPr/>
            </p:nvSpPr>
            <p:spPr>
              <a:xfrm>
                <a:off x="5123179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4" name="rc2384"/>
              <p:cNvSpPr/>
              <p:nvPr/>
            </p:nvSpPr>
            <p:spPr>
              <a:xfrm>
                <a:off x="512317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5" name="rc2385"/>
              <p:cNvSpPr/>
              <p:nvPr/>
            </p:nvSpPr>
            <p:spPr>
              <a:xfrm>
                <a:off x="5123179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6" name="rc2386"/>
              <p:cNvSpPr/>
              <p:nvPr/>
            </p:nvSpPr>
            <p:spPr>
              <a:xfrm>
                <a:off x="512317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7" name="rc2387"/>
              <p:cNvSpPr/>
              <p:nvPr/>
            </p:nvSpPr>
            <p:spPr>
              <a:xfrm>
                <a:off x="512317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8" name="rc2388"/>
              <p:cNvSpPr/>
              <p:nvPr/>
            </p:nvSpPr>
            <p:spPr>
              <a:xfrm>
                <a:off x="512317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9" name="rc2389"/>
              <p:cNvSpPr/>
              <p:nvPr/>
            </p:nvSpPr>
            <p:spPr>
              <a:xfrm>
                <a:off x="512317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0" name="rc2390"/>
              <p:cNvSpPr/>
              <p:nvPr/>
            </p:nvSpPr>
            <p:spPr>
              <a:xfrm>
                <a:off x="5123179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1" name="rc2391"/>
              <p:cNvSpPr/>
              <p:nvPr/>
            </p:nvSpPr>
            <p:spPr>
              <a:xfrm>
                <a:off x="512317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2" name="rc2392"/>
              <p:cNvSpPr/>
              <p:nvPr/>
            </p:nvSpPr>
            <p:spPr>
              <a:xfrm>
                <a:off x="512317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3" name="rc2393"/>
              <p:cNvSpPr/>
              <p:nvPr/>
            </p:nvSpPr>
            <p:spPr>
              <a:xfrm>
                <a:off x="512317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4" name="rc2394"/>
              <p:cNvSpPr/>
              <p:nvPr/>
            </p:nvSpPr>
            <p:spPr>
              <a:xfrm>
                <a:off x="512317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5" name="rc2395"/>
              <p:cNvSpPr/>
              <p:nvPr/>
            </p:nvSpPr>
            <p:spPr>
              <a:xfrm>
                <a:off x="532239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6" name="rc2396"/>
              <p:cNvSpPr/>
              <p:nvPr/>
            </p:nvSpPr>
            <p:spPr>
              <a:xfrm>
                <a:off x="532239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7" name="rc2397"/>
              <p:cNvSpPr/>
              <p:nvPr/>
            </p:nvSpPr>
            <p:spPr>
              <a:xfrm>
                <a:off x="5322399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8" name="rc2398"/>
              <p:cNvSpPr/>
              <p:nvPr/>
            </p:nvSpPr>
            <p:spPr>
              <a:xfrm>
                <a:off x="532239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9" name="rc2399"/>
              <p:cNvSpPr/>
              <p:nvPr/>
            </p:nvSpPr>
            <p:spPr>
              <a:xfrm>
                <a:off x="5322399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0" name="rc2400"/>
              <p:cNvSpPr/>
              <p:nvPr/>
            </p:nvSpPr>
            <p:spPr>
              <a:xfrm>
                <a:off x="532239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1" name="rc2401"/>
              <p:cNvSpPr/>
              <p:nvPr/>
            </p:nvSpPr>
            <p:spPr>
              <a:xfrm>
                <a:off x="532239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2" name="rc2402"/>
              <p:cNvSpPr/>
              <p:nvPr/>
            </p:nvSpPr>
            <p:spPr>
              <a:xfrm>
                <a:off x="532239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3" name="rc2403"/>
              <p:cNvSpPr/>
              <p:nvPr/>
            </p:nvSpPr>
            <p:spPr>
              <a:xfrm>
                <a:off x="532239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4" name="rc2404"/>
              <p:cNvSpPr/>
              <p:nvPr/>
            </p:nvSpPr>
            <p:spPr>
              <a:xfrm>
                <a:off x="5322399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5" name="rc2405"/>
              <p:cNvSpPr/>
              <p:nvPr/>
            </p:nvSpPr>
            <p:spPr>
              <a:xfrm>
                <a:off x="532239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6" name="rc2406"/>
              <p:cNvSpPr/>
              <p:nvPr/>
            </p:nvSpPr>
            <p:spPr>
              <a:xfrm>
                <a:off x="532239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7" name="rc2407"/>
              <p:cNvSpPr/>
              <p:nvPr/>
            </p:nvSpPr>
            <p:spPr>
              <a:xfrm>
                <a:off x="532239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8" name="rc2408"/>
              <p:cNvSpPr/>
              <p:nvPr/>
            </p:nvSpPr>
            <p:spPr>
              <a:xfrm>
                <a:off x="532239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9" name="rc2409"/>
              <p:cNvSpPr/>
              <p:nvPr/>
            </p:nvSpPr>
            <p:spPr>
              <a:xfrm>
                <a:off x="524995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0" name="rc2410"/>
              <p:cNvSpPr/>
              <p:nvPr/>
            </p:nvSpPr>
            <p:spPr>
              <a:xfrm>
                <a:off x="524995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1" name="rc2411"/>
              <p:cNvSpPr/>
              <p:nvPr/>
            </p:nvSpPr>
            <p:spPr>
              <a:xfrm>
                <a:off x="5249955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2" name="rc2412"/>
              <p:cNvSpPr/>
              <p:nvPr/>
            </p:nvSpPr>
            <p:spPr>
              <a:xfrm>
                <a:off x="524995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3" name="rc2413"/>
              <p:cNvSpPr/>
              <p:nvPr/>
            </p:nvSpPr>
            <p:spPr>
              <a:xfrm>
                <a:off x="5249955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4" name="rc2414"/>
              <p:cNvSpPr/>
              <p:nvPr/>
            </p:nvSpPr>
            <p:spPr>
              <a:xfrm>
                <a:off x="524995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5" name="rc2415"/>
              <p:cNvSpPr/>
              <p:nvPr/>
            </p:nvSpPr>
            <p:spPr>
              <a:xfrm>
                <a:off x="524995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6" name="rc2416"/>
              <p:cNvSpPr/>
              <p:nvPr/>
            </p:nvSpPr>
            <p:spPr>
              <a:xfrm>
                <a:off x="524995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7" name="rc2417"/>
              <p:cNvSpPr/>
              <p:nvPr/>
            </p:nvSpPr>
            <p:spPr>
              <a:xfrm>
                <a:off x="524995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8" name="rc2418"/>
              <p:cNvSpPr/>
              <p:nvPr/>
            </p:nvSpPr>
            <p:spPr>
              <a:xfrm>
                <a:off x="5249955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9" name="rc2419"/>
              <p:cNvSpPr/>
              <p:nvPr/>
            </p:nvSpPr>
            <p:spPr>
              <a:xfrm>
                <a:off x="524995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0" name="rc2420"/>
              <p:cNvSpPr/>
              <p:nvPr/>
            </p:nvSpPr>
            <p:spPr>
              <a:xfrm>
                <a:off x="5249955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1" name="rc2421"/>
              <p:cNvSpPr/>
              <p:nvPr/>
            </p:nvSpPr>
            <p:spPr>
              <a:xfrm>
                <a:off x="524995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2" name="rc2422"/>
              <p:cNvSpPr/>
              <p:nvPr/>
            </p:nvSpPr>
            <p:spPr>
              <a:xfrm>
                <a:off x="524995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3" name="rc2423"/>
              <p:cNvSpPr/>
              <p:nvPr/>
            </p:nvSpPr>
            <p:spPr>
              <a:xfrm>
                <a:off x="561217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4" name="rc2424"/>
              <p:cNvSpPr/>
              <p:nvPr/>
            </p:nvSpPr>
            <p:spPr>
              <a:xfrm>
                <a:off x="561217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5" name="rc2425"/>
              <p:cNvSpPr/>
              <p:nvPr/>
            </p:nvSpPr>
            <p:spPr>
              <a:xfrm>
                <a:off x="561217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6" name="rc2426"/>
              <p:cNvSpPr/>
              <p:nvPr/>
            </p:nvSpPr>
            <p:spPr>
              <a:xfrm>
                <a:off x="561217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7" name="rc2427"/>
              <p:cNvSpPr/>
              <p:nvPr/>
            </p:nvSpPr>
            <p:spPr>
              <a:xfrm>
                <a:off x="5612172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8" name="rc2428"/>
              <p:cNvSpPr/>
              <p:nvPr/>
            </p:nvSpPr>
            <p:spPr>
              <a:xfrm>
                <a:off x="561217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9" name="rc2429"/>
              <p:cNvSpPr/>
              <p:nvPr/>
            </p:nvSpPr>
            <p:spPr>
              <a:xfrm>
                <a:off x="561217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0" name="rc2430"/>
              <p:cNvSpPr/>
              <p:nvPr/>
            </p:nvSpPr>
            <p:spPr>
              <a:xfrm>
                <a:off x="561217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1" name="rc2431"/>
              <p:cNvSpPr/>
              <p:nvPr/>
            </p:nvSpPr>
            <p:spPr>
              <a:xfrm>
                <a:off x="561217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2" name="rc2432"/>
              <p:cNvSpPr/>
              <p:nvPr/>
            </p:nvSpPr>
            <p:spPr>
              <a:xfrm>
                <a:off x="561217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3" name="rc2433"/>
              <p:cNvSpPr/>
              <p:nvPr/>
            </p:nvSpPr>
            <p:spPr>
              <a:xfrm>
                <a:off x="561217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4" name="rc2434"/>
              <p:cNvSpPr/>
              <p:nvPr/>
            </p:nvSpPr>
            <p:spPr>
              <a:xfrm>
                <a:off x="5612172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5" name="rc2435"/>
              <p:cNvSpPr/>
              <p:nvPr/>
            </p:nvSpPr>
            <p:spPr>
              <a:xfrm>
                <a:off x="561217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6" name="rc2436"/>
              <p:cNvSpPr/>
              <p:nvPr/>
            </p:nvSpPr>
            <p:spPr>
              <a:xfrm>
                <a:off x="561217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7" name="rc2437"/>
              <p:cNvSpPr/>
              <p:nvPr/>
            </p:nvSpPr>
            <p:spPr>
              <a:xfrm>
                <a:off x="488773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8" name="rc2438"/>
              <p:cNvSpPr/>
              <p:nvPr/>
            </p:nvSpPr>
            <p:spPr>
              <a:xfrm>
                <a:off x="488773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9" name="rc2439"/>
              <p:cNvSpPr/>
              <p:nvPr/>
            </p:nvSpPr>
            <p:spPr>
              <a:xfrm>
                <a:off x="4887738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0" name="rc2440"/>
              <p:cNvSpPr/>
              <p:nvPr/>
            </p:nvSpPr>
            <p:spPr>
              <a:xfrm>
                <a:off x="488773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1" name="rc2441"/>
              <p:cNvSpPr/>
              <p:nvPr/>
            </p:nvSpPr>
            <p:spPr>
              <a:xfrm>
                <a:off x="4887738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2" name="rc2442"/>
              <p:cNvSpPr/>
              <p:nvPr/>
            </p:nvSpPr>
            <p:spPr>
              <a:xfrm>
                <a:off x="488773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3" name="rc2443"/>
              <p:cNvSpPr/>
              <p:nvPr/>
            </p:nvSpPr>
            <p:spPr>
              <a:xfrm>
                <a:off x="488773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4" name="rc2444"/>
              <p:cNvSpPr/>
              <p:nvPr/>
            </p:nvSpPr>
            <p:spPr>
              <a:xfrm>
                <a:off x="488773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5" name="rc2445"/>
              <p:cNvSpPr/>
              <p:nvPr/>
            </p:nvSpPr>
            <p:spPr>
              <a:xfrm>
                <a:off x="488773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6" name="rc2446"/>
              <p:cNvSpPr/>
              <p:nvPr/>
            </p:nvSpPr>
            <p:spPr>
              <a:xfrm>
                <a:off x="488773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7" name="rc2447"/>
              <p:cNvSpPr/>
              <p:nvPr/>
            </p:nvSpPr>
            <p:spPr>
              <a:xfrm>
                <a:off x="488773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8" name="rc2448"/>
              <p:cNvSpPr/>
              <p:nvPr/>
            </p:nvSpPr>
            <p:spPr>
              <a:xfrm>
                <a:off x="488773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9" name="rc2449"/>
              <p:cNvSpPr/>
              <p:nvPr/>
            </p:nvSpPr>
            <p:spPr>
              <a:xfrm>
                <a:off x="488773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0" name="rc2450"/>
              <p:cNvSpPr/>
              <p:nvPr/>
            </p:nvSpPr>
            <p:spPr>
              <a:xfrm>
                <a:off x="488773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1" name="rc2451"/>
              <p:cNvSpPr/>
              <p:nvPr/>
            </p:nvSpPr>
            <p:spPr>
              <a:xfrm>
                <a:off x="499640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2" name="rc2452"/>
              <p:cNvSpPr/>
              <p:nvPr/>
            </p:nvSpPr>
            <p:spPr>
              <a:xfrm>
                <a:off x="499640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3" name="rc2453"/>
              <p:cNvSpPr/>
              <p:nvPr/>
            </p:nvSpPr>
            <p:spPr>
              <a:xfrm>
                <a:off x="4996403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4" name="rc2454"/>
              <p:cNvSpPr/>
              <p:nvPr/>
            </p:nvSpPr>
            <p:spPr>
              <a:xfrm>
                <a:off x="499640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5" name="rc2455"/>
              <p:cNvSpPr/>
              <p:nvPr/>
            </p:nvSpPr>
            <p:spPr>
              <a:xfrm>
                <a:off x="4996403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6" name="rc2456"/>
              <p:cNvSpPr/>
              <p:nvPr/>
            </p:nvSpPr>
            <p:spPr>
              <a:xfrm>
                <a:off x="499640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7" name="rc2457"/>
              <p:cNvSpPr/>
              <p:nvPr/>
            </p:nvSpPr>
            <p:spPr>
              <a:xfrm>
                <a:off x="499640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8" name="rc2458"/>
              <p:cNvSpPr/>
              <p:nvPr/>
            </p:nvSpPr>
            <p:spPr>
              <a:xfrm>
                <a:off x="499640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9" name="rc2459"/>
              <p:cNvSpPr/>
              <p:nvPr/>
            </p:nvSpPr>
            <p:spPr>
              <a:xfrm>
                <a:off x="499640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0" name="rc2460"/>
              <p:cNvSpPr/>
              <p:nvPr/>
            </p:nvSpPr>
            <p:spPr>
              <a:xfrm>
                <a:off x="499640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1" name="rc2461"/>
              <p:cNvSpPr/>
              <p:nvPr/>
            </p:nvSpPr>
            <p:spPr>
              <a:xfrm>
                <a:off x="499640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2" name="rc2462"/>
              <p:cNvSpPr/>
              <p:nvPr/>
            </p:nvSpPr>
            <p:spPr>
              <a:xfrm>
                <a:off x="4996403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3" name="rc2463"/>
              <p:cNvSpPr/>
              <p:nvPr/>
            </p:nvSpPr>
            <p:spPr>
              <a:xfrm>
                <a:off x="499640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4" name="rc2464"/>
              <p:cNvSpPr/>
              <p:nvPr/>
            </p:nvSpPr>
            <p:spPr>
              <a:xfrm>
                <a:off x="499640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5" name="rc2465"/>
              <p:cNvSpPr/>
              <p:nvPr/>
            </p:nvSpPr>
            <p:spPr>
              <a:xfrm>
                <a:off x="510506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6" name="rc2466"/>
              <p:cNvSpPr/>
              <p:nvPr/>
            </p:nvSpPr>
            <p:spPr>
              <a:xfrm>
                <a:off x="510506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7" name="rc2467"/>
              <p:cNvSpPr/>
              <p:nvPr/>
            </p:nvSpPr>
            <p:spPr>
              <a:xfrm>
                <a:off x="5105068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8" name="rc2468"/>
              <p:cNvSpPr/>
              <p:nvPr/>
            </p:nvSpPr>
            <p:spPr>
              <a:xfrm>
                <a:off x="510506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9" name="rc2469"/>
              <p:cNvSpPr/>
              <p:nvPr/>
            </p:nvSpPr>
            <p:spPr>
              <a:xfrm>
                <a:off x="5105068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0" name="rc2470"/>
              <p:cNvSpPr/>
              <p:nvPr/>
            </p:nvSpPr>
            <p:spPr>
              <a:xfrm>
                <a:off x="510506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1" name="rc2471"/>
              <p:cNvSpPr/>
              <p:nvPr/>
            </p:nvSpPr>
            <p:spPr>
              <a:xfrm>
                <a:off x="510506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2" name="rc2472"/>
              <p:cNvSpPr/>
              <p:nvPr/>
            </p:nvSpPr>
            <p:spPr>
              <a:xfrm>
                <a:off x="510506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3" name="rc2473"/>
              <p:cNvSpPr/>
              <p:nvPr/>
            </p:nvSpPr>
            <p:spPr>
              <a:xfrm>
                <a:off x="510506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4" name="rc2474"/>
              <p:cNvSpPr/>
              <p:nvPr/>
            </p:nvSpPr>
            <p:spPr>
              <a:xfrm>
                <a:off x="510506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5" name="rc2475"/>
              <p:cNvSpPr/>
              <p:nvPr/>
            </p:nvSpPr>
            <p:spPr>
              <a:xfrm>
                <a:off x="510506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6" name="rc2476"/>
              <p:cNvSpPr/>
              <p:nvPr/>
            </p:nvSpPr>
            <p:spPr>
              <a:xfrm>
                <a:off x="510506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7" name="rc2477"/>
              <p:cNvSpPr/>
              <p:nvPr/>
            </p:nvSpPr>
            <p:spPr>
              <a:xfrm>
                <a:off x="510506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8" name="rc2478"/>
              <p:cNvSpPr/>
              <p:nvPr/>
            </p:nvSpPr>
            <p:spPr>
              <a:xfrm>
                <a:off x="510506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9" name="rc2479"/>
              <p:cNvSpPr/>
              <p:nvPr/>
            </p:nvSpPr>
            <p:spPr>
              <a:xfrm>
                <a:off x="515940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0" name="rc2480"/>
              <p:cNvSpPr/>
              <p:nvPr/>
            </p:nvSpPr>
            <p:spPr>
              <a:xfrm>
                <a:off x="515940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1" name="rc2481"/>
              <p:cNvSpPr/>
              <p:nvPr/>
            </p:nvSpPr>
            <p:spPr>
              <a:xfrm>
                <a:off x="515940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2" name="rc2482"/>
              <p:cNvSpPr/>
              <p:nvPr/>
            </p:nvSpPr>
            <p:spPr>
              <a:xfrm>
                <a:off x="515940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3" name="rc2483"/>
              <p:cNvSpPr/>
              <p:nvPr/>
            </p:nvSpPr>
            <p:spPr>
              <a:xfrm>
                <a:off x="5159401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4" name="rc2484"/>
              <p:cNvSpPr/>
              <p:nvPr/>
            </p:nvSpPr>
            <p:spPr>
              <a:xfrm>
                <a:off x="515940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5" name="rc2485"/>
              <p:cNvSpPr/>
              <p:nvPr/>
            </p:nvSpPr>
            <p:spPr>
              <a:xfrm>
                <a:off x="515940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6" name="rc2486"/>
              <p:cNvSpPr/>
              <p:nvPr/>
            </p:nvSpPr>
            <p:spPr>
              <a:xfrm>
                <a:off x="515940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7" name="rc2487"/>
              <p:cNvSpPr/>
              <p:nvPr/>
            </p:nvSpPr>
            <p:spPr>
              <a:xfrm>
                <a:off x="515940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8" name="rc2488"/>
              <p:cNvSpPr/>
              <p:nvPr/>
            </p:nvSpPr>
            <p:spPr>
              <a:xfrm>
                <a:off x="515940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9" name="rc2489"/>
              <p:cNvSpPr/>
              <p:nvPr/>
            </p:nvSpPr>
            <p:spPr>
              <a:xfrm>
                <a:off x="515940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0" name="rc2490"/>
              <p:cNvSpPr/>
              <p:nvPr/>
            </p:nvSpPr>
            <p:spPr>
              <a:xfrm>
                <a:off x="515940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1" name="rc2491"/>
              <p:cNvSpPr/>
              <p:nvPr/>
            </p:nvSpPr>
            <p:spPr>
              <a:xfrm>
                <a:off x="515940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2" name="rc2492"/>
              <p:cNvSpPr/>
              <p:nvPr/>
            </p:nvSpPr>
            <p:spPr>
              <a:xfrm>
                <a:off x="515940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3" name="rc2493"/>
              <p:cNvSpPr/>
              <p:nvPr/>
            </p:nvSpPr>
            <p:spPr>
              <a:xfrm>
                <a:off x="517751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4" name="rc2494"/>
              <p:cNvSpPr/>
              <p:nvPr/>
            </p:nvSpPr>
            <p:spPr>
              <a:xfrm>
                <a:off x="517751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5" name="rc2495"/>
              <p:cNvSpPr/>
              <p:nvPr/>
            </p:nvSpPr>
            <p:spPr>
              <a:xfrm>
                <a:off x="517751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6" name="rc2496"/>
              <p:cNvSpPr/>
              <p:nvPr/>
            </p:nvSpPr>
            <p:spPr>
              <a:xfrm>
                <a:off x="517751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7" name="rc2497"/>
              <p:cNvSpPr/>
              <p:nvPr/>
            </p:nvSpPr>
            <p:spPr>
              <a:xfrm>
                <a:off x="5177512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8" name="rc2498"/>
              <p:cNvSpPr/>
              <p:nvPr/>
            </p:nvSpPr>
            <p:spPr>
              <a:xfrm>
                <a:off x="517751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9" name="rc2499"/>
              <p:cNvSpPr/>
              <p:nvPr/>
            </p:nvSpPr>
            <p:spPr>
              <a:xfrm>
                <a:off x="517751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0" name="rc2500"/>
              <p:cNvSpPr/>
              <p:nvPr/>
            </p:nvSpPr>
            <p:spPr>
              <a:xfrm>
                <a:off x="517751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1" name="rc2501"/>
              <p:cNvSpPr/>
              <p:nvPr/>
            </p:nvSpPr>
            <p:spPr>
              <a:xfrm>
                <a:off x="517751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2" name="rc2502"/>
              <p:cNvSpPr/>
              <p:nvPr/>
            </p:nvSpPr>
            <p:spPr>
              <a:xfrm>
                <a:off x="517751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3" name="rc2503"/>
              <p:cNvSpPr/>
              <p:nvPr/>
            </p:nvSpPr>
            <p:spPr>
              <a:xfrm>
                <a:off x="517751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4" name="rc2504"/>
              <p:cNvSpPr/>
              <p:nvPr/>
            </p:nvSpPr>
            <p:spPr>
              <a:xfrm>
                <a:off x="5177512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5" name="rc2505"/>
              <p:cNvSpPr/>
              <p:nvPr/>
            </p:nvSpPr>
            <p:spPr>
              <a:xfrm>
                <a:off x="517751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6" name="rc2506"/>
              <p:cNvSpPr/>
              <p:nvPr/>
            </p:nvSpPr>
            <p:spPr>
              <a:xfrm>
                <a:off x="517751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7" name="rc2507"/>
              <p:cNvSpPr/>
              <p:nvPr/>
            </p:nvSpPr>
            <p:spPr>
              <a:xfrm>
                <a:off x="548539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8" name="rc2508"/>
              <p:cNvSpPr/>
              <p:nvPr/>
            </p:nvSpPr>
            <p:spPr>
              <a:xfrm>
                <a:off x="5485396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9" name="rc2509"/>
              <p:cNvSpPr/>
              <p:nvPr/>
            </p:nvSpPr>
            <p:spPr>
              <a:xfrm>
                <a:off x="5485396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0" name="rc2510"/>
              <p:cNvSpPr/>
              <p:nvPr/>
            </p:nvSpPr>
            <p:spPr>
              <a:xfrm>
                <a:off x="548539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1" name="rc2511"/>
              <p:cNvSpPr/>
              <p:nvPr/>
            </p:nvSpPr>
            <p:spPr>
              <a:xfrm>
                <a:off x="5485396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2" name="rc2512"/>
              <p:cNvSpPr/>
              <p:nvPr/>
            </p:nvSpPr>
            <p:spPr>
              <a:xfrm>
                <a:off x="548539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3" name="rc2513"/>
              <p:cNvSpPr/>
              <p:nvPr/>
            </p:nvSpPr>
            <p:spPr>
              <a:xfrm>
                <a:off x="548539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4" name="rc2514"/>
              <p:cNvSpPr/>
              <p:nvPr/>
            </p:nvSpPr>
            <p:spPr>
              <a:xfrm>
                <a:off x="548539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5" name="rc2515"/>
              <p:cNvSpPr/>
              <p:nvPr/>
            </p:nvSpPr>
            <p:spPr>
              <a:xfrm>
                <a:off x="548539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6" name="rc2516"/>
              <p:cNvSpPr/>
              <p:nvPr/>
            </p:nvSpPr>
            <p:spPr>
              <a:xfrm>
                <a:off x="548539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7" name="rc2517"/>
              <p:cNvSpPr/>
              <p:nvPr/>
            </p:nvSpPr>
            <p:spPr>
              <a:xfrm>
                <a:off x="548539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8" name="rc2518"/>
              <p:cNvSpPr/>
              <p:nvPr/>
            </p:nvSpPr>
            <p:spPr>
              <a:xfrm>
                <a:off x="5485396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9" name="rc2519"/>
              <p:cNvSpPr/>
              <p:nvPr/>
            </p:nvSpPr>
            <p:spPr>
              <a:xfrm>
                <a:off x="548539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0" name="rc2520"/>
              <p:cNvSpPr/>
              <p:nvPr/>
            </p:nvSpPr>
            <p:spPr>
              <a:xfrm>
                <a:off x="548539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1" name="rc2521"/>
              <p:cNvSpPr/>
              <p:nvPr/>
            </p:nvSpPr>
            <p:spPr>
              <a:xfrm>
                <a:off x="559406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2" name="rc2522"/>
              <p:cNvSpPr/>
              <p:nvPr/>
            </p:nvSpPr>
            <p:spPr>
              <a:xfrm>
                <a:off x="559406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3" name="rc2523"/>
              <p:cNvSpPr/>
              <p:nvPr/>
            </p:nvSpPr>
            <p:spPr>
              <a:xfrm>
                <a:off x="559406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4" name="rc2524"/>
              <p:cNvSpPr/>
              <p:nvPr/>
            </p:nvSpPr>
            <p:spPr>
              <a:xfrm>
                <a:off x="559406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5" name="rc2525"/>
              <p:cNvSpPr/>
              <p:nvPr/>
            </p:nvSpPr>
            <p:spPr>
              <a:xfrm>
                <a:off x="5594062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6" name="rc2526"/>
              <p:cNvSpPr/>
              <p:nvPr/>
            </p:nvSpPr>
            <p:spPr>
              <a:xfrm>
                <a:off x="559406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7" name="rc2527"/>
              <p:cNvSpPr/>
              <p:nvPr/>
            </p:nvSpPr>
            <p:spPr>
              <a:xfrm>
                <a:off x="559406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8" name="rc2528"/>
              <p:cNvSpPr/>
              <p:nvPr/>
            </p:nvSpPr>
            <p:spPr>
              <a:xfrm>
                <a:off x="559406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9" name="rc2529"/>
              <p:cNvSpPr/>
              <p:nvPr/>
            </p:nvSpPr>
            <p:spPr>
              <a:xfrm>
                <a:off x="559406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0" name="rc2530"/>
              <p:cNvSpPr/>
              <p:nvPr/>
            </p:nvSpPr>
            <p:spPr>
              <a:xfrm>
                <a:off x="559406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1" name="rc2531"/>
              <p:cNvSpPr/>
              <p:nvPr/>
            </p:nvSpPr>
            <p:spPr>
              <a:xfrm>
                <a:off x="559406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2" name="rc2532"/>
              <p:cNvSpPr/>
              <p:nvPr/>
            </p:nvSpPr>
            <p:spPr>
              <a:xfrm>
                <a:off x="5594062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3" name="rc2533"/>
              <p:cNvSpPr/>
              <p:nvPr/>
            </p:nvSpPr>
            <p:spPr>
              <a:xfrm>
                <a:off x="559406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4" name="rc2534"/>
              <p:cNvSpPr/>
              <p:nvPr/>
            </p:nvSpPr>
            <p:spPr>
              <a:xfrm>
                <a:off x="559406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5" name="rc2535"/>
              <p:cNvSpPr/>
              <p:nvPr/>
            </p:nvSpPr>
            <p:spPr>
              <a:xfrm>
                <a:off x="494207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6" name="rc2536"/>
              <p:cNvSpPr/>
              <p:nvPr/>
            </p:nvSpPr>
            <p:spPr>
              <a:xfrm>
                <a:off x="494207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7" name="rc2537"/>
              <p:cNvSpPr/>
              <p:nvPr/>
            </p:nvSpPr>
            <p:spPr>
              <a:xfrm>
                <a:off x="494207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8" name="rc2538"/>
              <p:cNvSpPr/>
              <p:nvPr/>
            </p:nvSpPr>
            <p:spPr>
              <a:xfrm>
                <a:off x="494207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9" name="rc2539"/>
              <p:cNvSpPr/>
              <p:nvPr/>
            </p:nvSpPr>
            <p:spPr>
              <a:xfrm>
                <a:off x="4942071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0" name="rc2540"/>
              <p:cNvSpPr/>
              <p:nvPr/>
            </p:nvSpPr>
            <p:spPr>
              <a:xfrm>
                <a:off x="494207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1" name="rc2541"/>
              <p:cNvSpPr/>
              <p:nvPr/>
            </p:nvSpPr>
            <p:spPr>
              <a:xfrm>
                <a:off x="494207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2" name="rc2542"/>
              <p:cNvSpPr/>
              <p:nvPr/>
            </p:nvSpPr>
            <p:spPr>
              <a:xfrm>
                <a:off x="494207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3" name="rc2543"/>
              <p:cNvSpPr/>
              <p:nvPr/>
            </p:nvSpPr>
            <p:spPr>
              <a:xfrm>
                <a:off x="494207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4" name="rc2544"/>
              <p:cNvSpPr/>
              <p:nvPr/>
            </p:nvSpPr>
            <p:spPr>
              <a:xfrm>
                <a:off x="494207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5" name="rc2545"/>
              <p:cNvSpPr/>
              <p:nvPr/>
            </p:nvSpPr>
            <p:spPr>
              <a:xfrm>
                <a:off x="494207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6" name="rc2546"/>
              <p:cNvSpPr/>
              <p:nvPr/>
            </p:nvSpPr>
            <p:spPr>
              <a:xfrm>
                <a:off x="494207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7" name="rc2547"/>
              <p:cNvSpPr/>
              <p:nvPr/>
            </p:nvSpPr>
            <p:spPr>
              <a:xfrm>
                <a:off x="494207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8" name="rc2548"/>
              <p:cNvSpPr/>
              <p:nvPr/>
            </p:nvSpPr>
            <p:spPr>
              <a:xfrm>
                <a:off x="494207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9" name="rc2549"/>
              <p:cNvSpPr/>
              <p:nvPr/>
            </p:nvSpPr>
            <p:spPr>
              <a:xfrm>
                <a:off x="526806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0" name="rc2550"/>
              <p:cNvSpPr/>
              <p:nvPr/>
            </p:nvSpPr>
            <p:spPr>
              <a:xfrm>
                <a:off x="5268066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1" name="rc2551"/>
              <p:cNvSpPr/>
              <p:nvPr/>
            </p:nvSpPr>
            <p:spPr>
              <a:xfrm>
                <a:off x="5268066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2" name="rc2552"/>
              <p:cNvSpPr/>
              <p:nvPr/>
            </p:nvSpPr>
            <p:spPr>
              <a:xfrm>
                <a:off x="526806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3" name="rc2553"/>
              <p:cNvSpPr/>
              <p:nvPr/>
            </p:nvSpPr>
            <p:spPr>
              <a:xfrm>
                <a:off x="5268066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4" name="rc2554"/>
              <p:cNvSpPr/>
              <p:nvPr/>
            </p:nvSpPr>
            <p:spPr>
              <a:xfrm>
                <a:off x="526806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5" name="rc2555"/>
              <p:cNvSpPr/>
              <p:nvPr/>
            </p:nvSpPr>
            <p:spPr>
              <a:xfrm>
                <a:off x="526806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6" name="rc2556"/>
              <p:cNvSpPr/>
              <p:nvPr/>
            </p:nvSpPr>
            <p:spPr>
              <a:xfrm>
                <a:off x="526806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7" name="rc2557"/>
              <p:cNvSpPr/>
              <p:nvPr/>
            </p:nvSpPr>
            <p:spPr>
              <a:xfrm>
                <a:off x="526806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8" name="rc2558"/>
              <p:cNvSpPr/>
              <p:nvPr/>
            </p:nvSpPr>
            <p:spPr>
              <a:xfrm>
                <a:off x="526806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9" name="rc2559"/>
              <p:cNvSpPr/>
              <p:nvPr/>
            </p:nvSpPr>
            <p:spPr>
              <a:xfrm>
                <a:off x="526806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0" name="rc2560"/>
              <p:cNvSpPr/>
              <p:nvPr/>
            </p:nvSpPr>
            <p:spPr>
              <a:xfrm>
                <a:off x="5268066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1" name="rc2561"/>
              <p:cNvSpPr/>
              <p:nvPr/>
            </p:nvSpPr>
            <p:spPr>
              <a:xfrm>
                <a:off x="526806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2" name="rc2562"/>
              <p:cNvSpPr/>
              <p:nvPr/>
            </p:nvSpPr>
            <p:spPr>
              <a:xfrm>
                <a:off x="526806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3" name="rc2563"/>
              <p:cNvSpPr/>
              <p:nvPr/>
            </p:nvSpPr>
            <p:spPr>
              <a:xfrm>
                <a:off x="546728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4" name="rc2564"/>
              <p:cNvSpPr/>
              <p:nvPr/>
            </p:nvSpPr>
            <p:spPr>
              <a:xfrm>
                <a:off x="5467286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5" name="rc2565"/>
              <p:cNvSpPr/>
              <p:nvPr/>
            </p:nvSpPr>
            <p:spPr>
              <a:xfrm>
                <a:off x="5467286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6" name="rc2566"/>
              <p:cNvSpPr/>
              <p:nvPr/>
            </p:nvSpPr>
            <p:spPr>
              <a:xfrm>
                <a:off x="546728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7" name="rc2567"/>
              <p:cNvSpPr/>
              <p:nvPr/>
            </p:nvSpPr>
            <p:spPr>
              <a:xfrm>
                <a:off x="5467286" y="197095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8" name="rc2568"/>
              <p:cNvSpPr/>
              <p:nvPr/>
            </p:nvSpPr>
            <p:spPr>
              <a:xfrm>
                <a:off x="546728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9" name="rc2569"/>
              <p:cNvSpPr/>
              <p:nvPr/>
            </p:nvSpPr>
            <p:spPr>
              <a:xfrm>
                <a:off x="546728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0" name="rc2570"/>
              <p:cNvSpPr/>
              <p:nvPr/>
            </p:nvSpPr>
            <p:spPr>
              <a:xfrm>
                <a:off x="546728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1" name="rc2571"/>
              <p:cNvSpPr/>
              <p:nvPr/>
            </p:nvSpPr>
            <p:spPr>
              <a:xfrm>
                <a:off x="546728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2" name="rc2572"/>
              <p:cNvSpPr/>
              <p:nvPr/>
            </p:nvSpPr>
            <p:spPr>
              <a:xfrm>
                <a:off x="546728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3" name="rc2573"/>
              <p:cNvSpPr/>
              <p:nvPr/>
            </p:nvSpPr>
            <p:spPr>
              <a:xfrm>
                <a:off x="546728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4" name="rc2574"/>
              <p:cNvSpPr/>
              <p:nvPr/>
            </p:nvSpPr>
            <p:spPr>
              <a:xfrm>
                <a:off x="5467286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5" name="rc2575"/>
              <p:cNvSpPr/>
              <p:nvPr/>
            </p:nvSpPr>
            <p:spPr>
              <a:xfrm>
                <a:off x="546728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6" name="rc2576"/>
              <p:cNvSpPr/>
              <p:nvPr/>
            </p:nvSpPr>
            <p:spPr>
              <a:xfrm>
                <a:off x="546728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7" name="rc2577"/>
              <p:cNvSpPr/>
              <p:nvPr/>
            </p:nvSpPr>
            <p:spPr>
              <a:xfrm>
                <a:off x="459796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8" name="rc2578"/>
              <p:cNvSpPr/>
              <p:nvPr/>
            </p:nvSpPr>
            <p:spPr>
              <a:xfrm>
                <a:off x="459796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9" name="rc2579"/>
              <p:cNvSpPr/>
              <p:nvPr/>
            </p:nvSpPr>
            <p:spPr>
              <a:xfrm>
                <a:off x="459796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0" name="rc2580"/>
              <p:cNvSpPr/>
              <p:nvPr/>
            </p:nvSpPr>
            <p:spPr>
              <a:xfrm>
                <a:off x="459796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1" name="rc2581"/>
              <p:cNvSpPr/>
              <p:nvPr/>
            </p:nvSpPr>
            <p:spPr>
              <a:xfrm>
                <a:off x="4597964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2" name="rc2582"/>
              <p:cNvSpPr/>
              <p:nvPr/>
            </p:nvSpPr>
            <p:spPr>
              <a:xfrm>
                <a:off x="4597964" y="296256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3" name="rc2583"/>
              <p:cNvSpPr/>
              <p:nvPr/>
            </p:nvSpPr>
            <p:spPr>
              <a:xfrm>
                <a:off x="459796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4" name="rc2584"/>
              <p:cNvSpPr/>
              <p:nvPr/>
            </p:nvSpPr>
            <p:spPr>
              <a:xfrm>
                <a:off x="459796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5" name="rc2585"/>
              <p:cNvSpPr/>
              <p:nvPr/>
            </p:nvSpPr>
            <p:spPr>
              <a:xfrm>
                <a:off x="459796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6" name="rc2586"/>
              <p:cNvSpPr/>
              <p:nvPr/>
            </p:nvSpPr>
            <p:spPr>
              <a:xfrm>
                <a:off x="459796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7" name="rc2587"/>
              <p:cNvSpPr/>
              <p:nvPr/>
            </p:nvSpPr>
            <p:spPr>
              <a:xfrm>
                <a:off x="459796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8" name="rc2588"/>
              <p:cNvSpPr/>
              <p:nvPr/>
            </p:nvSpPr>
            <p:spPr>
              <a:xfrm>
                <a:off x="4597964" y="236759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9" name="rc2589"/>
              <p:cNvSpPr/>
              <p:nvPr/>
            </p:nvSpPr>
            <p:spPr>
              <a:xfrm>
                <a:off x="459796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0" name="rc2590"/>
              <p:cNvSpPr/>
              <p:nvPr/>
            </p:nvSpPr>
            <p:spPr>
              <a:xfrm>
                <a:off x="4597964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1" name="rc2591"/>
              <p:cNvSpPr/>
              <p:nvPr/>
            </p:nvSpPr>
            <p:spPr>
              <a:xfrm>
                <a:off x="432630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2" name="rc2592"/>
              <p:cNvSpPr/>
              <p:nvPr/>
            </p:nvSpPr>
            <p:spPr>
              <a:xfrm>
                <a:off x="432630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3" name="rc2593"/>
              <p:cNvSpPr/>
              <p:nvPr/>
            </p:nvSpPr>
            <p:spPr>
              <a:xfrm>
                <a:off x="432630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4" name="rc2594"/>
              <p:cNvSpPr/>
              <p:nvPr/>
            </p:nvSpPr>
            <p:spPr>
              <a:xfrm>
                <a:off x="432630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5" name="rc2595"/>
              <p:cNvSpPr/>
              <p:nvPr/>
            </p:nvSpPr>
            <p:spPr>
              <a:xfrm>
                <a:off x="4326301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6" name="rc2596"/>
              <p:cNvSpPr/>
              <p:nvPr/>
            </p:nvSpPr>
            <p:spPr>
              <a:xfrm>
                <a:off x="4326301" y="296256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7" name="rc2597"/>
              <p:cNvSpPr/>
              <p:nvPr/>
            </p:nvSpPr>
            <p:spPr>
              <a:xfrm>
                <a:off x="432630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8" name="rc2598"/>
              <p:cNvSpPr/>
              <p:nvPr/>
            </p:nvSpPr>
            <p:spPr>
              <a:xfrm>
                <a:off x="432630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9" name="rc2599"/>
              <p:cNvSpPr/>
              <p:nvPr/>
            </p:nvSpPr>
            <p:spPr>
              <a:xfrm>
                <a:off x="432630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0" name="rc2600"/>
              <p:cNvSpPr/>
              <p:nvPr/>
            </p:nvSpPr>
            <p:spPr>
              <a:xfrm>
                <a:off x="432630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1" name="rc2601"/>
              <p:cNvSpPr/>
              <p:nvPr/>
            </p:nvSpPr>
            <p:spPr>
              <a:xfrm>
                <a:off x="432630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2" name="rc2602"/>
              <p:cNvSpPr/>
              <p:nvPr/>
            </p:nvSpPr>
            <p:spPr>
              <a:xfrm>
                <a:off x="432630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3" name="rc2603"/>
              <p:cNvSpPr/>
              <p:nvPr/>
            </p:nvSpPr>
            <p:spPr>
              <a:xfrm>
                <a:off x="432630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4" name="rc2604"/>
              <p:cNvSpPr/>
              <p:nvPr/>
            </p:nvSpPr>
            <p:spPr>
              <a:xfrm>
                <a:off x="4326301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5" name="rc2605"/>
              <p:cNvSpPr/>
              <p:nvPr/>
            </p:nvSpPr>
            <p:spPr>
              <a:xfrm>
                <a:off x="416330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6" name="rc2606"/>
              <p:cNvSpPr/>
              <p:nvPr/>
            </p:nvSpPr>
            <p:spPr>
              <a:xfrm>
                <a:off x="416330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7" name="rc2607"/>
              <p:cNvSpPr/>
              <p:nvPr/>
            </p:nvSpPr>
            <p:spPr>
              <a:xfrm>
                <a:off x="4163303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8" name="rc2608"/>
              <p:cNvSpPr/>
              <p:nvPr/>
            </p:nvSpPr>
            <p:spPr>
              <a:xfrm>
                <a:off x="416330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9" name="rc2609"/>
              <p:cNvSpPr/>
              <p:nvPr/>
            </p:nvSpPr>
            <p:spPr>
              <a:xfrm>
                <a:off x="4163303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0" name="rc2610"/>
              <p:cNvSpPr/>
              <p:nvPr/>
            </p:nvSpPr>
            <p:spPr>
              <a:xfrm>
                <a:off x="4163303" y="2962562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1" name="rc2611"/>
              <p:cNvSpPr/>
              <p:nvPr/>
            </p:nvSpPr>
            <p:spPr>
              <a:xfrm>
                <a:off x="416330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2" name="rc2612"/>
              <p:cNvSpPr/>
              <p:nvPr/>
            </p:nvSpPr>
            <p:spPr>
              <a:xfrm>
                <a:off x="416330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3" name="rc2613"/>
              <p:cNvSpPr/>
              <p:nvPr/>
            </p:nvSpPr>
            <p:spPr>
              <a:xfrm>
                <a:off x="416330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4" name="rc2614"/>
              <p:cNvSpPr/>
              <p:nvPr/>
            </p:nvSpPr>
            <p:spPr>
              <a:xfrm>
                <a:off x="416330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5" name="rc2615"/>
              <p:cNvSpPr/>
              <p:nvPr/>
            </p:nvSpPr>
            <p:spPr>
              <a:xfrm>
                <a:off x="416330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6" name="rc2616"/>
              <p:cNvSpPr/>
              <p:nvPr/>
            </p:nvSpPr>
            <p:spPr>
              <a:xfrm>
                <a:off x="4163303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7" name="rc2617"/>
              <p:cNvSpPr/>
              <p:nvPr/>
            </p:nvSpPr>
            <p:spPr>
              <a:xfrm>
                <a:off x="416330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8" name="rc2618"/>
              <p:cNvSpPr/>
              <p:nvPr/>
            </p:nvSpPr>
            <p:spPr>
              <a:xfrm>
                <a:off x="416330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9" name="rc2619"/>
              <p:cNvSpPr/>
              <p:nvPr/>
            </p:nvSpPr>
            <p:spPr>
              <a:xfrm>
                <a:off x="485151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0" name="rc2620"/>
              <p:cNvSpPr/>
              <p:nvPr/>
            </p:nvSpPr>
            <p:spPr>
              <a:xfrm>
                <a:off x="4851516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1" name="rc2621"/>
              <p:cNvSpPr/>
              <p:nvPr/>
            </p:nvSpPr>
            <p:spPr>
              <a:xfrm>
                <a:off x="4851516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2" name="rc2622"/>
              <p:cNvSpPr/>
              <p:nvPr/>
            </p:nvSpPr>
            <p:spPr>
              <a:xfrm>
                <a:off x="485151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3" name="rc2623"/>
              <p:cNvSpPr/>
              <p:nvPr/>
            </p:nvSpPr>
            <p:spPr>
              <a:xfrm>
                <a:off x="4851516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4" name="rc2624"/>
              <p:cNvSpPr/>
              <p:nvPr/>
            </p:nvSpPr>
            <p:spPr>
              <a:xfrm>
                <a:off x="485151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5" name="rc2625"/>
              <p:cNvSpPr/>
              <p:nvPr/>
            </p:nvSpPr>
            <p:spPr>
              <a:xfrm>
                <a:off x="485151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6" name="rc2626"/>
              <p:cNvSpPr/>
              <p:nvPr/>
            </p:nvSpPr>
            <p:spPr>
              <a:xfrm>
                <a:off x="485151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7" name="rc2627"/>
              <p:cNvSpPr/>
              <p:nvPr/>
            </p:nvSpPr>
            <p:spPr>
              <a:xfrm>
                <a:off x="485151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8" name="rc2628"/>
              <p:cNvSpPr/>
              <p:nvPr/>
            </p:nvSpPr>
            <p:spPr>
              <a:xfrm>
                <a:off x="4851516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9" name="rc2629"/>
              <p:cNvSpPr/>
              <p:nvPr/>
            </p:nvSpPr>
            <p:spPr>
              <a:xfrm>
                <a:off x="4851516" y="355752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0" name="rc2630"/>
              <p:cNvSpPr/>
              <p:nvPr/>
            </p:nvSpPr>
            <p:spPr>
              <a:xfrm>
                <a:off x="4851516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1" name="rc2631"/>
              <p:cNvSpPr/>
              <p:nvPr/>
            </p:nvSpPr>
            <p:spPr>
              <a:xfrm>
                <a:off x="485151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2" name="rc2632"/>
              <p:cNvSpPr/>
              <p:nvPr/>
            </p:nvSpPr>
            <p:spPr>
              <a:xfrm>
                <a:off x="4851516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3" name="rc2633"/>
              <p:cNvSpPr/>
              <p:nvPr/>
            </p:nvSpPr>
            <p:spPr>
              <a:xfrm>
                <a:off x="266010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4" name="rc2634"/>
              <p:cNvSpPr/>
              <p:nvPr/>
            </p:nvSpPr>
            <p:spPr>
              <a:xfrm>
                <a:off x="266010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5" name="rc2635"/>
              <p:cNvSpPr/>
              <p:nvPr/>
            </p:nvSpPr>
            <p:spPr>
              <a:xfrm>
                <a:off x="266010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6" name="rc2636"/>
              <p:cNvSpPr/>
              <p:nvPr/>
            </p:nvSpPr>
            <p:spPr>
              <a:xfrm>
                <a:off x="266010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7" name="rc2637"/>
              <p:cNvSpPr/>
              <p:nvPr/>
            </p:nvSpPr>
            <p:spPr>
              <a:xfrm>
                <a:off x="2660102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8" name="rc2638"/>
              <p:cNvSpPr/>
              <p:nvPr/>
            </p:nvSpPr>
            <p:spPr>
              <a:xfrm>
                <a:off x="266010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9" name="rc2639"/>
              <p:cNvSpPr/>
              <p:nvPr/>
            </p:nvSpPr>
            <p:spPr>
              <a:xfrm>
                <a:off x="266010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0" name="rc2640"/>
              <p:cNvSpPr/>
              <p:nvPr/>
            </p:nvSpPr>
            <p:spPr>
              <a:xfrm>
                <a:off x="266010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1" name="rc2641"/>
              <p:cNvSpPr/>
              <p:nvPr/>
            </p:nvSpPr>
            <p:spPr>
              <a:xfrm>
                <a:off x="266010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2" name="rc2642"/>
              <p:cNvSpPr/>
              <p:nvPr/>
            </p:nvSpPr>
            <p:spPr>
              <a:xfrm>
                <a:off x="2660102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3" name="rc2643"/>
              <p:cNvSpPr/>
              <p:nvPr/>
            </p:nvSpPr>
            <p:spPr>
              <a:xfrm>
                <a:off x="266010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4" name="rc2644"/>
              <p:cNvSpPr/>
              <p:nvPr/>
            </p:nvSpPr>
            <p:spPr>
              <a:xfrm>
                <a:off x="2660102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5" name="rc2645"/>
              <p:cNvSpPr/>
              <p:nvPr/>
            </p:nvSpPr>
            <p:spPr>
              <a:xfrm>
                <a:off x="266010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6" name="rc2646"/>
              <p:cNvSpPr/>
              <p:nvPr/>
            </p:nvSpPr>
            <p:spPr>
              <a:xfrm>
                <a:off x="266010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7" name="rc2647"/>
              <p:cNvSpPr/>
              <p:nvPr/>
            </p:nvSpPr>
            <p:spPr>
              <a:xfrm>
                <a:off x="309476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8" name="rc2648"/>
              <p:cNvSpPr/>
              <p:nvPr/>
            </p:nvSpPr>
            <p:spPr>
              <a:xfrm>
                <a:off x="309476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9" name="rc2649"/>
              <p:cNvSpPr/>
              <p:nvPr/>
            </p:nvSpPr>
            <p:spPr>
              <a:xfrm>
                <a:off x="3094763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0" name="rc2650"/>
              <p:cNvSpPr/>
              <p:nvPr/>
            </p:nvSpPr>
            <p:spPr>
              <a:xfrm>
                <a:off x="309476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1" name="rc2651"/>
              <p:cNvSpPr/>
              <p:nvPr/>
            </p:nvSpPr>
            <p:spPr>
              <a:xfrm>
                <a:off x="3094763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2" name="rc2652"/>
              <p:cNvSpPr/>
              <p:nvPr/>
            </p:nvSpPr>
            <p:spPr>
              <a:xfrm>
                <a:off x="309476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3" name="rc2653"/>
              <p:cNvSpPr/>
              <p:nvPr/>
            </p:nvSpPr>
            <p:spPr>
              <a:xfrm>
                <a:off x="309476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4" name="rc2654"/>
              <p:cNvSpPr/>
              <p:nvPr/>
            </p:nvSpPr>
            <p:spPr>
              <a:xfrm>
                <a:off x="309476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5" name="rc2655"/>
              <p:cNvSpPr/>
              <p:nvPr/>
            </p:nvSpPr>
            <p:spPr>
              <a:xfrm>
                <a:off x="309476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6" name="rc2656"/>
              <p:cNvSpPr/>
              <p:nvPr/>
            </p:nvSpPr>
            <p:spPr>
              <a:xfrm>
                <a:off x="3094763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7" name="rc2657"/>
              <p:cNvSpPr/>
              <p:nvPr/>
            </p:nvSpPr>
            <p:spPr>
              <a:xfrm>
                <a:off x="309476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8" name="rc2658"/>
              <p:cNvSpPr/>
              <p:nvPr/>
            </p:nvSpPr>
            <p:spPr>
              <a:xfrm>
                <a:off x="3094763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9" name="rc2659"/>
              <p:cNvSpPr/>
              <p:nvPr/>
            </p:nvSpPr>
            <p:spPr>
              <a:xfrm>
                <a:off x="309476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0" name="rc2660"/>
              <p:cNvSpPr/>
              <p:nvPr/>
            </p:nvSpPr>
            <p:spPr>
              <a:xfrm>
                <a:off x="3094763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1" name="rc2661"/>
              <p:cNvSpPr/>
              <p:nvPr/>
            </p:nvSpPr>
            <p:spPr>
              <a:xfrm>
                <a:off x="2804989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2" name="rc2662"/>
              <p:cNvSpPr/>
              <p:nvPr/>
            </p:nvSpPr>
            <p:spPr>
              <a:xfrm>
                <a:off x="2804989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3" name="rc2663"/>
              <p:cNvSpPr/>
              <p:nvPr/>
            </p:nvSpPr>
            <p:spPr>
              <a:xfrm>
                <a:off x="2804989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4" name="rc2664"/>
              <p:cNvSpPr/>
              <p:nvPr/>
            </p:nvSpPr>
            <p:spPr>
              <a:xfrm>
                <a:off x="2804989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5" name="rc2665"/>
              <p:cNvSpPr/>
              <p:nvPr/>
            </p:nvSpPr>
            <p:spPr>
              <a:xfrm>
                <a:off x="2804989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6" name="rc2666"/>
              <p:cNvSpPr/>
              <p:nvPr/>
            </p:nvSpPr>
            <p:spPr>
              <a:xfrm>
                <a:off x="2804989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7" name="rc2667"/>
              <p:cNvSpPr/>
              <p:nvPr/>
            </p:nvSpPr>
            <p:spPr>
              <a:xfrm>
                <a:off x="2804989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8" name="rc2668"/>
              <p:cNvSpPr/>
              <p:nvPr/>
            </p:nvSpPr>
            <p:spPr>
              <a:xfrm>
                <a:off x="2804989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9" name="rc2669"/>
              <p:cNvSpPr/>
              <p:nvPr/>
            </p:nvSpPr>
            <p:spPr>
              <a:xfrm>
                <a:off x="2804989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0" name="rc2670"/>
              <p:cNvSpPr/>
              <p:nvPr/>
            </p:nvSpPr>
            <p:spPr>
              <a:xfrm>
                <a:off x="2804989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1" name="rc2671"/>
              <p:cNvSpPr/>
              <p:nvPr/>
            </p:nvSpPr>
            <p:spPr>
              <a:xfrm>
                <a:off x="2804989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2" name="rc2672"/>
              <p:cNvSpPr/>
              <p:nvPr/>
            </p:nvSpPr>
            <p:spPr>
              <a:xfrm>
                <a:off x="2804989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3" name="rc2673"/>
              <p:cNvSpPr/>
              <p:nvPr/>
            </p:nvSpPr>
            <p:spPr>
              <a:xfrm>
                <a:off x="2804989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4" name="rc2674"/>
              <p:cNvSpPr/>
              <p:nvPr/>
            </p:nvSpPr>
            <p:spPr>
              <a:xfrm>
                <a:off x="2804989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5" name="rc2675"/>
              <p:cNvSpPr/>
              <p:nvPr/>
            </p:nvSpPr>
            <p:spPr>
              <a:xfrm>
                <a:off x="300420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6" name="rc2676"/>
              <p:cNvSpPr/>
              <p:nvPr/>
            </p:nvSpPr>
            <p:spPr>
              <a:xfrm>
                <a:off x="300420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7" name="rc2677"/>
              <p:cNvSpPr/>
              <p:nvPr/>
            </p:nvSpPr>
            <p:spPr>
              <a:xfrm>
                <a:off x="3004208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8" name="rc2678"/>
              <p:cNvSpPr/>
              <p:nvPr/>
            </p:nvSpPr>
            <p:spPr>
              <a:xfrm>
                <a:off x="300420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9" name="rc2679"/>
              <p:cNvSpPr/>
              <p:nvPr/>
            </p:nvSpPr>
            <p:spPr>
              <a:xfrm>
                <a:off x="3004208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0" name="rc2680"/>
              <p:cNvSpPr/>
              <p:nvPr/>
            </p:nvSpPr>
            <p:spPr>
              <a:xfrm>
                <a:off x="300420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1" name="rc2681"/>
              <p:cNvSpPr/>
              <p:nvPr/>
            </p:nvSpPr>
            <p:spPr>
              <a:xfrm>
                <a:off x="300420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2" name="rc2682"/>
              <p:cNvSpPr/>
              <p:nvPr/>
            </p:nvSpPr>
            <p:spPr>
              <a:xfrm>
                <a:off x="300420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3" name="rc2683"/>
              <p:cNvSpPr/>
              <p:nvPr/>
            </p:nvSpPr>
            <p:spPr>
              <a:xfrm>
                <a:off x="300420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4" name="rc2684"/>
              <p:cNvSpPr/>
              <p:nvPr/>
            </p:nvSpPr>
            <p:spPr>
              <a:xfrm>
                <a:off x="3004208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5" name="rc2685"/>
              <p:cNvSpPr/>
              <p:nvPr/>
            </p:nvSpPr>
            <p:spPr>
              <a:xfrm>
                <a:off x="300420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6" name="rc2686"/>
              <p:cNvSpPr/>
              <p:nvPr/>
            </p:nvSpPr>
            <p:spPr>
              <a:xfrm>
                <a:off x="300420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7" name="rc2687"/>
              <p:cNvSpPr/>
              <p:nvPr/>
            </p:nvSpPr>
            <p:spPr>
              <a:xfrm>
                <a:off x="300420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8" name="rc2688"/>
              <p:cNvSpPr/>
              <p:nvPr/>
            </p:nvSpPr>
            <p:spPr>
              <a:xfrm>
                <a:off x="3004208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9" name="rc2689"/>
              <p:cNvSpPr/>
              <p:nvPr/>
            </p:nvSpPr>
            <p:spPr>
              <a:xfrm>
                <a:off x="256954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0" name="rc2690"/>
              <p:cNvSpPr/>
              <p:nvPr/>
            </p:nvSpPr>
            <p:spPr>
              <a:xfrm>
                <a:off x="256954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1" name="rc2691"/>
              <p:cNvSpPr/>
              <p:nvPr/>
            </p:nvSpPr>
            <p:spPr>
              <a:xfrm>
                <a:off x="2569548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2" name="rc2692"/>
              <p:cNvSpPr/>
              <p:nvPr/>
            </p:nvSpPr>
            <p:spPr>
              <a:xfrm>
                <a:off x="256954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3" name="rc2693"/>
              <p:cNvSpPr/>
              <p:nvPr/>
            </p:nvSpPr>
            <p:spPr>
              <a:xfrm>
                <a:off x="2569548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4" name="rc2694"/>
              <p:cNvSpPr/>
              <p:nvPr/>
            </p:nvSpPr>
            <p:spPr>
              <a:xfrm>
                <a:off x="256954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5" name="rc2695"/>
              <p:cNvSpPr/>
              <p:nvPr/>
            </p:nvSpPr>
            <p:spPr>
              <a:xfrm>
                <a:off x="256954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6" name="rc2696"/>
              <p:cNvSpPr/>
              <p:nvPr/>
            </p:nvSpPr>
            <p:spPr>
              <a:xfrm>
                <a:off x="256954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7" name="rc2697"/>
              <p:cNvSpPr/>
              <p:nvPr/>
            </p:nvSpPr>
            <p:spPr>
              <a:xfrm>
                <a:off x="256954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8" name="rc2698"/>
              <p:cNvSpPr/>
              <p:nvPr/>
            </p:nvSpPr>
            <p:spPr>
              <a:xfrm>
                <a:off x="2569548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9" name="rc2699"/>
              <p:cNvSpPr/>
              <p:nvPr/>
            </p:nvSpPr>
            <p:spPr>
              <a:xfrm>
                <a:off x="256954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0" name="rc2700"/>
              <p:cNvSpPr/>
              <p:nvPr/>
            </p:nvSpPr>
            <p:spPr>
              <a:xfrm>
                <a:off x="256954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1" name="rc2701"/>
              <p:cNvSpPr/>
              <p:nvPr/>
            </p:nvSpPr>
            <p:spPr>
              <a:xfrm>
                <a:off x="256954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2" name="rc2702"/>
              <p:cNvSpPr/>
              <p:nvPr/>
            </p:nvSpPr>
            <p:spPr>
              <a:xfrm>
                <a:off x="2569548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3" name="rc2703"/>
              <p:cNvSpPr/>
              <p:nvPr/>
            </p:nvSpPr>
            <p:spPr>
              <a:xfrm>
                <a:off x="229788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4" name="rc2704"/>
              <p:cNvSpPr/>
              <p:nvPr/>
            </p:nvSpPr>
            <p:spPr>
              <a:xfrm>
                <a:off x="229788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5" name="rc2705"/>
              <p:cNvSpPr/>
              <p:nvPr/>
            </p:nvSpPr>
            <p:spPr>
              <a:xfrm>
                <a:off x="2297885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6" name="rc2706"/>
              <p:cNvSpPr/>
              <p:nvPr/>
            </p:nvSpPr>
            <p:spPr>
              <a:xfrm>
                <a:off x="229788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7" name="rc2707"/>
              <p:cNvSpPr/>
              <p:nvPr/>
            </p:nvSpPr>
            <p:spPr>
              <a:xfrm>
                <a:off x="2297885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8" name="rc2708"/>
              <p:cNvSpPr/>
              <p:nvPr/>
            </p:nvSpPr>
            <p:spPr>
              <a:xfrm>
                <a:off x="229788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9" name="rc2709"/>
              <p:cNvSpPr/>
              <p:nvPr/>
            </p:nvSpPr>
            <p:spPr>
              <a:xfrm>
                <a:off x="229788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0" name="rc2710"/>
              <p:cNvSpPr/>
              <p:nvPr/>
            </p:nvSpPr>
            <p:spPr>
              <a:xfrm>
                <a:off x="229788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1" name="rc2711"/>
              <p:cNvSpPr/>
              <p:nvPr/>
            </p:nvSpPr>
            <p:spPr>
              <a:xfrm>
                <a:off x="229788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2" name="rc2712"/>
              <p:cNvSpPr/>
              <p:nvPr/>
            </p:nvSpPr>
            <p:spPr>
              <a:xfrm>
                <a:off x="2297885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3" name="rc2713"/>
              <p:cNvSpPr/>
              <p:nvPr/>
            </p:nvSpPr>
            <p:spPr>
              <a:xfrm>
                <a:off x="229788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4" name="rc2714"/>
              <p:cNvSpPr/>
              <p:nvPr/>
            </p:nvSpPr>
            <p:spPr>
              <a:xfrm>
                <a:off x="2297885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5" name="rc2715"/>
              <p:cNvSpPr/>
              <p:nvPr/>
            </p:nvSpPr>
            <p:spPr>
              <a:xfrm>
                <a:off x="229788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6" name="rc2716"/>
              <p:cNvSpPr/>
              <p:nvPr/>
            </p:nvSpPr>
            <p:spPr>
              <a:xfrm>
                <a:off x="2297885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7" name="rc2717"/>
              <p:cNvSpPr/>
              <p:nvPr/>
            </p:nvSpPr>
            <p:spPr>
              <a:xfrm>
                <a:off x="240655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8" name="rc2718"/>
              <p:cNvSpPr/>
              <p:nvPr/>
            </p:nvSpPr>
            <p:spPr>
              <a:xfrm>
                <a:off x="240655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9" name="rc2719"/>
              <p:cNvSpPr/>
              <p:nvPr/>
            </p:nvSpPr>
            <p:spPr>
              <a:xfrm>
                <a:off x="2406550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0" name="rc2720"/>
              <p:cNvSpPr/>
              <p:nvPr/>
            </p:nvSpPr>
            <p:spPr>
              <a:xfrm>
                <a:off x="240655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1" name="rc2721"/>
              <p:cNvSpPr/>
              <p:nvPr/>
            </p:nvSpPr>
            <p:spPr>
              <a:xfrm>
                <a:off x="2406550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2" name="rc2722"/>
              <p:cNvSpPr/>
              <p:nvPr/>
            </p:nvSpPr>
            <p:spPr>
              <a:xfrm>
                <a:off x="240655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3" name="rc2723"/>
              <p:cNvSpPr/>
              <p:nvPr/>
            </p:nvSpPr>
            <p:spPr>
              <a:xfrm>
                <a:off x="240655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4" name="rc2724"/>
              <p:cNvSpPr/>
              <p:nvPr/>
            </p:nvSpPr>
            <p:spPr>
              <a:xfrm>
                <a:off x="240655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5" name="rc2725"/>
              <p:cNvSpPr/>
              <p:nvPr/>
            </p:nvSpPr>
            <p:spPr>
              <a:xfrm>
                <a:off x="240655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6" name="rc2726"/>
              <p:cNvSpPr/>
              <p:nvPr/>
            </p:nvSpPr>
            <p:spPr>
              <a:xfrm>
                <a:off x="2406550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7" name="rc2727"/>
              <p:cNvSpPr/>
              <p:nvPr/>
            </p:nvSpPr>
            <p:spPr>
              <a:xfrm>
                <a:off x="240655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8" name="rc2728"/>
              <p:cNvSpPr/>
              <p:nvPr/>
            </p:nvSpPr>
            <p:spPr>
              <a:xfrm>
                <a:off x="240655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9" name="rc2729"/>
              <p:cNvSpPr/>
              <p:nvPr/>
            </p:nvSpPr>
            <p:spPr>
              <a:xfrm>
                <a:off x="240655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0" name="rc2730"/>
              <p:cNvSpPr/>
              <p:nvPr/>
            </p:nvSpPr>
            <p:spPr>
              <a:xfrm>
                <a:off x="2406550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1" name="rc2731"/>
              <p:cNvSpPr/>
              <p:nvPr/>
            </p:nvSpPr>
            <p:spPr>
              <a:xfrm>
                <a:off x="2841210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2" name="rc2732"/>
              <p:cNvSpPr/>
              <p:nvPr/>
            </p:nvSpPr>
            <p:spPr>
              <a:xfrm>
                <a:off x="2841210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3" name="rc2733"/>
              <p:cNvSpPr/>
              <p:nvPr/>
            </p:nvSpPr>
            <p:spPr>
              <a:xfrm>
                <a:off x="2841210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4" name="rc2734"/>
              <p:cNvSpPr/>
              <p:nvPr/>
            </p:nvSpPr>
            <p:spPr>
              <a:xfrm>
                <a:off x="2841210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5" name="rc2735"/>
              <p:cNvSpPr/>
              <p:nvPr/>
            </p:nvSpPr>
            <p:spPr>
              <a:xfrm>
                <a:off x="2841210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6" name="rc2736"/>
              <p:cNvSpPr/>
              <p:nvPr/>
            </p:nvSpPr>
            <p:spPr>
              <a:xfrm>
                <a:off x="2841210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7" name="rc2737"/>
              <p:cNvSpPr/>
              <p:nvPr/>
            </p:nvSpPr>
            <p:spPr>
              <a:xfrm>
                <a:off x="2841210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8" name="rc2738"/>
              <p:cNvSpPr/>
              <p:nvPr/>
            </p:nvSpPr>
            <p:spPr>
              <a:xfrm>
                <a:off x="2841210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9" name="rc2739"/>
              <p:cNvSpPr/>
              <p:nvPr/>
            </p:nvSpPr>
            <p:spPr>
              <a:xfrm>
                <a:off x="2841210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0" name="rc2740"/>
              <p:cNvSpPr/>
              <p:nvPr/>
            </p:nvSpPr>
            <p:spPr>
              <a:xfrm>
                <a:off x="2841210" y="2565918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1" name="rc2741"/>
              <p:cNvSpPr/>
              <p:nvPr/>
            </p:nvSpPr>
            <p:spPr>
              <a:xfrm>
                <a:off x="2841210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2" name="rc2742"/>
              <p:cNvSpPr/>
              <p:nvPr/>
            </p:nvSpPr>
            <p:spPr>
              <a:xfrm>
                <a:off x="2841210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3" name="rc2743"/>
              <p:cNvSpPr/>
              <p:nvPr/>
            </p:nvSpPr>
            <p:spPr>
              <a:xfrm>
                <a:off x="2841210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4" name="rc2744"/>
              <p:cNvSpPr/>
              <p:nvPr/>
            </p:nvSpPr>
            <p:spPr>
              <a:xfrm>
                <a:off x="2841210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5" name="rc2745"/>
              <p:cNvSpPr/>
              <p:nvPr/>
            </p:nvSpPr>
            <p:spPr>
              <a:xfrm>
                <a:off x="227977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6" name="rc2746"/>
              <p:cNvSpPr/>
              <p:nvPr/>
            </p:nvSpPr>
            <p:spPr>
              <a:xfrm>
                <a:off x="227977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7" name="rc2747"/>
              <p:cNvSpPr/>
              <p:nvPr/>
            </p:nvSpPr>
            <p:spPr>
              <a:xfrm>
                <a:off x="227977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8" name="rc2748"/>
              <p:cNvSpPr/>
              <p:nvPr/>
            </p:nvSpPr>
            <p:spPr>
              <a:xfrm>
                <a:off x="227977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9" name="rc2749"/>
              <p:cNvSpPr/>
              <p:nvPr/>
            </p:nvSpPr>
            <p:spPr>
              <a:xfrm>
                <a:off x="2279774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0" name="rc2750"/>
              <p:cNvSpPr/>
              <p:nvPr/>
            </p:nvSpPr>
            <p:spPr>
              <a:xfrm>
                <a:off x="227977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1" name="rc2751"/>
              <p:cNvSpPr/>
              <p:nvPr/>
            </p:nvSpPr>
            <p:spPr>
              <a:xfrm>
                <a:off x="227977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2" name="rc2752"/>
              <p:cNvSpPr/>
              <p:nvPr/>
            </p:nvSpPr>
            <p:spPr>
              <a:xfrm>
                <a:off x="227977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3" name="rc2753"/>
              <p:cNvSpPr/>
              <p:nvPr/>
            </p:nvSpPr>
            <p:spPr>
              <a:xfrm>
                <a:off x="227977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4" name="rc2754"/>
              <p:cNvSpPr/>
              <p:nvPr/>
            </p:nvSpPr>
            <p:spPr>
              <a:xfrm>
                <a:off x="227977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5" name="rc2755"/>
              <p:cNvSpPr/>
              <p:nvPr/>
            </p:nvSpPr>
            <p:spPr>
              <a:xfrm>
                <a:off x="227977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6" name="rc2756"/>
              <p:cNvSpPr/>
              <p:nvPr/>
            </p:nvSpPr>
            <p:spPr>
              <a:xfrm>
                <a:off x="227977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7" name="rc2757"/>
              <p:cNvSpPr/>
              <p:nvPr/>
            </p:nvSpPr>
            <p:spPr>
              <a:xfrm>
                <a:off x="227977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8" name="rc2758"/>
              <p:cNvSpPr/>
              <p:nvPr/>
            </p:nvSpPr>
            <p:spPr>
              <a:xfrm>
                <a:off x="2279774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9" name="rc2759"/>
              <p:cNvSpPr/>
              <p:nvPr/>
            </p:nvSpPr>
            <p:spPr>
              <a:xfrm>
                <a:off x="287743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0" name="rc2760"/>
              <p:cNvSpPr/>
              <p:nvPr/>
            </p:nvSpPr>
            <p:spPr>
              <a:xfrm>
                <a:off x="287743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1" name="rc2761"/>
              <p:cNvSpPr/>
              <p:nvPr/>
            </p:nvSpPr>
            <p:spPr>
              <a:xfrm>
                <a:off x="287743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2" name="rc2762"/>
              <p:cNvSpPr/>
              <p:nvPr/>
            </p:nvSpPr>
            <p:spPr>
              <a:xfrm>
                <a:off x="287743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3" name="rc2763"/>
              <p:cNvSpPr/>
              <p:nvPr/>
            </p:nvSpPr>
            <p:spPr>
              <a:xfrm>
                <a:off x="2877432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4" name="rc2764"/>
              <p:cNvSpPr/>
              <p:nvPr/>
            </p:nvSpPr>
            <p:spPr>
              <a:xfrm>
                <a:off x="287743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5" name="rc2765"/>
              <p:cNvSpPr/>
              <p:nvPr/>
            </p:nvSpPr>
            <p:spPr>
              <a:xfrm>
                <a:off x="287743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6" name="rc2766"/>
              <p:cNvSpPr/>
              <p:nvPr/>
            </p:nvSpPr>
            <p:spPr>
              <a:xfrm>
                <a:off x="287743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7" name="rc2767"/>
              <p:cNvSpPr/>
              <p:nvPr/>
            </p:nvSpPr>
            <p:spPr>
              <a:xfrm>
                <a:off x="287743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8" name="rc2768"/>
              <p:cNvSpPr/>
              <p:nvPr/>
            </p:nvSpPr>
            <p:spPr>
              <a:xfrm>
                <a:off x="287743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9" name="rc2769"/>
              <p:cNvSpPr/>
              <p:nvPr/>
            </p:nvSpPr>
            <p:spPr>
              <a:xfrm>
                <a:off x="287743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0" name="rc2770"/>
              <p:cNvSpPr/>
              <p:nvPr/>
            </p:nvSpPr>
            <p:spPr>
              <a:xfrm>
                <a:off x="2877432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1" name="rc2771"/>
              <p:cNvSpPr/>
              <p:nvPr/>
            </p:nvSpPr>
            <p:spPr>
              <a:xfrm>
                <a:off x="2877432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2" name="rc2772"/>
              <p:cNvSpPr/>
              <p:nvPr/>
            </p:nvSpPr>
            <p:spPr>
              <a:xfrm>
                <a:off x="2877432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3" name="rc2773"/>
              <p:cNvSpPr/>
              <p:nvPr/>
            </p:nvSpPr>
            <p:spPr>
              <a:xfrm>
                <a:off x="4760962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4" name="rc2774"/>
              <p:cNvSpPr/>
              <p:nvPr/>
            </p:nvSpPr>
            <p:spPr>
              <a:xfrm>
                <a:off x="4760962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5" name="rc2775"/>
              <p:cNvSpPr/>
              <p:nvPr/>
            </p:nvSpPr>
            <p:spPr>
              <a:xfrm>
                <a:off x="4760962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6" name="rc2776"/>
              <p:cNvSpPr/>
              <p:nvPr/>
            </p:nvSpPr>
            <p:spPr>
              <a:xfrm>
                <a:off x="4760962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7" name="rc2777"/>
              <p:cNvSpPr/>
              <p:nvPr/>
            </p:nvSpPr>
            <p:spPr>
              <a:xfrm>
                <a:off x="4760962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8" name="rc2778"/>
              <p:cNvSpPr/>
              <p:nvPr/>
            </p:nvSpPr>
            <p:spPr>
              <a:xfrm>
                <a:off x="4760962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9" name="rc2779"/>
              <p:cNvSpPr/>
              <p:nvPr/>
            </p:nvSpPr>
            <p:spPr>
              <a:xfrm>
                <a:off x="4760962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0" name="rc2780"/>
              <p:cNvSpPr/>
              <p:nvPr/>
            </p:nvSpPr>
            <p:spPr>
              <a:xfrm>
                <a:off x="4760962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1" name="rc2781"/>
              <p:cNvSpPr/>
              <p:nvPr/>
            </p:nvSpPr>
            <p:spPr>
              <a:xfrm>
                <a:off x="4760962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2" name="rc2782"/>
              <p:cNvSpPr/>
              <p:nvPr/>
            </p:nvSpPr>
            <p:spPr>
              <a:xfrm>
                <a:off x="4760962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3" name="rc2783"/>
              <p:cNvSpPr/>
              <p:nvPr/>
            </p:nvSpPr>
            <p:spPr>
              <a:xfrm>
                <a:off x="4760962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4" name="rc2784"/>
              <p:cNvSpPr/>
              <p:nvPr/>
            </p:nvSpPr>
            <p:spPr>
              <a:xfrm>
                <a:off x="4760962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5" name="rc2785"/>
              <p:cNvSpPr/>
              <p:nvPr/>
            </p:nvSpPr>
            <p:spPr>
              <a:xfrm>
                <a:off x="4760962" y="375585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6" name="rc2786"/>
              <p:cNvSpPr/>
              <p:nvPr/>
            </p:nvSpPr>
            <p:spPr>
              <a:xfrm>
                <a:off x="4760962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7" name="rc2787"/>
              <p:cNvSpPr/>
              <p:nvPr/>
            </p:nvSpPr>
            <p:spPr>
              <a:xfrm>
                <a:off x="421763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8" name="rc2788"/>
              <p:cNvSpPr/>
              <p:nvPr/>
            </p:nvSpPr>
            <p:spPr>
              <a:xfrm>
                <a:off x="4217636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9" name="rc2789"/>
              <p:cNvSpPr/>
              <p:nvPr/>
            </p:nvSpPr>
            <p:spPr>
              <a:xfrm>
                <a:off x="4217636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0" name="rc2790"/>
              <p:cNvSpPr/>
              <p:nvPr/>
            </p:nvSpPr>
            <p:spPr>
              <a:xfrm>
                <a:off x="421763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1" name="rc2791"/>
              <p:cNvSpPr/>
              <p:nvPr/>
            </p:nvSpPr>
            <p:spPr>
              <a:xfrm>
                <a:off x="4217636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2" name="rc2792"/>
              <p:cNvSpPr/>
              <p:nvPr/>
            </p:nvSpPr>
            <p:spPr>
              <a:xfrm>
                <a:off x="421763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3" name="rc2793"/>
              <p:cNvSpPr/>
              <p:nvPr/>
            </p:nvSpPr>
            <p:spPr>
              <a:xfrm>
                <a:off x="421763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4" name="rc2794"/>
              <p:cNvSpPr/>
              <p:nvPr/>
            </p:nvSpPr>
            <p:spPr>
              <a:xfrm>
                <a:off x="421763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5" name="rc2795"/>
              <p:cNvSpPr/>
              <p:nvPr/>
            </p:nvSpPr>
            <p:spPr>
              <a:xfrm>
                <a:off x="421763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6" name="rc2796"/>
              <p:cNvSpPr/>
              <p:nvPr/>
            </p:nvSpPr>
            <p:spPr>
              <a:xfrm>
                <a:off x="421763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7" name="rc2797"/>
              <p:cNvSpPr/>
              <p:nvPr/>
            </p:nvSpPr>
            <p:spPr>
              <a:xfrm>
                <a:off x="421763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8" name="rc2798"/>
              <p:cNvSpPr/>
              <p:nvPr/>
            </p:nvSpPr>
            <p:spPr>
              <a:xfrm>
                <a:off x="4217636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9" name="rc2799"/>
              <p:cNvSpPr/>
              <p:nvPr/>
            </p:nvSpPr>
            <p:spPr>
              <a:xfrm>
                <a:off x="4217636" y="375585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0" name="rc2800"/>
              <p:cNvSpPr/>
              <p:nvPr/>
            </p:nvSpPr>
            <p:spPr>
              <a:xfrm>
                <a:off x="4217636" y="276424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1" name="rc2801"/>
              <p:cNvSpPr/>
              <p:nvPr/>
            </p:nvSpPr>
            <p:spPr>
              <a:xfrm>
                <a:off x="2714434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2" name="rc2802"/>
              <p:cNvSpPr/>
              <p:nvPr/>
            </p:nvSpPr>
            <p:spPr>
              <a:xfrm>
                <a:off x="2714434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3" name="rc2803"/>
              <p:cNvSpPr/>
              <p:nvPr/>
            </p:nvSpPr>
            <p:spPr>
              <a:xfrm>
                <a:off x="2714434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4" name="rc2804"/>
              <p:cNvSpPr/>
              <p:nvPr/>
            </p:nvSpPr>
            <p:spPr>
              <a:xfrm>
                <a:off x="2714434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5" name="rc2805"/>
              <p:cNvSpPr/>
              <p:nvPr/>
            </p:nvSpPr>
            <p:spPr>
              <a:xfrm>
                <a:off x="2714434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6" name="rc2806"/>
              <p:cNvSpPr/>
              <p:nvPr/>
            </p:nvSpPr>
            <p:spPr>
              <a:xfrm>
                <a:off x="2714434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7" name="rc2807"/>
              <p:cNvSpPr/>
              <p:nvPr/>
            </p:nvSpPr>
            <p:spPr>
              <a:xfrm>
                <a:off x="2714434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8" name="rc2808"/>
              <p:cNvSpPr/>
              <p:nvPr/>
            </p:nvSpPr>
            <p:spPr>
              <a:xfrm>
                <a:off x="2714434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9" name="rc2809"/>
              <p:cNvSpPr/>
              <p:nvPr/>
            </p:nvSpPr>
            <p:spPr>
              <a:xfrm>
                <a:off x="2714434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0" name="rc2810"/>
              <p:cNvSpPr/>
              <p:nvPr/>
            </p:nvSpPr>
            <p:spPr>
              <a:xfrm>
                <a:off x="2714434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1" name="rc2811"/>
              <p:cNvSpPr/>
              <p:nvPr/>
            </p:nvSpPr>
            <p:spPr>
              <a:xfrm>
                <a:off x="2714434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2" name="rc2812"/>
              <p:cNvSpPr/>
              <p:nvPr/>
            </p:nvSpPr>
            <p:spPr>
              <a:xfrm>
                <a:off x="2714434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3" name="rc2813"/>
              <p:cNvSpPr/>
              <p:nvPr/>
            </p:nvSpPr>
            <p:spPr>
              <a:xfrm>
                <a:off x="2714434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4" name="rc2814"/>
              <p:cNvSpPr/>
              <p:nvPr/>
            </p:nvSpPr>
            <p:spPr>
              <a:xfrm>
                <a:off x="2714434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5" name="rc2815"/>
              <p:cNvSpPr/>
              <p:nvPr/>
            </p:nvSpPr>
            <p:spPr>
              <a:xfrm>
                <a:off x="2315995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6" name="rc2816"/>
              <p:cNvSpPr/>
              <p:nvPr/>
            </p:nvSpPr>
            <p:spPr>
              <a:xfrm>
                <a:off x="2315995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7" name="rc2817"/>
              <p:cNvSpPr/>
              <p:nvPr/>
            </p:nvSpPr>
            <p:spPr>
              <a:xfrm>
                <a:off x="2315995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8" name="rc2818"/>
              <p:cNvSpPr/>
              <p:nvPr/>
            </p:nvSpPr>
            <p:spPr>
              <a:xfrm>
                <a:off x="2315995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9" name="rc2819"/>
              <p:cNvSpPr/>
              <p:nvPr/>
            </p:nvSpPr>
            <p:spPr>
              <a:xfrm>
                <a:off x="2315995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0" name="rc2820"/>
              <p:cNvSpPr/>
              <p:nvPr/>
            </p:nvSpPr>
            <p:spPr>
              <a:xfrm>
                <a:off x="2315995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1" name="rc2821"/>
              <p:cNvSpPr/>
              <p:nvPr/>
            </p:nvSpPr>
            <p:spPr>
              <a:xfrm>
                <a:off x="2315995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2" name="rc2822"/>
              <p:cNvSpPr/>
              <p:nvPr/>
            </p:nvSpPr>
            <p:spPr>
              <a:xfrm>
                <a:off x="2315995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3" name="rc2823"/>
              <p:cNvSpPr/>
              <p:nvPr/>
            </p:nvSpPr>
            <p:spPr>
              <a:xfrm>
                <a:off x="2315995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4" name="rc2824"/>
              <p:cNvSpPr/>
              <p:nvPr/>
            </p:nvSpPr>
            <p:spPr>
              <a:xfrm>
                <a:off x="2315995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5" name="rc2825"/>
              <p:cNvSpPr/>
              <p:nvPr/>
            </p:nvSpPr>
            <p:spPr>
              <a:xfrm>
                <a:off x="2315995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6" name="rc2826"/>
              <p:cNvSpPr/>
              <p:nvPr/>
            </p:nvSpPr>
            <p:spPr>
              <a:xfrm>
                <a:off x="2315995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7" name="rc2827"/>
              <p:cNvSpPr/>
              <p:nvPr/>
            </p:nvSpPr>
            <p:spPr>
              <a:xfrm>
                <a:off x="2315995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8" name="rc2828"/>
              <p:cNvSpPr/>
              <p:nvPr/>
            </p:nvSpPr>
            <p:spPr>
              <a:xfrm>
                <a:off x="2315995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9" name="rc2829"/>
              <p:cNvSpPr/>
              <p:nvPr/>
            </p:nvSpPr>
            <p:spPr>
              <a:xfrm>
                <a:off x="247899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0" name="rc2830"/>
              <p:cNvSpPr/>
              <p:nvPr/>
            </p:nvSpPr>
            <p:spPr>
              <a:xfrm>
                <a:off x="247899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1" name="rc2831"/>
              <p:cNvSpPr/>
              <p:nvPr/>
            </p:nvSpPr>
            <p:spPr>
              <a:xfrm>
                <a:off x="2478993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2" name="rc2832"/>
              <p:cNvSpPr/>
              <p:nvPr/>
            </p:nvSpPr>
            <p:spPr>
              <a:xfrm>
                <a:off x="247899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3" name="rc2833"/>
              <p:cNvSpPr/>
              <p:nvPr/>
            </p:nvSpPr>
            <p:spPr>
              <a:xfrm>
                <a:off x="2478993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4" name="rc2834"/>
              <p:cNvSpPr/>
              <p:nvPr/>
            </p:nvSpPr>
            <p:spPr>
              <a:xfrm>
                <a:off x="247899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5" name="rc2835"/>
              <p:cNvSpPr/>
              <p:nvPr/>
            </p:nvSpPr>
            <p:spPr>
              <a:xfrm>
                <a:off x="247899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6" name="rc2836"/>
              <p:cNvSpPr/>
              <p:nvPr/>
            </p:nvSpPr>
            <p:spPr>
              <a:xfrm>
                <a:off x="247899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7" name="rc2837"/>
              <p:cNvSpPr/>
              <p:nvPr/>
            </p:nvSpPr>
            <p:spPr>
              <a:xfrm>
                <a:off x="247899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8" name="rc2838"/>
              <p:cNvSpPr/>
              <p:nvPr/>
            </p:nvSpPr>
            <p:spPr>
              <a:xfrm>
                <a:off x="247899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9" name="rc2839"/>
              <p:cNvSpPr/>
              <p:nvPr/>
            </p:nvSpPr>
            <p:spPr>
              <a:xfrm>
                <a:off x="247899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0" name="rc2840"/>
              <p:cNvSpPr/>
              <p:nvPr/>
            </p:nvSpPr>
            <p:spPr>
              <a:xfrm>
                <a:off x="2478993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1" name="rc2841"/>
              <p:cNvSpPr/>
              <p:nvPr/>
            </p:nvSpPr>
            <p:spPr>
              <a:xfrm>
                <a:off x="247899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2" name="rc2842"/>
              <p:cNvSpPr/>
              <p:nvPr/>
            </p:nvSpPr>
            <p:spPr>
              <a:xfrm>
                <a:off x="2478993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3" name="rc2843"/>
              <p:cNvSpPr/>
              <p:nvPr/>
            </p:nvSpPr>
            <p:spPr>
              <a:xfrm>
                <a:off x="2786878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4" name="rc2844"/>
              <p:cNvSpPr/>
              <p:nvPr/>
            </p:nvSpPr>
            <p:spPr>
              <a:xfrm>
                <a:off x="2786878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5" name="rc2845"/>
              <p:cNvSpPr/>
              <p:nvPr/>
            </p:nvSpPr>
            <p:spPr>
              <a:xfrm>
                <a:off x="2786878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6" name="rc2846"/>
              <p:cNvSpPr/>
              <p:nvPr/>
            </p:nvSpPr>
            <p:spPr>
              <a:xfrm>
                <a:off x="2786878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7" name="rc2847"/>
              <p:cNvSpPr/>
              <p:nvPr/>
            </p:nvSpPr>
            <p:spPr>
              <a:xfrm>
                <a:off x="2786878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8" name="rc2848"/>
              <p:cNvSpPr/>
              <p:nvPr/>
            </p:nvSpPr>
            <p:spPr>
              <a:xfrm>
                <a:off x="2786878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9" name="rc2849"/>
              <p:cNvSpPr/>
              <p:nvPr/>
            </p:nvSpPr>
            <p:spPr>
              <a:xfrm>
                <a:off x="2786878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0" name="rc2850"/>
              <p:cNvSpPr/>
              <p:nvPr/>
            </p:nvSpPr>
            <p:spPr>
              <a:xfrm>
                <a:off x="2786878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1" name="rc2851"/>
              <p:cNvSpPr/>
              <p:nvPr/>
            </p:nvSpPr>
            <p:spPr>
              <a:xfrm>
                <a:off x="2786878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2" name="rc2852"/>
              <p:cNvSpPr/>
              <p:nvPr/>
            </p:nvSpPr>
            <p:spPr>
              <a:xfrm>
                <a:off x="2786878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3" name="rc2853"/>
              <p:cNvSpPr/>
              <p:nvPr/>
            </p:nvSpPr>
            <p:spPr>
              <a:xfrm>
                <a:off x="2786878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4" name="rc2854"/>
              <p:cNvSpPr/>
              <p:nvPr/>
            </p:nvSpPr>
            <p:spPr>
              <a:xfrm>
                <a:off x="2786878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5" name="rc2855"/>
              <p:cNvSpPr/>
              <p:nvPr/>
            </p:nvSpPr>
            <p:spPr>
              <a:xfrm>
                <a:off x="2786878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6" name="rc2856"/>
              <p:cNvSpPr/>
              <p:nvPr/>
            </p:nvSpPr>
            <p:spPr>
              <a:xfrm>
                <a:off x="2786878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7" name="rc2857"/>
              <p:cNvSpPr/>
              <p:nvPr/>
            </p:nvSpPr>
            <p:spPr>
              <a:xfrm>
                <a:off x="2334106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8" name="rc2858"/>
              <p:cNvSpPr/>
              <p:nvPr/>
            </p:nvSpPr>
            <p:spPr>
              <a:xfrm>
                <a:off x="2334106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9" name="rc2859"/>
              <p:cNvSpPr/>
              <p:nvPr/>
            </p:nvSpPr>
            <p:spPr>
              <a:xfrm>
                <a:off x="2334106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0" name="rc2860"/>
              <p:cNvSpPr/>
              <p:nvPr/>
            </p:nvSpPr>
            <p:spPr>
              <a:xfrm>
                <a:off x="2334106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1" name="rc2861"/>
              <p:cNvSpPr/>
              <p:nvPr/>
            </p:nvSpPr>
            <p:spPr>
              <a:xfrm>
                <a:off x="2334106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2" name="rc2862"/>
              <p:cNvSpPr/>
              <p:nvPr/>
            </p:nvSpPr>
            <p:spPr>
              <a:xfrm>
                <a:off x="2334106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3" name="rc2863"/>
              <p:cNvSpPr/>
              <p:nvPr/>
            </p:nvSpPr>
            <p:spPr>
              <a:xfrm>
                <a:off x="2334106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4" name="rc2864"/>
              <p:cNvSpPr/>
              <p:nvPr/>
            </p:nvSpPr>
            <p:spPr>
              <a:xfrm>
                <a:off x="2334106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5" name="rc2865"/>
              <p:cNvSpPr/>
              <p:nvPr/>
            </p:nvSpPr>
            <p:spPr>
              <a:xfrm>
                <a:off x="2334106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6" name="rc2866"/>
              <p:cNvSpPr/>
              <p:nvPr/>
            </p:nvSpPr>
            <p:spPr>
              <a:xfrm>
                <a:off x="2334106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7" name="rc2867"/>
              <p:cNvSpPr/>
              <p:nvPr/>
            </p:nvSpPr>
            <p:spPr>
              <a:xfrm>
                <a:off x="2334106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8" name="rc2868"/>
              <p:cNvSpPr/>
              <p:nvPr/>
            </p:nvSpPr>
            <p:spPr>
              <a:xfrm>
                <a:off x="2334106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9" name="rc2869"/>
              <p:cNvSpPr/>
              <p:nvPr/>
            </p:nvSpPr>
            <p:spPr>
              <a:xfrm>
                <a:off x="2334106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0" name="rc2870"/>
              <p:cNvSpPr/>
              <p:nvPr/>
            </p:nvSpPr>
            <p:spPr>
              <a:xfrm>
                <a:off x="2334106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1" name="rc2871"/>
              <p:cNvSpPr/>
              <p:nvPr/>
            </p:nvSpPr>
            <p:spPr>
              <a:xfrm>
                <a:off x="3112873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2" name="rc2872"/>
              <p:cNvSpPr/>
              <p:nvPr/>
            </p:nvSpPr>
            <p:spPr>
              <a:xfrm>
                <a:off x="3112873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3" name="rc2873"/>
              <p:cNvSpPr/>
              <p:nvPr/>
            </p:nvSpPr>
            <p:spPr>
              <a:xfrm>
                <a:off x="3112873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4" name="rc2874"/>
              <p:cNvSpPr/>
              <p:nvPr/>
            </p:nvSpPr>
            <p:spPr>
              <a:xfrm>
                <a:off x="3112873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5" name="rc2875"/>
              <p:cNvSpPr/>
              <p:nvPr/>
            </p:nvSpPr>
            <p:spPr>
              <a:xfrm>
                <a:off x="3112873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6" name="rc2876"/>
              <p:cNvSpPr/>
              <p:nvPr/>
            </p:nvSpPr>
            <p:spPr>
              <a:xfrm>
                <a:off x="3112873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7" name="rc2877"/>
              <p:cNvSpPr/>
              <p:nvPr/>
            </p:nvSpPr>
            <p:spPr>
              <a:xfrm>
                <a:off x="3112873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8" name="rc2878"/>
              <p:cNvSpPr/>
              <p:nvPr/>
            </p:nvSpPr>
            <p:spPr>
              <a:xfrm>
                <a:off x="3112873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9" name="rc2879"/>
              <p:cNvSpPr/>
              <p:nvPr/>
            </p:nvSpPr>
            <p:spPr>
              <a:xfrm>
                <a:off x="3112873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0" name="rc2880"/>
              <p:cNvSpPr/>
              <p:nvPr/>
            </p:nvSpPr>
            <p:spPr>
              <a:xfrm>
                <a:off x="3112873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1" name="rc2881"/>
              <p:cNvSpPr/>
              <p:nvPr/>
            </p:nvSpPr>
            <p:spPr>
              <a:xfrm>
                <a:off x="3112873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2" name="rc2882"/>
              <p:cNvSpPr/>
              <p:nvPr/>
            </p:nvSpPr>
            <p:spPr>
              <a:xfrm>
                <a:off x="3112873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3" name="rc2883"/>
              <p:cNvSpPr/>
              <p:nvPr/>
            </p:nvSpPr>
            <p:spPr>
              <a:xfrm>
                <a:off x="3112873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4" name="rc2884"/>
              <p:cNvSpPr/>
              <p:nvPr/>
            </p:nvSpPr>
            <p:spPr>
              <a:xfrm>
                <a:off x="3112873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5" name="rc2885"/>
              <p:cNvSpPr/>
              <p:nvPr/>
            </p:nvSpPr>
            <p:spPr>
              <a:xfrm>
                <a:off x="3058541" y="137598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6" name="rc2886"/>
              <p:cNvSpPr/>
              <p:nvPr/>
            </p:nvSpPr>
            <p:spPr>
              <a:xfrm>
                <a:off x="3058541" y="117766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7" name="rc2887"/>
              <p:cNvSpPr/>
              <p:nvPr/>
            </p:nvSpPr>
            <p:spPr>
              <a:xfrm>
                <a:off x="3058541" y="3359206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8" name="rc2888"/>
              <p:cNvSpPr/>
              <p:nvPr/>
            </p:nvSpPr>
            <p:spPr>
              <a:xfrm>
                <a:off x="3058541" y="316088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9" name="rc2889"/>
              <p:cNvSpPr/>
              <p:nvPr/>
            </p:nvSpPr>
            <p:spPr>
              <a:xfrm>
                <a:off x="3058541" y="197095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0" name="rc2890"/>
              <p:cNvSpPr/>
              <p:nvPr/>
            </p:nvSpPr>
            <p:spPr>
              <a:xfrm>
                <a:off x="3058541" y="2962562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1" name="rc2891"/>
              <p:cNvSpPr/>
              <p:nvPr/>
            </p:nvSpPr>
            <p:spPr>
              <a:xfrm>
                <a:off x="3058541" y="2169274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2" name="rc2892"/>
              <p:cNvSpPr/>
              <p:nvPr/>
            </p:nvSpPr>
            <p:spPr>
              <a:xfrm>
                <a:off x="3058541" y="177263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3" name="rc2893"/>
              <p:cNvSpPr/>
              <p:nvPr/>
            </p:nvSpPr>
            <p:spPr>
              <a:xfrm>
                <a:off x="3058541" y="157430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4" name="rc2894"/>
              <p:cNvSpPr/>
              <p:nvPr/>
            </p:nvSpPr>
            <p:spPr>
              <a:xfrm>
                <a:off x="3058541" y="256591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5" name="rc2895"/>
              <p:cNvSpPr/>
              <p:nvPr/>
            </p:nvSpPr>
            <p:spPr>
              <a:xfrm>
                <a:off x="3058541" y="3557528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6" name="rc2896"/>
              <p:cNvSpPr/>
              <p:nvPr/>
            </p:nvSpPr>
            <p:spPr>
              <a:xfrm>
                <a:off x="3058541" y="2367596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7" name="rc2897"/>
              <p:cNvSpPr/>
              <p:nvPr/>
            </p:nvSpPr>
            <p:spPr>
              <a:xfrm>
                <a:off x="3058541" y="3755850"/>
                <a:ext cx="18110" cy="19832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8" name="rc2898"/>
              <p:cNvSpPr/>
              <p:nvPr/>
            </p:nvSpPr>
            <p:spPr>
              <a:xfrm>
                <a:off x="3058541" y="2764240"/>
                <a:ext cx="18110" cy="198322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9" name="pl2899"/>
              <p:cNvSpPr/>
              <p:nvPr/>
            </p:nvSpPr>
            <p:spPr>
              <a:xfrm>
                <a:off x="2187408" y="2962562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0" name="pl2900"/>
              <p:cNvSpPr/>
              <p:nvPr/>
            </p:nvSpPr>
            <p:spPr>
              <a:xfrm>
                <a:off x="2187408" y="2367596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1" name="pl2901"/>
              <p:cNvSpPr/>
              <p:nvPr/>
            </p:nvSpPr>
            <p:spPr>
              <a:xfrm>
                <a:off x="2187408" y="1574308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2" name="pl2902"/>
              <p:cNvSpPr/>
              <p:nvPr/>
            </p:nvSpPr>
            <p:spPr>
              <a:xfrm>
                <a:off x="2187408" y="1177664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3" name="pl2903"/>
              <p:cNvSpPr/>
              <p:nvPr/>
            </p:nvSpPr>
            <p:spPr>
              <a:xfrm>
                <a:off x="320342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4" name="pl2904"/>
              <p:cNvSpPr/>
              <p:nvPr/>
            </p:nvSpPr>
            <p:spPr>
              <a:xfrm>
                <a:off x="4108971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5" name="pl2905"/>
              <p:cNvSpPr/>
              <p:nvPr/>
            </p:nvSpPr>
            <p:spPr>
              <a:xfrm>
                <a:off x="4869627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6" name="pl2906"/>
              <p:cNvSpPr/>
              <p:nvPr/>
            </p:nvSpPr>
            <p:spPr>
              <a:xfrm>
                <a:off x="5666505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7" name="pl2907"/>
              <p:cNvSpPr/>
              <p:nvPr/>
            </p:nvSpPr>
            <p:spPr>
              <a:xfrm>
                <a:off x="2187408" y="1177664"/>
                <a:ext cx="0" cy="2776508"/>
              </a:xfrm>
              <a:custGeom>
                <a:avLst/>
                <a:gdLst/>
                <a:ahLst/>
                <a:cxnLst/>
                <a:rect l="0" t="0" r="0" b="0"/>
                <a:pathLst>
                  <a:path h="2776508">
                    <a:moveTo>
                      <a:pt x="0" y="2776508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8" name="tx2908"/>
              <p:cNvSpPr/>
              <p:nvPr/>
            </p:nvSpPr>
            <p:spPr>
              <a:xfrm>
                <a:off x="1621585" y="3813319"/>
                <a:ext cx="503192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FDA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</a:p>
            </p:txBody>
          </p:sp>
          <p:sp>
            <p:nvSpPr>
              <p:cNvPr id="2909" name="tx2909"/>
              <p:cNvSpPr/>
              <p:nvPr/>
            </p:nvSpPr>
            <p:spPr>
              <a:xfrm>
                <a:off x="1540767" y="3614997"/>
                <a:ext cx="584011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PHAA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</a:p>
            </p:txBody>
          </p:sp>
          <p:sp>
            <p:nvSpPr>
              <p:cNvPr id="2910" name="tx2910"/>
              <p:cNvSpPr/>
              <p:nvPr/>
            </p:nvSpPr>
            <p:spPr>
              <a:xfrm>
                <a:off x="1615310" y="3416675"/>
                <a:ext cx="509468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PHE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2015</a:t>
                </a:r>
              </a:p>
            </p:txBody>
          </p:sp>
          <p:sp>
            <p:nvSpPr>
              <p:cNvPr id="2911" name="tx2911"/>
              <p:cNvSpPr/>
              <p:nvPr/>
            </p:nvSpPr>
            <p:spPr>
              <a:xfrm>
                <a:off x="1615310" y="3218353"/>
                <a:ext cx="509468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PHE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</a:p>
            </p:txBody>
          </p:sp>
          <p:sp>
            <p:nvSpPr>
              <p:cNvPr id="2912" name="tx2912"/>
              <p:cNvSpPr/>
              <p:nvPr/>
            </p:nvSpPr>
            <p:spPr>
              <a:xfrm>
                <a:off x="1615310" y="3020031"/>
                <a:ext cx="509468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PHE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</a:p>
            </p:txBody>
          </p:sp>
          <p:sp>
            <p:nvSpPr>
              <p:cNvPr id="2913" name="tx2913"/>
              <p:cNvSpPr/>
              <p:nvPr/>
            </p:nvSpPr>
            <p:spPr>
              <a:xfrm>
                <a:off x="1540767" y="2821709"/>
                <a:ext cx="584011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APHA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</a:p>
            </p:txBody>
          </p:sp>
          <p:sp>
            <p:nvSpPr>
              <p:cNvPr id="2914" name="tx2914"/>
              <p:cNvSpPr/>
              <p:nvPr/>
            </p:nvSpPr>
            <p:spPr>
              <a:xfrm>
                <a:off x="1429170" y="2622350"/>
                <a:ext cx="695607" cy="8272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NHMRC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</a:p>
            </p:txBody>
          </p:sp>
          <p:sp>
            <p:nvSpPr>
              <p:cNvPr id="2915" name="tx2915"/>
              <p:cNvSpPr/>
              <p:nvPr/>
            </p:nvSpPr>
            <p:spPr>
              <a:xfrm>
                <a:off x="1602922" y="2424028"/>
                <a:ext cx="521855" cy="8272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SGR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</a:p>
            </p:txBody>
          </p:sp>
          <p:sp>
            <p:nvSpPr>
              <p:cNvPr id="2916" name="tx2916"/>
              <p:cNvSpPr/>
              <p:nvPr/>
            </p:nvSpPr>
            <p:spPr>
              <a:xfrm>
                <a:off x="1578093" y="2225706"/>
                <a:ext cx="546685" cy="8272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NICE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</a:p>
            </p:txBody>
          </p:sp>
          <p:sp>
            <p:nvSpPr>
              <p:cNvPr id="2917" name="tx2917"/>
              <p:cNvSpPr/>
              <p:nvPr/>
            </p:nvSpPr>
            <p:spPr>
              <a:xfrm>
                <a:off x="1615310" y="2028421"/>
                <a:ext cx="509468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PHE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</a:p>
            </p:txBody>
          </p:sp>
          <p:sp>
            <p:nvSpPr>
              <p:cNvPr id="2918" name="tx2918"/>
              <p:cNvSpPr/>
              <p:nvPr/>
            </p:nvSpPr>
            <p:spPr>
              <a:xfrm>
                <a:off x="1615310" y="1829062"/>
                <a:ext cx="509468" cy="8272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PHS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</a:p>
            </p:txBody>
          </p:sp>
          <p:sp>
            <p:nvSpPr>
              <p:cNvPr id="2919" name="tx2919"/>
              <p:cNvSpPr/>
              <p:nvPr/>
            </p:nvSpPr>
            <p:spPr>
              <a:xfrm>
                <a:off x="1584368" y="1631777"/>
                <a:ext cx="540409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PHW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</a:p>
            </p:txBody>
          </p:sp>
          <p:sp>
            <p:nvSpPr>
              <p:cNvPr id="2920" name="tx2920"/>
              <p:cNvSpPr/>
              <p:nvPr/>
            </p:nvSpPr>
            <p:spPr>
              <a:xfrm>
                <a:off x="1571981" y="1432363"/>
                <a:ext cx="552797" cy="8278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WHO</a:t>
                </a: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2014</a:t>
                </a:r>
              </a:p>
            </p:txBody>
          </p:sp>
          <p:sp>
            <p:nvSpPr>
              <p:cNvPr id="2921" name="tx2921"/>
              <p:cNvSpPr/>
              <p:nvPr/>
            </p:nvSpPr>
            <p:spPr>
              <a:xfrm>
                <a:off x="1571981" y="1234041"/>
                <a:ext cx="552797" cy="8278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WHO</a:t>
                </a:r>
                <a:r>
                  <a:rPr lang="en-GB" sz="1000" dirty="0">
                    <a:solidFill>
                      <a:srgbClr val="4D4D4D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000" dirty="0">
                    <a:solidFill>
                      <a:srgbClr val="4D4D4D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</a:p>
            </p:txBody>
          </p:sp>
          <p:sp>
            <p:nvSpPr>
              <p:cNvPr id="2922" name="pl2922"/>
              <p:cNvSpPr/>
              <p:nvPr/>
            </p:nvSpPr>
            <p:spPr>
              <a:xfrm>
                <a:off x="2152614" y="3855011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3" name="pl2923"/>
              <p:cNvSpPr/>
              <p:nvPr/>
            </p:nvSpPr>
            <p:spPr>
              <a:xfrm>
                <a:off x="2152614" y="3656689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4" name="pl2924"/>
              <p:cNvSpPr/>
              <p:nvPr/>
            </p:nvSpPr>
            <p:spPr>
              <a:xfrm>
                <a:off x="2152614" y="3458367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5" name="pl2925"/>
              <p:cNvSpPr/>
              <p:nvPr/>
            </p:nvSpPr>
            <p:spPr>
              <a:xfrm>
                <a:off x="2152614" y="3260045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6" name="pl2926"/>
              <p:cNvSpPr/>
              <p:nvPr/>
            </p:nvSpPr>
            <p:spPr>
              <a:xfrm>
                <a:off x="2152614" y="3061723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7" name="pl2927"/>
              <p:cNvSpPr/>
              <p:nvPr/>
            </p:nvSpPr>
            <p:spPr>
              <a:xfrm>
                <a:off x="2152614" y="2863401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8" name="pl2928"/>
              <p:cNvSpPr/>
              <p:nvPr/>
            </p:nvSpPr>
            <p:spPr>
              <a:xfrm>
                <a:off x="2152614" y="2665079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9" name="pl2929"/>
              <p:cNvSpPr/>
              <p:nvPr/>
            </p:nvSpPr>
            <p:spPr>
              <a:xfrm>
                <a:off x="2152614" y="2466757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0" name="pl2930"/>
              <p:cNvSpPr/>
              <p:nvPr/>
            </p:nvSpPr>
            <p:spPr>
              <a:xfrm>
                <a:off x="2152614" y="2268435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1" name="pl2931"/>
              <p:cNvSpPr/>
              <p:nvPr/>
            </p:nvSpPr>
            <p:spPr>
              <a:xfrm>
                <a:off x="2152614" y="2070113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2" name="pl2932"/>
              <p:cNvSpPr/>
              <p:nvPr/>
            </p:nvSpPr>
            <p:spPr>
              <a:xfrm>
                <a:off x="2152614" y="1871791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3" name="pl2933"/>
              <p:cNvSpPr/>
              <p:nvPr/>
            </p:nvSpPr>
            <p:spPr>
              <a:xfrm>
                <a:off x="2152614" y="1673469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4" name="pl2934"/>
              <p:cNvSpPr/>
              <p:nvPr/>
            </p:nvSpPr>
            <p:spPr>
              <a:xfrm>
                <a:off x="2152614" y="1475147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5" name="pl2935"/>
              <p:cNvSpPr/>
              <p:nvPr/>
            </p:nvSpPr>
            <p:spPr>
              <a:xfrm>
                <a:off x="2152614" y="1276825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6" name="pl2936"/>
              <p:cNvSpPr/>
              <p:nvPr/>
            </p:nvSpPr>
            <p:spPr>
              <a:xfrm>
                <a:off x="2187408" y="3954172"/>
                <a:ext cx="348090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80907">
                    <a:moveTo>
                      <a:pt x="0" y="0"/>
                    </a:moveTo>
                    <a:lnTo>
                      <a:pt x="3480907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7" name="tx2937"/>
              <p:cNvSpPr/>
              <p:nvPr/>
            </p:nvSpPr>
            <p:spPr>
              <a:xfrm>
                <a:off x="3782919" y="4397137"/>
                <a:ext cx="644543" cy="10334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</a:t>
                </a:r>
                <a:endParaRPr sz="11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8" name="tx2938"/>
              <p:cNvSpPr/>
              <p:nvPr/>
            </p:nvSpPr>
            <p:spPr>
              <a:xfrm rot="16200000">
                <a:off x="1078801" y="2491407"/>
                <a:ext cx="403820" cy="14223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Guideline documents</a:t>
                </a:r>
                <a:endParaRPr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9" name="rc2939"/>
              <p:cNvSpPr/>
              <p:nvPr/>
            </p:nvSpPr>
            <p:spPr>
              <a:xfrm>
                <a:off x="6109126" y="2198534"/>
                <a:ext cx="490378" cy="777078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0" name="tx2940"/>
              <p:cNvSpPr/>
              <p:nvPr/>
            </p:nvSpPr>
            <p:spPr>
              <a:xfrm>
                <a:off x="6342331" y="2201619"/>
                <a:ext cx="295088" cy="1016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00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sz="1000" dirty="0" err="1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ited</a:t>
                </a:r>
                <a:endParaRPr sz="10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4" name="rc2944"/>
              <p:cNvSpPr/>
              <p:nvPr/>
            </p:nvSpPr>
            <p:spPr>
              <a:xfrm>
                <a:off x="6489875" y="2351980"/>
                <a:ext cx="36000" cy="216000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5" name="tx2945"/>
              <p:cNvSpPr/>
              <p:nvPr/>
            </p:nvSpPr>
            <p:spPr>
              <a:xfrm>
                <a:off x="6166128" y="2513992"/>
                <a:ext cx="62155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948" name="TextBox 2947">
              <a:extLst>
                <a:ext uri="{FF2B5EF4-FFF2-40B4-BE49-F238E27FC236}">
                  <a16:creationId xmlns:a16="http://schemas.microsoft.com/office/drawing/2014/main" id="{6B730F8E-8BD9-429A-A27B-5FF7745C8D65}"/>
                </a:ext>
              </a:extLst>
            </p:cNvPr>
            <p:cNvSpPr txBox="1"/>
            <p:nvPr/>
          </p:nvSpPr>
          <p:spPr>
            <a:xfrm>
              <a:off x="5714249" y="3328265"/>
              <a:ext cx="68580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4</a:t>
              </a:r>
            </a:p>
          </p:txBody>
        </p:sp>
        <p:sp>
          <p:nvSpPr>
            <p:cNvPr id="2947" name="Left Brace 2946">
              <a:extLst>
                <a:ext uri="{FF2B5EF4-FFF2-40B4-BE49-F238E27FC236}">
                  <a16:creationId xmlns:a16="http://schemas.microsoft.com/office/drawing/2014/main" id="{68ECBC9F-770B-40A5-9F94-A4F4A3F5F88C}"/>
                </a:ext>
              </a:extLst>
            </p:cNvPr>
            <p:cNvSpPr/>
            <p:nvPr/>
          </p:nvSpPr>
          <p:spPr>
            <a:xfrm rot="10800000">
              <a:off x="5558767" y="2956076"/>
              <a:ext cx="216000" cy="990599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0" name="TextBox 2949">
              <a:extLst>
                <a:ext uri="{FF2B5EF4-FFF2-40B4-BE49-F238E27FC236}">
                  <a16:creationId xmlns:a16="http://schemas.microsoft.com/office/drawing/2014/main" id="{560753B6-6F2E-4B97-8F19-2E439911858B}"/>
                </a:ext>
              </a:extLst>
            </p:cNvPr>
            <p:cNvSpPr txBox="1"/>
            <p:nvPr/>
          </p:nvSpPr>
          <p:spPr>
            <a:xfrm>
              <a:off x="5699606" y="2531984"/>
              <a:ext cx="68580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3</a:t>
              </a:r>
            </a:p>
          </p:txBody>
        </p:sp>
        <p:sp>
          <p:nvSpPr>
            <p:cNvPr id="2952" name="TextBox 2951">
              <a:extLst>
                <a:ext uri="{FF2B5EF4-FFF2-40B4-BE49-F238E27FC236}">
                  <a16:creationId xmlns:a16="http://schemas.microsoft.com/office/drawing/2014/main" id="{A571EC4A-D23B-492C-A9D2-B0A06AECAA6E}"/>
                </a:ext>
              </a:extLst>
            </p:cNvPr>
            <p:cNvSpPr txBox="1"/>
            <p:nvPr/>
          </p:nvSpPr>
          <p:spPr>
            <a:xfrm>
              <a:off x="5708904" y="1841569"/>
              <a:ext cx="68580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2</a:t>
              </a:r>
            </a:p>
          </p:txBody>
        </p:sp>
        <p:sp>
          <p:nvSpPr>
            <p:cNvPr id="2954" name="TextBox 2953">
              <a:extLst>
                <a:ext uri="{FF2B5EF4-FFF2-40B4-BE49-F238E27FC236}">
                  <a16:creationId xmlns:a16="http://schemas.microsoft.com/office/drawing/2014/main" id="{1E511BA2-39D5-4BC5-9BF8-5FA6B5F2CEDD}"/>
                </a:ext>
              </a:extLst>
            </p:cNvPr>
            <p:cNvSpPr txBox="1"/>
            <p:nvPr/>
          </p:nvSpPr>
          <p:spPr>
            <a:xfrm>
              <a:off x="5708904" y="1252830"/>
              <a:ext cx="68580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1</a:t>
              </a:r>
            </a:p>
          </p:txBody>
        </p:sp>
        <p:sp>
          <p:nvSpPr>
            <p:cNvPr id="2956" name="Left Brace 2955">
              <a:extLst>
                <a:ext uri="{FF2B5EF4-FFF2-40B4-BE49-F238E27FC236}">
                  <a16:creationId xmlns:a16="http://schemas.microsoft.com/office/drawing/2014/main" id="{A0599299-3D3C-4B22-9FAD-E33F429C3504}"/>
                </a:ext>
              </a:extLst>
            </p:cNvPr>
            <p:cNvSpPr/>
            <p:nvPr/>
          </p:nvSpPr>
          <p:spPr>
            <a:xfrm rot="10800000">
              <a:off x="5563415" y="2360612"/>
              <a:ext cx="216000" cy="595463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8" name="Left Brace 2957">
              <a:extLst>
                <a:ext uri="{FF2B5EF4-FFF2-40B4-BE49-F238E27FC236}">
                  <a16:creationId xmlns:a16="http://schemas.microsoft.com/office/drawing/2014/main" id="{BDFABA0A-7857-420C-9141-2AADD455F256}"/>
                </a:ext>
              </a:extLst>
            </p:cNvPr>
            <p:cNvSpPr/>
            <p:nvPr/>
          </p:nvSpPr>
          <p:spPr>
            <a:xfrm rot="10800000">
              <a:off x="5568064" y="1570486"/>
              <a:ext cx="216000" cy="796851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62" name="Left Brace 2961">
              <a:extLst>
                <a:ext uri="{FF2B5EF4-FFF2-40B4-BE49-F238E27FC236}">
                  <a16:creationId xmlns:a16="http://schemas.microsoft.com/office/drawing/2014/main" id="{38CB6F2E-D5C2-4A86-A3BE-6009B023C272}"/>
                </a:ext>
              </a:extLst>
            </p:cNvPr>
            <p:cNvSpPr/>
            <p:nvPr/>
          </p:nvSpPr>
          <p:spPr>
            <a:xfrm rot="10800000">
              <a:off x="5568064" y="1178974"/>
              <a:ext cx="216000" cy="384277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4" name="TextBox 2963">
              <a:extLst>
                <a:ext uri="{FF2B5EF4-FFF2-40B4-BE49-F238E27FC236}">
                  <a16:creationId xmlns:a16="http://schemas.microsoft.com/office/drawing/2014/main" id="{04DF7545-B123-4557-8534-47EBCB8BD60F}"/>
                </a:ext>
              </a:extLst>
            </p:cNvPr>
            <p:cNvSpPr txBox="1"/>
            <p:nvPr/>
          </p:nvSpPr>
          <p:spPr>
            <a:xfrm>
              <a:off x="2257729" y="4113212"/>
              <a:ext cx="68580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5</a:t>
              </a:r>
            </a:p>
          </p:txBody>
        </p:sp>
        <p:sp>
          <p:nvSpPr>
            <p:cNvPr id="2966" name="TextBox 2965">
              <a:extLst>
                <a:ext uri="{FF2B5EF4-FFF2-40B4-BE49-F238E27FC236}">
                  <a16:creationId xmlns:a16="http://schemas.microsoft.com/office/drawing/2014/main" id="{AFA21230-82E1-4A57-ADF0-8FA097179704}"/>
                </a:ext>
              </a:extLst>
            </p:cNvPr>
            <p:cNvSpPr txBox="1"/>
            <p:nvPr/>
          </p:nvSpPr>
          <p:spPr>
            <a:xfrm>
              <a:off x="3200549" y="4107751"/>
              <a:ext cx="68580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6</a:t>
              </a:r>
            </a:p>
          </p:txBody>
        </p:sp>
        <p:sp>
          <p:nvSpPr>
            <p:cNvPr id="2968" name="TextBox 2967">
              <a:extLst>
                <a:ext uri="{FF2B5EF4-FFF2-40B4-BE49-F238E27FC236}">
                  <a16:creationId xmlns:a16="http://schemas.microsoft.com/office/drawing/2014/main" id="{25E96FAC-20B9-4A20-972C-0B2DA599C4ED}"/>
                </a:ext>
              </a:extLst>
            </p:cNvPr>
            <p:cNvSpPr txBox="1"/>
            <p:nvPr/>
          </p:nvSpPr>
          <p:spPr>
            <a:xfrm>
              <a:off x="4049681" y="4107751"/>
              <a:ext cx="68580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7</a:t>
              </a:r>
            </a:p>
          </p:txBody>
        </p:sp>
        <p:sp>
          <p:nvSpPr>
            <p:cNvPr id="5911" name="TextBox 5910">
              <a:extLst>
                <a:ext uri="{FF2B5EF4-FFF2-40B4-BE49-F238E27FC236}">
                  <a16:creationId xmlns:a16="http://schemas.microsoft.com/office/drawing/2014/main" id="{FB3ED18D-853F-411C-A427-F3134D9EC92D}"/>
                </a:ext>
              </a:extLst>
            </p:cNvPr>
            <p:cNvSpPr txBox="1"/>
            <p:nvPr/>
          </p:nvSpPr>
          <p:spPr>
            <a:xfrm>
              <a:off x="4829172" y="4107751"/>
              <a:ext cx="68580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8</a:t>
              </a:r>
            </a:p>
          </p:txBody>
        </p:sp>
        <p:sp>
          <p:nvSpPr>
            <p:cNvPr id="5913" name="Left Brace 5912">
              <a:extLst>
                <a:ext uri="{FF2B5EF4-FFF2-40B4-BE49-F238E27FC236}">
                  <a16:creationId xmlns:a16="http://schemas.microsoft.com/office/drawing/2014/main" id="{A704958F-13CB-46B1-BDB2-85B6A29FB06C}"/>
                </a:ext>
              </a:extLst>
            </p:cNvPr>
            <p:cNvSpPr/>
            <p:nvPr/>
          </p:nvSpPr>
          <p:spPr>
            <a:xfrm rot="16200000">
              <a:off x="2492629" y="3576904"/>
              <a:ext cx="216000" cy="1000266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15" name="Left Brace 5914">
              <a:extLst>
                <a:ext uri="{FF2B5EF4-FFF2-40B4-BE49-F238E27FC236}">
                  <a16:creationId xmlns:a16="http://schemas.microsoft.com/office/drawing/2014/main" id="{74CA6E47-8BFD-4C57-B980-DAD808B00051}"/>
                </a:ext>
              </a:extLst>
            </p:cNvPr>
            <p:cNvSpPr/>
            <p:nvPr/>
          </p:nvSpPr>
          <p:spPr>
            <a:xfrm rot="16200000">
              <a:off x="3449655" y="3621487"/>
              <a:ext cx="216000" cy="904733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17" name="Left Brace 5916">
              <a:extLst>
                <a:ext uri="{FF2B5EF4-FFF2-40B4-BE49-F238E27FC236}">
                  <a16:creationId xmlns:a16="http://schemas.microsoft.com/office/drawing/2014/main" id="{ECE0B340-5D16-4471-8B3A-F3D773CCA259}"/>
                </a:ext>
              </a:extLst>
            </p:cNvPr>
            <p:cNvSpPr/>
            <p:nvPr/>
          </p:nvSpPr>
          <p:spPr>
            <a:xfrm rot="16200000">
              <a:off x="4283021" y="3692855"/>
              <a:ext cx="216000" cy="761999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19" name="Left Brace 5918">
              <a:extLst>
                <a:ext uri="{FF2B5EF4-FFF2-40B4-BE49-F238E27FC236}">
                  <a16:creationId xmlns:a16="http://schemas.microsoft.com/office/drawing/2014/main" id="{729B807D-F76F-452E-BFCD-760C3BD7019A}"/>
                </a:ext>
              </a:extLst>
            </p:cNvPr>
            <p:cNvSpPr/>
            <p:nvPr/>
          </p:nvSpPr>
          <p:spPr>
            <a:xfrm rot="16200000">
              <a:off x="5059349" y="3666249"/>
              <a:ext cx="216000" cy="800103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49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Marissa Smith (PGR)</cp:lastModifiedBy>
  <cp:revision>9</cp:revision>
  <dcterms:created xsi:type="dcterms:W3CDTF">2015-07-14T21:05:00Z</dcterms:created>
  <dcterms:modified xsi:type="dcterms:W3CDTF">2020-09-08T14:03:44Z</dcterms:modified>
</cp:coreProperties>
</file>