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332" y="-61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B3F503-0CE7-4899-9B3D-91FDA2D907AD}"/>
              </a:ext>
            </a:extLst>
          </p:cNvPr>
          <p:cNvGrpSpPr/>
          <p:nvPr/>
        </p:nvGrpSpPr>
        <p:grpSpPr>
          <a:xfrm>
            <a:off x="1471612" y="1374775"/>
            <a:ext cx="4619625" cy="2581274"/>
            <a:chOff x="1471612" y="1374775"/>
            <a:chExt cx="4619625" cy="2581274"/>
          </a:xfrm>
        </p:grpSpPr>
        <p:sp>
          <p:nvSpPr>
            <p:cNvPr id="3" name="rc3"/>
            <p:cNvSpPr/>
            <p:nvPr/>
          </p:nvSpPr>
          <p:spPr>
            <a:xfrm>
              <a:off x="1471612" y="1374775"/>
              <a:ext cx="4619625" cy="2581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" name="tx4"/>
            <p:cNvSpPr/>
            <p:nvPr/>
          </p:nvSpPr>
          <p:spPr>
            <a:xfrm>
              <a:off x="2589152" y="1809111"/>
              <a:ext cx="122674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2626627" y="2041023"/>
              <a:ext cx="144506" cy="144506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626627" y="3357759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2"/>
            <p:cNvSpPr/>
            <p:nvPr/>
          </p:nvSpPr>
          <p:spPr>
            <a:xfrm>
              <a:off x="2878197" y="2048392"/>
              <a:ext cx="9567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Declared none (44)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267848"/>
              <a:ext cx="80131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mention (29)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2487304"/>
              <a:ext cx="100005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(13)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78197" y="2706760"/>
              <a:ext cx="200027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(8)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78197" y="2926216"/>
              <a:ext cx="70804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8197" y="3145672"/>
              <a:ext cx="108081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company (1)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78197" y="3365128"/>
              <a:ext cx="144742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control advocate (1)</a:t>
              </a:r>
            </a:p>
          </p:txBody>
        </p:sp>
      </p:grpSp>
      <p:sp>
        <p:nvSpPr>
          <p:cNvPr id="19" name="pt6">
            <a:extLst>
              <a:ext uri="{FF2B5EF4-FFF2-40B4-BE49-F238E27FC236}">
                <a16:creationId xmlns:a16="http://schemas.microsoft.com/office/drawing/2014/main" id="{4E000B50-4A2A-4486-A328-91341D605EF3}"/>
              </a:ext>
            </a:extLst>
          </p:cNvPr>
          <p:cNvSpPr/>
          <p:nvPr/>
        </p:nvSpPr>
        <p:spPr>
          <a:xfrm>
            <a:off x="2626627" y="2043979"/>
            <a:ext cx="144506" cy="144506"/>
          </a:xfrm>
          <a:prstGeom prst="ellipse">
            <a:avLst/>
          </a:prstGeom>
          <a:solidFill>
            <a:srgbClr val="00B5D1"/>
          </a:solidFill>
          <a:ln w="9000" cap="rnd">
            <a:solidFill>
              <a:srgbClr val="00B5D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11</cp:revision>
  <dcterms:created xsi:type="dcterms:W3CDTF">2015-07-14T21:05:00Z</dcterms:created>
  <dcterms:modified xsi:type="dcterms:W3CDTF">2020-05-04T11:12:52Z</dcterms:modified>
</cp:coreProperties>
</file>