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374775"/>
            <a:ext cx="4619625" cy="2581275"/>
            <a:chOff x="1471613" y="1374775"/>
            <a:chExt cx="4619625" cy="2581275"/>
          </a:xfrm>
        </p:grpSpPr>
        <p:sp>
          <p:nvSpPr>
            <p:cNvPr id="3" name="rc3"/>
            <p:cNvSpPr/>
            <p:nvPr/>
          </p:nvSpPr>
          <p:spPr>
            <a:xfrm>
              <a:off x="1471612" y="1374775"/>
              <a:ext cx="4619625" cy="2581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508514" y="1492105"/>
              <a:ext cx="221414" cy="2346613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54530" y="1492105"/>
              <a:ext cx="221414" cy="2346613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000546" y="1492105"/>
              <a:ext cx="221414" cy="2346613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246562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92577" y="1492105"/>
              <a:ext cx="221414" cy="2346613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8593" y="1492105"/>
              <a:ext cx="221414" cy="2346613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984609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30625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476641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722656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68672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214688" y="1492105"/>
              <a:ext cx="221414" cy="2346613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460704" y="1492105"/>
              <a:ext cx="221414" cy="2346613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06719" y="1492105"/>
              <a:ext cx="221414" cy="2346613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952735" y="1492105"/>
              <a:ext cx="221414" cy="2346613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8751" y="1492105"/>
              <a:ext cx="221414" cy="2346613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529068" y="2138295"/>
              <a:ext cx="4814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5538068" y="2334994"/>
              <a:ext cx="201455" cy="201455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538068" y="2554450"/>
              <a:ext cx="201455" cy="201455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38068" y="2773906"/>
              <a:ext cx="201455" cy="201456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8068" y="2993362"/>
              <a:ext cx="201455" cy="201456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818113" y="2392939"/>
              <a:ext cx="2731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18113" y="2613814"/>
              <a:ext cx="15525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18113" y="2831906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818113" y="3051362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2020-05-04T11:56:09Z</dcterms:modified>
</cp:coreProperties>
</file>