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71" r:id="rId9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40" d="100"/>
          <a:sy n="140" d="100"/>
        </p:scale>
        <p:origin x="-1464" y="-876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71613" y="1408112"/>
            <a:ext cx="4619625" cy="2514600"/>
            <a:chOff x="1471613" y="1408112"/>
            <a:chExt cx="4619625" cy="2514600"/>
          </a:xfrm>
        </p:grpSpPr>
        <p:sp>
          <p:nvSpPr>
            <p:cNvPr id="3" name="rc3"/>
            <p:cNvSpPr/>
            <p:nvPr/>
          </p:nvSpPr>
          <p:spPr>
            <a:xfrm>
              <a:off x="1471612" y="1408112"/>
              <a:ext cx="4619625" cy="2514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3267075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082171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11DD11">
                <a:alpha val="100000"/>
              </a:srgbClr>
            </a:solidFill>
            <a:ln w="9000" cap="rnd">
              <a:solidFill>
                <a:srgbClr val="11DD1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4549" y="3618363"/>
              <a:ext cx="144506" cy="144506"/>
            </a:xfrm>
            <a:prstGeom prst="ellipse">
              <a:avLst/>
            </a:prstGeom>
            <a:solidFill>
              <a:srgbClr val="FFB948">
                <a:alpha val="100000"/>
              </a:srgbClr>
            </a:solidFill>
            <a:ln w="9000" cap="rnd">
              <a:solidFill>
                <a:srgbClr val="FFB9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089540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(2009)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308996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(204)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2528452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(49)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(33)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6120" y="296736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(9)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6120" y="362573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13787" y="1580651"/>
            <a:ext cx="1024762" cy="2214294"/>
            <a:chOff x="3267075" y="1548575"/>
            <a:chExt cx="1024762" cy="2214294"/>
          </a:xfrm>
        </p:grpSpPr>
        <p:sp>
          <p:nvSpPr>
            <p:cNvPr id="4" name="tx4"/>
            <p:cNvSpPr/>
            <p:nvPr/>
          </p:nvSpPr>
          <p:spPr>
            <a:xfrm>
              <a:off x="3267075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082171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4549" y="3618363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089540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(2009)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308996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(204)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2528452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(49)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(33)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6120" y="296736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(9)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6120" y="362573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2B968F-81AA-4E23-AFCA-11409ABFD072}"/>
              </a:ext>
            </a:extLst>
          </p:cNvPr>
          <p:cNvSpPr txBox="1"/>
          <p:nvPr/>
        </p:nvSpPr>
        <p:spPr>
          <a:xfrm>
            <a:off x="1647825" y="684212"/>
            <a:ext cx="1198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2313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90625" y="1112838"/>
            <a:ext cx="5181600" cy="3105150"/>
            <a:chOff x="1190625" y="1112838"/>
            <a:chExt cx="5181600" cy="3105150"/>
          </a:xfrm>
        </p:grpSpPr>
        <p:sp>
          <p:nvSpPr>
            <p:cNvPr id="3" name="rc3"/>
            <p:cNvSpPr/>
            <p:nvPr/>
          </p:nvSpPr>
          <p:spPr>
            <a:xfrm>
              <a:off x="1190625" y="1112837"/>
              <a:ext cx="5181599" cy="31051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3267075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082171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4549" y="3618363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089540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(2001)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308996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(206)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2528452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(50)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(31)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6120" y="2967364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(11)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6120" y="362573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9D45384-DEB1-4F3D-893F-6343DBD6EAC4}"/>
              </a:ext>
            </a:extLst>
          </p:cNvPr>
          <p:cNvGrpSpPr/>
          <p:nvPr/>
        </p:nvGrpSpPr>
        <p:grpSpPr>
          <a:xfrm>
            <a:off x="3343275" y="1650718"/>
            <a:ext cx="1024762" cy="1346920"/>
            <a:chOff x="3343275" y="1650718"/>
            <a:chExt cx="1024762" cy="1346920"/>
          </a:xfrm>
        </p:grpSpPr>
        <p:sp>
          <p:nvSpPr>
            <p:cNvPr id="10" name="pt10"/>
            <p:cNvSpPr/>
            <p:nvPr/>
          </p:nvSpPr>
          <p:spPr>
            <a:xfrm>
              <a:off x="3375118" y="2853132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80749" y="2228652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2C989FA-81DF-475B-9A89-AAB6E2D2A796}"/>
                </a:ext>
              </a:extLst>
            </p:cNvPr>
            <p:cNvGrpSpPr/>
            <p:nvPr/>
          </p:nvGrpSpPr>
          <p:grpSpPr>
            <a:xfrm>
              <a:off x="3343275" y="1650718"/>
              <a:ext cx="1024762" cy="1324049"/>
              <a:chOff x="3343275" y="1650718"/>
              <a:chExt cx="1024762" cy="132404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9BED930-EEF8-42FA-A333-66339A377464}"/>
                  </a:ext>
                </a:extLst>
              </p:cNvPr>
              <p:cNvGrpSpPr/>
              <p:nvPr/>
            </p:nvGrpSpPr>
            <p:grpSpPr>
              <a:xfrm>
                <a:off x="3343275" y="1650718"/>
                <a:ext cx="1024762" cy="405094"/>
                <a:chOff x="3343275" y="1272350"/>
                <a:chExt cx="1024762" cy="405094"/>
              </a:xfrm>
            </p:grpSpPr>
            <p:sp>
              <p:nvSpPr>
                <p:cNvPr id="4" name="tx4"/>
                <p:cNvSpPr/>
                <p:nvPr/>
              </p:nvSpPr>
              <p:spPr>
                <a:xfrm>
                  <a:off x="3343275" y="1272350"/>
                  <a:ext cx="1024762" cy="1033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1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10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Number of times</a:t>
                  </a:r>
                </a:p>
              </p:txBody>
            </p:sp>
            <p:sp>
              <p:nvSpPr>
                <p:cNvPr id="5" name="tx5"/>
                <p:cNvSpPr/>
                <p:nvPr/>
              </p:nvSpPr>
              <p:spPr>
                <a:xfrm>
                  <a:off x="3343275" y="1424931"/>
                  <a:ext cx="745362" cy="1016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1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10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cited across</a:t>
                  </a:r>
                </a:p>
              </p:txBody>
            </p:sp>
            <p:sp>
              <p:nvSpPr>
                <p:cNvPr id="6" name="tx6"/>
                <p:cNvSpPr/>
                <p:nvPr/>
              </p:nvSpPr>
              <p:spPr>
                <a:xfrm>
                  <a:off x="3343275" y="1546339"/>
                  <a:ext cx="877490" cy="1311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1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1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guidelines (n):</a:t>
                  </a:r>
                </a:p>
              </p:txBody>
            </p:sp>
          </p:grpSp>
          <p:sp>
            <p:nvSpPr>
              <p:cNvPr id="11" name="pt11"/>
              <p:cNvSpPr/>
              <p:nvPr/>
            </p:nvSpPr>
            <p:spPr>
              <a:xfrm>
                <a:off x="3375118" y="2644972"/>
                <a:ext cx="144506" cy="144506"/>
              </a:xfrm>
              <a:prstGeom prst="ellipse">
                <a:avLst/>
              </a:prstGeom>
              <a:solidFill>
                <a:srgbClr val="FEE08B">
                  <a:alpha val="100000"/>
                </a:srgbClr>
              </a:solidFill>
              <a:ln w="9000" cap="rnd">
                <a:solidFill>
                  <a:srgbClr val="FEE08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pt12"/>
              <p:cNvSpPr/>
              <p:nvPr/>
            </p:nvSpPr>
            <p:spPr>
              <a:xfrm>
                <a:off x="3375118" y="2436812"/>
                <a:ext cx="144506" cy="144506"/>
              </a:xfrm>
              <a:prstGeom prst="ellipse">
                <a:avLst/>
              </a:prstGeom>
              <a:solidFill>
                <a:srgbClr val="FDAE61">
                  <a:alpha val="100000"/>
                </a:srgbClr>
              </a:solidFill>
              <a:ln w="9000" cap="rnd">
                <a:solidFill>
                  <a:srgbClr val="FDAE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tx19"/>
              <p:cNvSpPr/>
              <p:nvPr/>
            </p:nvSpPr>
            <p:spPr>
              <a:xfrm>
                <a:off x="3594765" y="2869883"/>
                <a:ext cx="291951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3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(</a:t>
                </a:r>
                <a:r>
                  <a:rPr lang="en-GB"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36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)</a:t>
                </a:r>
              </a:p>
            </p:txBody>
          </p:sp>
          <p:sp>
            <p:nvSpPr>
              <p:cNvPr id="20" name="tx20"/>
              <p:cNvSpPr/>
              <p:nvPr/>
            </p:nvSpPr>
            <p:spPr>
              <a:xfrm>
                <a:off x="3632320" y="2659707"/>
                <a:ext cx="229795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4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(</a:t>
                </a:r>
                <a:r>
                  <a:rPr lang="en-GB"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13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)</a:t>
                </a:r>
              </a:p>
            </p:txBody>
          </p:sp>
          <p:sp>
            <p:nvSpPr>
              <p:cNvPr id="21" name="tx21"/>
              <p:cNvSpPr/>
              <p:nvPr/>
            </p:nvSpPr>
            <p:spPr>
              <a:xfrm>
                <a:off x="3594765" y="2453697"/>
                <a:ext cx="229795" cy="11073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5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(2)</a:t>
                </a:r>
              </a:p>
            </p:txBody>
          </p:sp>
          <p:sp>
            <p:nvSpPr>
              <p:cNvPr id="22" name="tx22"/>
              <p:cNvSpPr/>
              <p:nvPr/>
            </p:nvSpPr>
            <p:spPr>
              <a:xfrm>
                <a:off x="3594765" y="2249269"/>
                <a:ext cx="229795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6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(</a:t>
                </a:r>
                <a:r>
                  <a:rPr lang="en-GB"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2</a:t>
                </a:r>
                <a:r>
                  <a:rPr sz="88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134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1003300"/>
            <a:ext cx="6648450" cy="3324225"/>
            <a:chOff x="457200" y="1003300"/>
            <a:chExt cx="6648450" cy="3324225"/>
          </a:xfrm>
        </p:grpSpPr>
        <p:sp>
          <p:nvSpPr>
            <p:cNvPr id="3" name="rc3"/>
            <p:cNvSpPr/>
            <p:nvPr/>
          </p:nvSpPr>
          <p:spPr>
            <a:xfrm>
              <a:off x="457200" y="1003299"/>
              <a:ext cx="6648450" cy="3324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3269043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9043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9043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6518" y="2075433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6518" y="2294889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6518" y="2514345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6518" y="2733801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6518" y="2953257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6518" y="3172713"/>
              <a:ext cx="144506" cy="144506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6518" y="3392169"/>
              <a:ext cx="144506" cy="144506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6518" y="3611625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8088" y="2082802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(2001)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8088" y="2302258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(205)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8088" y="2521714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(50)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8088" y="2741170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(30)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8088" y="2960626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(11)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8088" y="318008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(7)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8088" y="3399538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8088" y="361899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1003300"/>
            <a:ext cx="6648450" cy="3324225"/>
            <a:chOff x="457200" y="1003300"/>
            <a:chExt cx="6648450" cy="3324225"/>
          </a:xfrm>
        </p:grpSpPr>
        <p:sp>
          <p:nvSpPr>
            <p:cNvPr id="3" name="rc3"/>
            <p:cNvSpPr/>
            <p:nvPr/>
          </p:nvSpPr>
          <p:spPr>
            <a:xfrm>
              <a:off x="457200" y="1003299"/>
              <a:ext cx="6648450" cy="3324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3269043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9043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9043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6518" y="2075433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6518" y="2294889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6518" y="2514345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6518" y="2733801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6518" y="2953257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6518" y="3172713"/>
              <a:ext cx="144506" cy="144506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6518" y="3392169"/>
              <a:ext cx="144506" cy="144506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6518" y="3611625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8088" y="2082802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(2001)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8088" y="2302258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(205)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8088" y="2521714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(50)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8088" y="2741170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(30)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8088" y="2960626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(11)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8088" y="318008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(7)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8088" y="3399538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8088" y="361899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3267075" y="1877759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2030340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2151748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411355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4549" y="2630811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4549" y="2850267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4549" y="3069723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4549" y="3289179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tx12"/>
            <p:cNvSpPr/>
            <p:nvPr/>
          </p:nvSpPr>
          <p:spPr>
            <a:xfrm>
              <a:off x="3556120" y="2418724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(1501)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556120" y="2638180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(139)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56120" y="2857636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(37)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3077092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(13)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3296548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(3)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67075" y="1768031"/>
            <a:ext cx="1024762" cy="1775382"/>
            <a:chOff x="3267075" y="1768031"/>
            <a:chExt cx="1024762" cy="1775382"/>
          </a:xfrm>
        </p:grpSpPr>
        <p:sp>
          <p:nvSpPr>
            <p:cNvPr id="4" name="tx4"/>
            <p:cNvSpPr/>
            <p:nvPr/>
          </p:nvSpPr>
          <p:spPr>
            <a:xfrm>
              <a:off x="3267075" y="1768031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920612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2042020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99D594">
                <a:alpha val="100000"/>
              </a:srgbClr>
            </a:solidFill>
            <a:ln w="9000" cap="rnd">
              <a:solidFill>
                <a:srgbClr val="99D5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FC8D59">
                <a:alpha val="100000"/>
              </a:srgbClr>
            </a:solidFill>
            <a:ln w="9000" cap="rnd">
              <a:solidFill>
                <a:srgbClr val="FC8D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3556119" y="2326938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(1508)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56119" y="2541124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(139)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56119" y="2761992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(36)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19" y="2981448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(13)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319926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(2)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3418718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(2)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294</Words>
  <Application>Microsoft Office PowerPoint</Application>
  <PresentationFormat>Custom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Marissa Smith (PGR)</cp:lastModifiedBy>
  <cp:revision>21</cp:revision>
  <dcterms:created xsi:type="dcterms:W3CDTF">2015-07-14T21:05:00Z</dcterms:created>
  <dcterms:modified xsi:type="dcterms:W3CDTF">2020-09-03T13:33:54Z</dcterms:modified>
</cp:coreProperties>
</file>