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9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796" y="-288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27302" y="1891144"/>
            <a:ext cx="1462852" cy="1501393"/>
            <a:chOff x="3027302" y="1891144"/>
            <a:chExt cx="1462852" cy="1501393"/>
          </a:xfrm>
        </p:grpSpPr>
        <p:sp>
          <p:nvSpPr>
            <p:cNvPr id="4" name="tx4"/>
            <p:cNvSpPr/>
            <p:nvPr/>
          </p:nvSpPr>
          <p:spPr>
            <a:xfrm>
              <a:off x="3027302" y="1891144"/>
              <a:ext cx="986153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Type of citation:</a:t>
              </a:r>
            </a:p>
          </p:txBody>
        </p:sp>
        <p:sp>
          <p:nvSpPr>
            <p:cNvPr id="5" name="pt5"/>
            <p:cNvSpPr/>
            <p:nvPr/>
          </p:nvSpPr>
          <p:spPr>
            <a:xfrm>
              <a:off x="3064777" y="2150751"/>
              <a:ext cx="144506" cy="144506"/>
            </a:xfrm>
            <a:prstGeom prst="ellipse">
              <a:avLst/>
            </a:prstGeom>
            <a:solidFill>
              <a:srgbClr val="951272">
                <a:alpha val="100000"/>
              </a:srgbClr>
            </a:solidFill>
            <a:ln w="9000" cap="rnd">
              <a:solidFill>
                <a:srgbClr val="9512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/>
            <p:nvPr/>
          </p:nvSpPr>
          <p:spPr>
            <a:xfrm>
              <a:off x="3064777" y="2370207"/>
              <a:ext cx="144506" cy="144506"/>
            </a:xfrm>
            <a:prstGeom prst="ellipse">
              <a:avLst/>
            </a:prstGeom>
            <a:solidFill>
              <a:srgbClr val="BE4D00">
                <a:alpha val="100000"/>
              </a:srgbClr>
            </a:solidFill>
            <a:ln w="9000" cap="rnd">
              <a:solidFill>
                <a:srgbClr val="BE4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3064777" y="2589663"/>
              <a:ext cx="144506" cy="144506"/>
            </a:xfrm>
            <a:prstGeom prst="ellipse">
              <a:avLst/>
            </a:prstGeom>
            <a:solidFill>
              <a:srgbClr val="00B5D1">
                <a:alpha val="100000"/>
              </a:srgbClr>
            </a:solidFill>
            <a:ln w="9000" cap="rnd">
              <a:solidFill>
                <a:srgbClr val="00B5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3064777" y="2809119"/>
              <a:ext cx="144506" cy="144506"/>
            </a:xfrm>
            <a:prstGeom prst="ellipse">
              <a:avLst/>
            </a:prstGeom>
            <a:solidFill>
              <a:srgbClr val="B06C96">
                <a:alpha val="100000"/>
              </a:srgbClr>
            </a:solidFill>
            <a:ln w="9000" cap="rnd">
              <a:solidFill>
                <a:srgbClr val="B06C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064777" y="3028575"/>
              <a:ext cx="144506" cy="144506"/>
            </a:xfrm>
            <a:prstGeom prst="ellipse">
              <a:avLst/>
            </a:prstGeom>
            <a:solidFill>
              <a:srgbClr val="00843D">
                <a:alpha val="100000"/>
              </a:srgbClr>
            </a:solidFill>
            <a:ln w="9000" cap="rnd">
              <a:solidFill>
                <a:srgbClr val="0084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064777" y="3248031"/>
              <a:ext cx="144506" cy="144506"/>
            </a:xfrm>
            <a:prstGeom prst="ellipse">
              <a:avLst/>
            </a:prstGeom>
            <a:solidFill>
              <a:srgbClr val="003865">
                <a:alpha val="100000"/>
              </a:srgbClr>
            </a:solidFill>
            <a:ln w="9000" cap="rnd">
              <a:solidFill>
                <a:srgbClr val="0038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tx11"/>
            <p:cNvSpPr/>
            <p:nvPr/>
          </p:nvSpPr>
          <p:spPr>
            <a:xfrm>
              <a:off x="3316347" y="2170562"/>
              <a:ext cx="763984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Toxicology (18)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3316347" y="2385195"/>
              <a:ext cx="1173807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Systematic Review (10)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324865" y="2609474"/>
              <a:ext cx="993779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Literature review (8)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316347" y="2828930"/>
              <a:ext cx="10685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Longitudinal study (8)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312530" y="3048386"/>
              <a:ext cx="937790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Cross-sectional (5)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312530" y="3267842"/>
              <a:ext cx="39732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RCT (4)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31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Marissa Smith (PGR)</cp:lastModifiedBy>
  <cp:revision>10</cp:revision>
  <dcterms:created xsi:type="dcterms:W3CDTF">2015-07-14T21:05:00Z</dcterms:created>
  <dcterms:modified xsi:type="dcterms:W3CDTF">2020-09-03T11:38:20Z</dcterms:modified>
</cp:coreProperties>
</file>