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488" y="7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581995" y="2435085"/>
            <a:ext cx="1057019" cy="2874638"/>
            <a:chOff x="7581995" y="2435085"/>
            <a:chExt cx="1057019" cy="2874638"/>
          </a:xfrm>
        </p:grpSpPr>
        <p:sp>
          <p:nvSpPr>
            <p:cNvPr id="13" name="pt13"/>
            <p:cNvSpPr/>
            <p:nvPr/>
          </p:nvSpPr>
          <p:spPr>
            <a:xfrm>
              <a:off x="7619470" y="2435085"/>
              <a:ext cx="415518" cy="415518"/>
            </a:xfrm>
            <a:prstGeom prst="ellipse">
              <a:avLst/>
            </a:prstGeom>
            <a:solidFill>
              <a:srgbClr val="FFDC36"/>
            </a:solidFill>
            <a:ln w="9000" cap="rnd">
              <a:noFill/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8166818" y="2600116"/>
              <a:ext cx="472196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581995" y="2976601"/>
              <a:ext cx="90075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581995" y="3155240"/>
              <a:ext cx="1001569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7581995" y="3307821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581995" y="3456924"/>
              <a:ext cx="698909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22" name="pt22"/>
            <p:cNvSpPr/>
            <p:nvPr/>
          </p:nvSpPr>
          <p:spPr>
            <a:xfrm>
              <a:off x="7619470" y="362902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7619470" y="3848481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7619470" y="406793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7619470" y="4287393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7619470" y="4506849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7619470" y="4726305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7619470" y="4945761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7619470" y="5165217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7871040" y="36609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871040" y="388040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71040" y="4098444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71040" y="431964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871040" y="453883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871040" y="47568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871040" y="4979051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71040" y="519577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6</cp:revision>
  <dcterms:created xsi:type="dcterms:W3CDTF">2015-07-14T21:05:00Z</dcterms:created>
  <dcterms:modified xsi:type="dcterms:W3CDTF">2019-09-20T14:12:29Z</dcterms:modified>
</cp:coreProperties>
</file>