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380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8B4BE077-EB2F-483F-8E1C-5C74F5129D44}"/>
    <pc:docChg chg="custSel modSld">
      <pc:chgData name="Andrew Baxter (student)" userId="b45e9002-b033-421d-a3d9-6d42475e9a3f" providerId="ADAL" clId="{8B4BE077-EB2F-483F-8E1C-5C74F5129D44}" dt="2019-10-28T15:33:35.083" v="0" actId="478"/>
      <pc:docMkLst>
        <pc:docMk/>
      </pc:docMkLst>
      <pc:sldChg chg="delSp">
        <pc:chgData name="Andrew Baxter (student)" userId="b45e9002-b033-421d-a3d9-6d42475e9a3f" providerId="ADAL" clId="{8B4BE077-EB2F-483F-8E1C-5C74F5129D44}" dt="2019-10-28T15:33:35.083" v="0" actId="478"/>
        <pc:sldMkLst>
          <pc:docMk/>
          <pc:sldMk cId="0" sldId="256"/>
        </pc:sldMkLst>
        <pc:spChg chg="del">
          <ac:chgData name="Andrew Baxter (student)" userId="b45e9002-b033-421d-a3d9-6d42475e9a3f" providerId="ADAL" clId="{8B4BE077-EB2F-483F-8E1C-5C74F5129D44}" dt="2019-10-28T15:33:35.083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9152" y="1733673"/>
            <a:ext cx="2289319" cy="1844030"/>
            <a:chOff x="2589152" y="1733673"/>
            <a:chExt cx="2289319" cy="1844030"/>
          </a:xfrm>
        </p:grpSpPr>
        <p:sp>
          <p:nvSpPr>
            <p:cNvPr id="4" name="tx4"/>
            <p:cNvSpPr/>
            <p:nvPr/>
          </p:nvSpPr>
          <p:spPr>
            <a:xfrm>
              <a:off x="2589152" y="1733673"/>
              <a:ext cx="53567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2589152" y="1886322"/>
              <a:ext cx="574693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declared:</a:t>
              </a:r>
            </a:p>
          </p:txBody>
        </p:sp>
        <p:sp>
          <p:nvSpPr>
            <p:cNvPr id="6" name="pt6"/>
            <p:cNvSpPr/>
            <p:nvPr/>
          </p:nvSpPr>
          <p:spPr>
            <a:xfrm>
              <a:off x="2626627" y="2116461"/>
              <a:ext cx="144506" cy="144506"/>
            </a:xfrm>
            <a:prstGeom prst="ellipse">
              <a:avLst/>
            </a:prstGeom>
            <a:solidFill>
              <a:srgbClr val="00A84C">
                <a:alpha val="100000"/>
              </a:srgbClr>
            </a:solidFill>
            <a:ln w="9000" cap="rnd">
              <a:solidFill>
                <a:srgbClr val="00A8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626627" y="2335917"/>
              <a:ext cx="144506" cy="144506"/>
            </a:xfrm>
            <a:prstGeom prst="ellipse">
              <a:avLst/>
            </a:prstGeom>
            <a:solidFill>
              <a:srgbClr val="00FFFF">
                <a:alpha val="100000"/>
              </a:srgbClr>
            </a:solidFill>
            <a:ln w="9000" cap="rnd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626627" y="2555373"/>
              <a:ext cx="144506" cy="144506"/>
            </a:xfrm>
            <a:prstGeom prst="ellipse">
              <a:avLst/>
            </a:prstGeom>
            <a:solidFill>
              <a:srgbClr val="7F00FF">
                <a:alpha val="100000"/>
              </a:srgbClr>
            </a:solidFill>
            <a:ln w="9000" cap="rnd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626627" y="2774829"/>
              <a:ext cx="144506" cy="144506"/>
            </a:xfrm>
            <a:prstGeom prst="ellipse">
              <a:avLst/>
            </a:prstGeom>
            <a:solidFill>
              <a:srgbClr val="DC9DBE">
                <a:alpha val="100000"/>
              </a:srgbClr>
            </a:solidFill>
            <a:ln w="9000" cap="rnd">
              <a:solidFill>
                <a:srgbClr val="DC9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626627" y="2994285"/>
              <a:ext cx="144506" cy="144506"/>
            </a:xfrm>
            <a:prstGeom prst="ellipse">
              <a:avLst/>
            </a:prstGeom>
            <a:solidFill>
              <a:srgbClr val="9D5524">
                <a:alpha val="100000"/>
              </a:srgbClr>
            </a:solidFill>
            <a:ln w="9000" cap="rnd">
              <a:solidFill>
                <a:srgbClr val="9D55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626627" y="3213741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626627" y="3433197"/>
              <a:ext cx="144506" cy="144506"/>
            </a:xfrm>
            <a:prstGeom prst="ellipse">
              <a:avLst/>
            </a:prstGeom>
            <a:solidFill>
              <a:srgbClr val="7FFF00">
                <a:alpha val="100000"/>
              </a:srgbClr>
            </a:solidFill>
            <a:ln w="9000" cap="rnd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123830"/>
              <a:ext cx="200027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2343286"/>
              <a:ext cx="70804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(5)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562742"/>
              <a:ext cx="1329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conflicts of interest (40)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782198"/>
              <a:ext cx="166472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conflicts of interest stated (29)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3001599"/>
              <a:ext cx="496808" cy="1049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Outlier (1)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3221110"/>
              <a:ext cx="100005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878197" y="3440566"/>
              <a:ext cx="108081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company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2019-10-28T15:33:44Z</dcterms:modified>
</cp:coreProperties>
</file>