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380" y="7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1C999854-05C3-4ED6-AD88-FD76552E7B8C}"/>
    <pc:docChg chg="custSel modSld">
      <pc:chgData name="Andrew Baxter (student)" userId="b45e9002-b033-421d-a3d9-6d42475e9a3f" providerId="ADAL" clId="{1C999854-05C3-4ED6-AD88-FD76552E7B8C}" dt="2019-10-28T15:35:31.831" v="0" actId="478"/>
      <pc:docMkLst>
        <pc:docMk/>
      </pc:docMkLst>
      <pc:sldChg chg="delSp">
        <pc:chgData name="Andrew Baxter (student)" userId="b45e9002-b033-421d-a3d9-6d42475e9a3f" providerId="ADAL" clId="{1C999854-05C3-4ED6-AD88-FD76552E7B8C}" dt="2019-10-28T15:35:31.831" v="0" actId="478"/>
        <pc:sldMkLst>
          <pc:docMk/>
          <pc:sldMk cId="0" sldId="256"/>
        </pc:sldMkLst>
        <pc:spChg chg="del">
          <ac:chgData name="Andrew Baxter (student)" userId="b45e9002-b033-421d-a3d9-6d42475e9a3f" providerId="ADAL" clId="{1C999854-05C3-4ED6-AD88-FD76552E7B8C}" dt="2019-10-28T15:35:31.831" v="0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2589152" y="1561960"/>
            <a:ext cx="2289046" cy="2159761"/>
            <a:chOff x="2589152" y="1561960"/>
            <a:chExt cx="2289046" cy="2159761"/>
          </a:xfrm>
        </p:grpSpPr>
        <p:sp>
          <p:nvSpPr>
            <p:cNvPr id="4" name="tx4"/>
            <p:cNvSpPr/>
            <p:nvPr/>
          </p:nvSpPr>
          <p:spPr>
            <a:xfrm>
              <a:off x="2589152" y="1561960"/>
              <a:ext cx="69890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Study type: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2626627" y="1821567"/>
              <a:ext cx="144506" cy="144506"/>
            </a:xfrm>
            <a:prstGeom prst="ellipse">
              <a:avLst/>
            </a:prstGeom>
            <a:solidFill>
              <a:srgbClr val="00A84C">
                <a:alpha val="100000"/>
              </a:srgbClr>
            </a:solidFill>
            <a:ln w="9000" cap="rnd">
              <a:solidFill>
                <a:srgbClr val="00A8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2626627" y="2041023"/>
              <a:ext cx="144506" cy="144506"/>
            </a:xfrm>
            <a:prstGeom prst="ellipse">
              <a:avLst/>
            </a:prstGeom>
            <a:solidFill>
              <a:srgbClr val="00FFFF">
                <a:alpha val="100000"/>
              </a:srgbClr>
            </a:solidFill>
            <a:ln w="9000" cap="rnd">
              <a:solidFill>
                <a:srgbClr val="00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2626627" y="2260479"/>
              <a:ext cx="144506" cy="144506"/>
            </a:xfrm>
            <a:prstGeom prst="ellipse">
              <a:avLst/>
            </a:prstGeom>
            <a:solidFill>
              <a:srgbClr val="7F00FF">
                <a:alpha val="100000"/>
              </a:srgbClr>
            </a:solidFill>
            <a:ln w="9000" cap="rnd">
              <a:solidFill>
                <a:srgbClr val="7F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2626627" y="2479935"/>
              <a:ext cx="144506" cy="144506"/>
            </a:xfrm>
            <a:prstGeom prst="ellipse">
              <a:avLst/>
            </a:prstGeom>
            <a:solidFill>
              <a:srgbClr val="DC9DBE">
                <a:alpha val="100000"/>
              </a:srgbClr>
            </a:solidFill>
            <a:ln w="9000" cap="rnd">
              <a:solidFill>
                <a:srgbClr val="DC9D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626627" y="2699391"/>
              <a:ext cx="144506" cy="144506"/>
            </a:xfrm>
            <a:prstGeom prst="ellipse">
              <a:avLst/>
            </a:prstGeom>
            <a:solidFill>
              <a:srgbClr val="9D5524">
                <a:alpha val="100000"/>
              </a:srgbClr>
            </a:solidFill>
            <a:ln w="9000" cap="rnd">
              <a:solidFill>
                <a:srgbClr val="9D55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626627" y="2918847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626627" y="3138303"/>
              <a:ext cx="144506" cy="144506"/>
            </a:xfrm>
            <a:prstGeom prst="ellipse">
              <a:avLst/>
            </a:prstGeom>
            <a:solidFill>
              <a:srgbClr val="7FFF00">
                <a:alpha val="100000"/>
              </a:srgbClr>
            </a:solidFill>
            <a:ln w="9000" cap="rnd">
              <a:solidFill>
                <a:srgbClr val="7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626627" y="3357759"/>
              <a:ext cx="144506" cy="144506"/>
            </a:xfrm>
            <a:prstGeom prst="ellipse">
              <a:avLst/>
            </a:prstGeom>
            <a:solidFill>
              <a:srgbClr val="FE9D00">
                <a:alpha val="100000"/>
              </a:srgbClr>
            </a:solidFill>
            <a:ln w="9000" cap="rnd">
              <a:solidFill>
                <a:srgbClr val="FE9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2626627" y="3577215"/>
              <a:ext cx="144506" cy="144506"/>
            </a:xfrm>
            <a:prstGeom prst="ellipse">
              <a:avLst/>
            </a:prstGeom>
            <a:solidFill>
              <a:srgbClr val="FFDC36">
                <a:alpha val="100000"/>
              </a:srgbClr>
            </a:solidFill>
            <a:ln w="9000" cap="rnd">
              <a:solidFill>
                <a:srgbClr val="FFDC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x14"/>
            <p:cNvSpPr/>
            <p:nvPr/>
          </p:nvSpPr>
          <p:spPr>
            <a:xfrm>
              <a:off x="2878197" y="1828936"/>
              <a:ext cx="9999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(13)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878197" y="2048392"/>
              <a:ext cx="105593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878197" y="2267848"/>
              <a:ext cx="11307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(19)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878197" y="2487304"/>
              <a:ext cx="465757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Policy (2)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878197" y="2706760"/>
              <a:ext cx="39732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878197" y="2926216"/>
              <a:ext cx="68944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Simulation (1)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878197" y="3145672"/>
              <a:ext cx="113031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(12)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878197" y="3365128"/>
              <a:ext cx="200000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and meta analysis (1)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878197" y="3584584"/>
              <a:ext cx="76398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(32)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9</cp:revision>
  <dcterms:created xsi:type="dcterms:W3CDTF">2015-07-14T21:05:00Z</dcterms:created>
  <dcterms:modified xsi:type="dcterms:W3CDTF">2019-10-28T15:35:42Z</dcterms:modified>
</cp:coreProperties>
</file>