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1" r:id="rId7"/>
    <p:sldId id="262" r:id="rId8"/>
    <p:sldId id="260" r:id="rId9"/>
    <p:sldId id="263" r:id="rId10"/>
    <p:sldId id="264" r:id="rId11"/>
    <p:sldId id="257" r:id="rId12"/>
    <p:sldId id="256" r:id="rId13"/>
    <p:sldId id="265" r:id="rId14"/>
  </p:sldIdLst>
  <p:sldSz cx="13444538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44" y="78"/>
      </p:cViewPr>
      <p:guideLst>
        <p:guide orient="horz" pos="2382"/>
        <p:guide pos="42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E143E6DE-9D57-42D0-B935-371ECB0293D1}"/>
    <pc:docChg chg="undo custSel addSld modSld">
      <pc:chgData name="Andrew Baxter (student)" userId="b45e9002-b033-421d-a3d9-6d42475e9a3f" providerId="ADAL" clId="{E143E6DE-9D57-42D0-B935-371ECB0293D1}" dt="2019-09-30T13:03:18.948" v="695" actId="20577"/>
      <pc:docMkLst>
        <pc:docMk/>
      </pc:docMkLst>
      <pc:sldChg chg="modAnim">
        <pc:chgData name="Andrew Baxter (student)" userId="b45e9002-b033-421d-a3d9-6d42475e9a3f" providerId="ADAL" clId="{E143E6DE-9D57-42D0-B935-371ECB0293D1}" dt="2019-09-30T12:59:34.846" v="600"/>
        <pc:sldMkLst>
          <pc:docMk/>
          <pc:sldMk cId="1504618460" sldId="259"/>
        </pc:sldMkLst>
      </pc:sldChg>
      <pc:sldChg chg="addSp delSp modSp modAnim">
        <pc:chgData name="Andrew Baxter (student)" userId="b45e9002-b033-421d-a3d9-6d42475e9a3f" providerId="ADAL" clId="{E143E6DE-9D57-42D0-B935-371ECB0293D1}" dt="2019-09-30T13:00:01.354" v="603"/>
        <pc:sldMkLst>
          <pc:docMk/>
          <pc:sldMk cId="3251323660" sldId="261"/>
        </pc:sldMkLst>
        <pc:spChg chg="del mod">
          <ac:chgData name="Andrew Baxter (student)" userId="b45e9002-b033-421d-a3d9-6d42475e9a3f" providerId="ADAL" clId="{E143E6DE-9D57-42D0-B935-371ECB0293D1}" dt="2019-09-30T11:10:08.549" v="51"/>
          <ac:spMkLst>
            <pc:docMk/>
            <pc:sldMk cId="3251323660" sldId="261"/>
            <ac:spMk id="13" creationId="{0AA7D45F-F96C-4121-B160-9849366670DC}"/>
          </ac:spMkLst>
        </pc:spChg>
        <pc:spChg chg="del">
          <ac:chgData name="Andrew Baxter (student)" userId="b45e9002-b033-421d-a3d9-6d42475e9a3f" providerId="ADAL" clId="{E143E6DE-9D57-42D0-B935-371ECB0293D1}" dt="2019-09-30T10:51:37.410" v="0" actId="478"/>
          <ac:spMkLst>
            <pc:docMk/>
            <pc:sldMk cId="3251323660" sldId="261"/>
            <ac:spMk id="14" creationId="{49C45E92-2C91-46B7-ABA4-C1BF53904C8C}"/>
          </ac:spMkLst>
        </pc:spChg>
        <pc:spChg chg="add del mod">
          <ac:chgData name="Andrew Baxter (student)" userId="b45e9002-b033-421d-a3d9-6d42475e9a3f" providerId="ADAL" clId="{E143E6DE-9D57-42D0-B935-371ECB0293D1}" dt="2019-09-30T11:09:36.186" v="45" actId="478"/>
          <ac:spMkLst>
            <pc:docMk/>
            <pc:sldMk cId="3251323660" sldId="261"/>
            <ac:spMk id="15" creationId="{2C1DEE6C-23BC-48D6-B4AE-40B15C09B43A}"/>
          </ac:spMkLst>
        </pc:spChg>
        <pc:spChg chg="add mod">
          <ac:chgData name="Andrew Baxter (student)" userId="b45e9002-b033-421d-a3d9-6d42475e9a3f" providerId="ADAL" clId="{E143E6DE-9D57-42D0-B935-371ECB0293D1}" dt="2019-09-30T11:07:45.580" v="33"/>
          <ac:spMkLst>
            <pc:docMk/>
            <pc:sldMk cId="3251323660" sldId="261"/>
            <ac:spMk id="16" creationId="{63A37F4B-D6AD-442F-9064-8B81F2F38091}"/>
          </ac:spMkLst>
        </pc:spChg>
        <pc:spChg chg="add del mod">
          <ac:chgData name="Andrew Baxter (student)" userId="b45e9002-b033-421d-a3d9-6d42475e9a3f" providerId="ADAL" clId="{E143E6DE-9D57-42D0-B935-371ECB0293D1}" dt="2019-09-30T11:08:28.645" v="41" actId="478"/>
          <ac:spMkLst>
            <pc:docMk/>
            <pc:sldMk cId="3251323660" sldId="261"/>
            <ac:spMk id="17" creationId="{3A4C7FA6-4E92-4FFD-9A34-86C990C83EA3}"/>
          </ac:spMkLst>
        </pc:spChg>
        <pc:spChg chg="add del mod">
          <ac:chgData name="Andrew Baxter (student)" userId="b45e9002-b033-421d-a3d9-6d42475e9a3f" providerId="ADAL" clId="{E143E6DE-9D57-42D0-B935-371ECB0293D1}" dt="2019-09-30T11:08:09.234" v="38" actId="478"/>
          <ac:spMkLst>
            <pc:docMk/>
            <pc:sldMk cId="3251323660" sldId="261"/>
            <ac:spMk id="19" creationId="{189A0A21-2CE4-4913-A4F5-BE115CC43412}"/>
          </ac:spMkLst>
        </pc:spChg>
        <pc:spChg chg="add mod">
          <ac:chgData name="Andrew Baxter (student)" userId="b45e9002-b033-421d-a3d9-6d42475e9a3f" providerId="ADAL" clId="{E143E6DE-9D57-42D0-B935-371ECB0293D1}" dt="2019-09-30T12:58:02.686" v="587" actId="20577"/>
          <ac:spMkLst>
            <pc:docMk/>
            <pc:sldMk cId="3251323660" sldId="261"/>
            <ac:spMk id="20" creationId="{2D49FB05-7943-4670-B66C-4AC03A28EC19}"/>
          </ac:spMkLst>
        </pc:spChg>
        <pc:spChg chg="add del mod">
          <ac:chgData name="Andrew Baxter (student)" userId="b45e9002-b033-421d-a3d9-6d42475e9a3f" providerId="ADAL" clId="{E143E6DE-9D57-42D0-B935-371ECB0293D1}" dt="2019-09-30T11:09:38.832" v="46" actId="478"/>
          <ac:spMkLst>
            <pc:docMk/>
            <pc:sldMk cId="3251323660" sldId="261"/>
            <ac:spMk id="22" creationId="{8D740E2D-69C7-4FD6-B20C-89FB1136FC31}"/>
          </ac:spMkLst>
        </pc:spChg>
      </pc:sldChg>
      <pc:sldChg chg="addSp delSp modSp add modAnim">
        <pc:chgData name="Andrew Baxter (student)" userId="b45e9002-b033-421d-a3d9-6d42475e9a3f" providerId="ADAL" clId="{E143E6DE-9D57-42D0-B935-371ECB0293D1}" dt="2019-09-30T13:00:43.649" v="609"/>
        <pc:sldMkLst>
          <pc:docMk/>
          <pc:sldMk cId="2285870886" sldId="262"/>
        </pc:sldMkLst>
        <pc:spChg chg="mod">
          <ac:chgData name="Andrew Baxter (student)" userId="b45e9002-b033-421d-a3d9-6d42475e9a3f" providerId="ADAL" clId="{E143E6DE-9D57-42D0-B935-371ECB0293D1}" dt="2019-09-30T11:10:38.821" v="60"/>
          <ac:spMkLst>
            <pc:docMk/>
            <pc:sldMk cId="2285870886" sldId="262"/>
            <ac:spMk id="2" creationId="{7B943DDB-914F-4D36-AA5C-93F23A37E339}"/>
          </ac:spMkLst>
        </pc:spChg>
        <pc:spChg chg="add del">
          <ac:chgData name="Andrew Baxter (student)" userId="b45e9002-b033-421d-a3d9-6d42475e9a3f" providerId="ADAL" clId="{E143E6DE-9D57-42D0-B935-371ECB0293D1}" dt="2019-09-30T11:10:24.161" v="56" actId="478"/>
          <ac:spMkLst>
            <pc:docMk/>
            <pc:sldMk cId="2285870886" sldId="262"/>
            <ac:spMk id="3" creationId="{6778348F-4503-4223-BE69-8835B2471A41}"/>
          </ac:spMkLst>
        </pc:spChg>
        <pc:spChg chg="add del mod">
          <ac:chgData name="Andrew Baxter (student)" userId="b45e9002-b033-421d-a3d9-6d42475e9a3f" providerId="ADAL" clId="{E143E6DE-9D57-42D0-B935-371ECB0293D1}" dt="2019-09-30T11:10:22.699" v="55"/>
          <ac:spMkLst>
            <pc:docMk/>
            <pc:sldMk cId="2285870886" sldId="262"/>
            <ac:spMk id="4" creationId="{A4987E67-509B-4DBD-B80F-16709467CC4A}"/>
          </ac:spMkLst>
        </pc:spChg>
        <pc:spChg chg="add mod">
          <ac:chgData name="Andrew Baxter (student)" userId="b45e9002-b033-421d-a3d9-6d42475e9a3f" providerId="ADAL" clId="{E143E6DE-9D57-42D0-B935-371ECB0293D1}" dt="2019-09-30T11:17:09.536" v="186" actId="13926"/>
          <ac:spMkLst>
            <pc:docMk/>
            <pc:sldMk cId="2285870886" sldId="262"/>
            <ac:spMk id="5" creationId="{1EEC676F-F47D-4749-A37C-7C3032221280}"/>
          </ac:spMkLst>
        </pc:spChg>
      </pc:sldChg>
      <pc:sldChg chg="addSp modSp add">
        <pc:chgData name="Andrew Baxter (student)" userId="b45e9002-b033-421d-a3d9-6d42475e9a3f" providerId="ADAL" clId="{E143E6DE-9D57-42D0-B935-371ECB0293D1}" dt="2019-09-30T13:03:18.948" v="695" actId="20577"/>
        <pc:sldMkLst>
          <pc:docMk/>
          <pc:sldMk cId="4114119226" sldId="263"/>
        </pc:sldMkLst>
        <pc:spChg chg="add mod">
          <ac:chgData name="Andrew Baxter (student)" userId="b45e9002-b033-421d-a3d9-6d42475e9a3f" providerId="ADAL" clId="{E143E6DE-9D57-42D0-B935-371ECB0293D1}" dt="2019-09-30T13:03:18.948" v="695" actId="20577"/>
          <ac:spMkLst>
            <pc:docMk/>
            <pc:sldMk cId="4114119226" sldId="263"/>
            <ac:spMk id="2" creationId="{E1F434AD-8BC1-48D5-8167-479FB876E092}"/>
          </ac:spMkLst>
        </pc:spChg>
        <pc:spChg chg="add mod">
          <ac:chgData name="Andrew Baxter (student)" userId="b45e9002-b033-421d-a3d9-6d42475e9a3f" providerId="ADAL" clId="{E143E6DE-9D57-42D0-B935-371ECB0293D1}" dt="2019-09-30T11:12:52.662" v="100" actId="20577"/>
          <ac:spMkLst>
            <pc:docMk/>
            <pc:sldMk cId="4114119226" sldId="263"/>
            <ac:spMk id="3" creationId="{72A3B961-7312-4912-9B43-A008BF240958}"/>
          </ac:spMkLst>
        </pc:spChg>
      </pc:sldChg>
      <pc:sldChg chg="modSp add">
        <pc:chgData name="Andrew Baxter (student)" userId="b45e9002-b033-421d-a3d9-6d42475e9a3f" providerId="ADAL" clId="{E143E6DE-9D57-42D0-B935-371ECB0293D1}" dt="2019-09-30T11:20:55.800" v="362" actId="20577"/>
        <pc:sldMkLst>
          <pc:docMk/>
          <pc:sldMk cId="2210662206" sldId="264"/>
        </pc:sldMkLst>
        <pc:spChg chg="mod">
          <ac:chgData name="Andrew Baxter (student)" userId="b45e9002-b033-421d-a3d9-6d42475e9a3f" providerId="ADAL" clId="{E143E6DE-9D57-42D0-B935-371ECB0293D1}" dt="2019-09-30T11:20:55.800" v="362" actId="20577"/>
          <ac:spMkLst>
            <pc:docMk/>
            <pc:sldMk cId="2210662206" sldId="264"/>
            <ac:spMk id="2" creationId="{E1F434AD-8BC1-48D5-8167-479FB876E092}"/>
          </ac:spMkLst>
        </pc:spChg>
      </pc:sldChg>
      <pc:sldChg chg="addSp modSp add">
        <pc:chgData name="Andrew Baxter (student)" userId="b45e9002-b033-421d-a3d9-6d42475e9a3f" providerId="ADAL" clId="{E143E6DE-9D57-42D0-B935-371ECB0293D1}" dt="2019-09-30T11:18:53.476" v="274"/>
        <pc:sldMkLst>
          <pc:docMk/>
          <pc:sldMk cId="1637490829" sldId="265"/>
        </pc:sldMkLst>
        <pc:spChg chg="add mod">
          <ac:chgData name="Andrew Baxter (student)" userId="b45e9002-b033-421d-a3d9-6d42475e9a3f" providerId="ADAL" clId="{E143E6DE-9D57-42D0-B935-371ECB0293D1}" dt="2019-09-30T11:17:27.854" v="204" actId="20577"/>
          <ac:spMkLst>
            <pc:docMk/>
            <pc:sldMk cId="1637490829" sldId="265"/>
            <ac:spMk id="2" creationId="{A68A2459-A36B-4AED-918D-1E4E570B7D29}"/>
          </ac:spMkLst>
        </pc:spChg>
        <pc:spChg chg="add mod">
          <ac:chgData name="Andrew Baxter (student)" userId="b45e9002-b033-421d-a3d9-6d42475e9a3f" providerId="ADAL" clId="{E143E6DE-9D57-42D0-B935-371ECB0293D1}" dt="2019-09-30T11:18:53.476" v="274"/>
          <ac:spMkLst>
            <pc:docMk/>
            <pc:sldMk cId="1637490829" sldId="265"/>
            <ac:spMk id="3" creationId="{C1B95D90-9238-49C6-A0A7-6A45C57382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341" y="2349389"/>
            <a:ext cx="11427858" cy="1621111"/>
          </a:xfrm>
        </p:spPr>
        <p:txBody>
          <a:bodyPr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341" y="4238625"/>
            <a:ext cx="9411176" cy="193272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62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77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3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2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54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06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59564" y="302867"/>
            <a:ext cx="3277107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8247" y="302867"/>
            <a:ext cx="9607244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26" y="4859833"/>
            <a:ext cx="11427858" cy="1502066"/>
          </a:xfrm>
        </p:spPr>
        <p:txBody>
          <a:bodyPr anchor="t"/>
          <a:lstStyle>
            <a:lvl1pPr algn="l">
              <a:defRPr sz="55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026" y="3205461"/>
            <a:ext cx="11427858" cy="1654373"/>
          </a:xfrm>
        </p:spPr>
        <p:txBody>
          <a:bodyPr anchor="b"/>
          <a:lstStyle>
            <a:lvl1pPr marL="0" indent="0">
              <a:buNone/>
              <a:defRPr sz="2765">
                <a:solidFill>
                  <a:schemeClr val="tx1">
                    <a:tint val="75000"/>
                  </a:schemeClr>
                </a:solidFill>
              </a:defRPr>
            </a:lvl1pPr>
            <a:lvl2pPr marL="625814" indent="0">
              <a:buNone/>
              <a:defRPr sz="2513">
                <a:solidFill>
                  <a:schemeClr val="tx1">
                    <a:tint val="75000"/>
                  </a:schemeClr>
                </a:solidFill>
              </a:defRPr>
            </a:lvl2pPr>
            <a:lvl3pPr marL="1251628" indent="0">
              <a:buNone/>
              <a:defRPr sz="2136">
                <a:solidFill>
                  <a:schemeClr val="tx1">
                    <a:tint val="75000"/>
                  </a:schemeClr>
                </a:solidFill>
              </a:defRPr>
            </a:lvl3pPr>
            <a:lvl4pPr marL="1877443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4pPr>
            <a:lvl5pPr marL="2503257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5pPr>
            <a:lvl6pPr marL="3129071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6pPr>
            <a:lvl7pPr marL="3754885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7pPr>
            <a:lvl8pPr marL="4380700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8pPr>
            <a:lvl9pPr marL="5006514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249" y="1764668"/>
            <a:ext cx="6442174" cy="4991131"/>
          </a:xfrm>
        </p:spPr>
        <p:txBody>
          <a:bodyPr/>
          <a:lstStyle>
            <a:lvl1pPr>
              <a:defRPr sz="3770"/>
            </a:lvl1pPr>
            <a:lvl2pPr>
              <a:defRPr sz="3267"/>
            </a:lvl2pPr>
            <a:lvl3pPr>
              <a:defRPr sz="2765"/>
            </a:lvl3pPr>
            <a:lvl4pPr>
              <a:defRPr sz="2513"/>
            </a:lvl4pPr>
            <a:lvl5pPr>
              <a:defRPr sz="2513"/>
            </a:lvl5pPr>
            <a:lvl6pPr>
              <a:defRPr sz="2513"/>
            </a:lvl6pPr>
            <a:lvl7pPr>
              <a:defRPr sz="2513"/>
            </a:lvl7pPr>
            <a:lvl8pPr>
              <a:defRPr sz="2513"/>
            </a:lvl8pPr>
            <a:lvl9pPr>
              <a:defRPr sz="2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4498" y="1764668"/>
            <a:ext cx="6442174" cy="4991131"/>
          </a:xfrm>
        </p:spPr>
        <p:txBody>
          <a:bodyPr/>
          <a:lstStyle>
            <a:lvl1pPr>
              <a:defRPr sz="3770"/>
            </a:lvl1pPr>
            <a:lvl2pPr>
              <a:defRPr sz="3267"/>
            </a:lvl2pPr>
            <a:lvl3pPr>
              <a:defRPr sz="2765"/>
            </a:lvl3pPr>
            <a:lvl4pPr>
              <a:defRPr sz="2513"/>
            </a:lvl4pPr>
            <a:lvl5pPr>
              <a:defRPr sz="2513"/>
            </a:lvl5pPr>
            <a:lvl6pPr>
              <a:defRPr sz="2513"/>
            </a:lvl6pPr>
            <a:lvl7pPr>
              <a:defRPr sz="2513"/>
            </a:lvl7pPr>
            <a:lvl8pPr>
              <a:defRPr sz="2513"/>
            </a:lvl8pPr>
            <a:lvl9pPr>
              <a:defRPr sz="2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27" y="302866"/>
            <a:ext cx="1210008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28" y="1692890"/>
            <a:ext cx="5940339" cy="705515"/>
          </a:xfrm>
        </p:spPr>
        <p:txBody>
          <a:bodyPr anchor="b"/>
          <a:lstStyle>
            <a:lvl1pPr marL="0" indent="0">
              <a:buNone/>
              <a:defRPr sz="3267" b="1"/>
            </a:lvl1pPr>
            <a:lvl2pPr marL="625814" indent="0">
              <a:buNone/>
              <a:defRPr sz="2765" b="1"/>
            </a:lvl2pPr>
            <a:lvl3pPr marL="1251628" indent="0">
              <a:buNone/>
              <a:defRPr sz="2513" b="1"/>
            </a:lvl3pPr>
            <a:lvl4pPr marL="1877443" indent="0">
              <a:buNone/>
              <a:defRPr sz="2136" b="1"/>
            </a:lvl4pPr>
            <a:lvl5pPr marL="2503257" indent="0">
              <a:buNone/>
              <a:defRPr sz="2136" b="1"/>
            </a:lvl5pPr>
            <a:lvl6pPr marL="3129071" indent="0">
              <a:buNone/>
              <a:defRPr sz="2136" b="1"/>
            </a:lvl6pPr>
            <a:lvl7pPr marL="3754885" indent="0">
              <a:buNone/>
              <a:defRPr sz="2136" b="1"/>
            </a:lvl7pPr>
            <a:lvl8pPr marL="4380700" indent="0">
              <a:buNone/>
              <a:defRPr sz="2136" b="1"/>
            </a:lvl8pPr>
            <a:lvl9pPr marL="5006514" indent="0">
              <a:buNone/>
              <a:defRPr sz="21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28" y="2398405"/>
            <a:ext cx="5940339" cy="4357393"/>
          </a:xfrm>
        </p:spPr>
        <p:txBody>
          <a:bodyPr/>
          <a:lstStyle>
            <a:lvl1pPr>
              <a:defRPr sz="3267"/>
            </a:lvl1pPr>
            <a:lvl2pPr>
              <a:defRPr sz="2765"/>
            </a:lvl2pPr>
            <a:lvl3pPr>
              <a:defRPr sz="2513"/>
            </a:lvl3pPr>
            <a:lvl4pPr>
              <a:defRPr sz="2136"/>
            </a:lvl4pPr>
            <a:lvl5pPr>
              <a:defRPr sz="2136"/>
            </a:lvl5pPr>
            <a:lvl6pPr>
              <a:defRPr sz="2136"/>
            </a:lvl6pPr>
            <a:lvl7pPr>
              <a:defRPr sz="2136"/>
            </a:lvl7pPr>
            <a:lvl8pPr>
              <a:defRPr sz="2136"/>
            </a:lvl8pPr>
            <a:lvl9pPr>
              <a:defRPr sz="21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9640" y="1692890"/>
            <a:ext cx="5942674" cy="705515"/>
          </a:xfrm>
        </p:spPr>
        <p:txBody>
          <a:bodyPr anchor="b"/>
          <a:lstStyle>
            <a:lvl1pPr marL="0" indent="0">
              <a:buNone/>
              <a:defRPr sz="3267" b="1"/>
            </a:lvl1pPr>
            <a:lvl2pPr marL="625814" indent="0">
              <a:buNone/>
              <a:defRPr sz="2765" b="1"/>
            </a:lvl2pPr>
            <a:lvl3pPr marL="1251628" indent="0">
              <a:buNone/>
              <a:defRPr sz="2513" b="1"/>
            </a:lvl3pPr>
            <a:lvl4pPr marL="1877443" indent="0">
              <a:buNone/>
              <a:defRPr sz="2136" b="1"/>
            </a:lvl4pPr>
            <a:lvl5pPr marL="2503257" indent="0">
              <a:buNone/>
              <a:defRPr sz="2136" b="1"/>
            </a:lvl5pPr>
            <a:lvl6pPr marL="3129071" indent="0">
              <a:buNone/>
              <a:defRPr sz="2136" b="1"/>
            </a:lvl6pPr>
            <a:lvl7pPr marL="3754885" indent="0">
              <a:buNone/>
              <a:defRPr sz="2136" b="1"/>
            </a:lvl7pPr>
            <a:lvl8pPr marL="4380700" indent="0">
              <a:buNone/>
              <a:defRPr sz="2136" b="1"/>
            </a:lvl8pPr>
            <a:lvl9pPr marL="5006514" indent="0">
              <a:buNone/>
              <a:defRPr sz="21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9640" y="2398405"/>
            <a:ext cx="5942674" cy="4357393"/>
          </a:xfrm>
        </p:spPr>
        <p:txBody>
          <a:bodyPr/>
          <a:lstStyle>
            <a:lvl1pPr>
              <a:defRPr sz="3267"/>
            </a:lvl1pPr>
            <a:lvl2pPr>
              <a:defRPr sz="2765"/>
            </a:lvl2pPr>
            <a:lvl3pPr>
              <a:defRPr sz="2513"/>
            </a:lvl3pPr>
            <a:lvl4pPr>
              <a:defRPr sz="2136"/>
            </a:lvl4pPr>
            <a:lvl5pPr>
              <a:defRPr sz="2136"/>
            </a:lvl5pPr>
            <a:lvl6pPr>
              <a:defRPr sz="2136"/>
            </a:lvl6pPr>
            <a:lvl7pPr>
              <a:defRPr sz="2136"/>
            </a:lvl7pPr>
            <a:lvl8pPr>
              <a:defRPr sz="2136"/>
            </a:lvl8pPr>
            <a:lvl9pPr>
              <a:defRPr sz="21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28" y="301114"/>
            <a:ext cx="4423160" cy="1281483"/>
          </a:xfrm>
        </p:spPr>
        <p:txBody>
          <a:bodyPr anchor="b"/>
          <a:lstStyle>
            <a:lvl1pPr algn="l">
              <a:defRPr sz="276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6443" y="301117"/>
            <a:ext cx="7515869" cy="6454683"/>
          </a:xfrm>
        </p:spPr>
        <p:txBody>
          <a:bodyPr/>
          <a:lstStyle>
            <a:lvl1pPr>
              <a:defRPr sz="4398"/>
            </a:lvl1pPr>
            <a:lvl2pPr>
              <a:defRPr sz="3770"/>
            </a:lvl2pPr>
            <a:lvl3pPr>
              <a:defRPr sz="3267"/>
            </a:lvl3pPr>
            <a:lvl4pPr>
              <a:defRPr sz="2765"/>
            </a:lvl4pPr>
            <a:lvl5pPr>
              <a:defRPr sz="2765"/>
            </a:lvl5pPr>
            <a:lvl6pPr>
              <a:defRPr sz="2765"/>
            </a:lvl6pPr>
            <a:lvl7pPr>
              <a:defRPr sz="2765"/>
            </a:lvl7pPr>
            <a:lvl8pPr>
              <a:defRPr sz="2765"/>
            </a:lvl8pPr>
            <a:lvl9pPr>
              <a:defRPr sz="2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228" y="1582598"/>
            <a:ext cx="4423160" cy="5173200"/>
          </a:xfrm>
        </p:spPr>
        <p:txBody>
          <a:bodyPr/>
          <a:lstStyle>
            <a:lvl1pPr marL="0" indent="0">
              <a:buNone/>
              <a:defRPr sz="1885"/>
            </a:lvl1pPr>
            <a:lvl2pPr marL="625814" indent="0">
              <a:buNone/>
              <a:defRPr sz="1634"/>
            </a:lvl2pPr>
            <a:lvl3pPr marL="1251628" indent="0">
              <a:buNone/>
              <a:defRPr sz="1382"/>
            </a:lvl3pPr>
            <a:lvl4pPr marL="1877443" indent="0">
              <a:buNone/>
              <a:defRPr sz="1257"/>
            </a:lvl4pPr>
            <a:lvl5pPr marL="2503257" indent="0">
              <a:buNone/>
              <a:defRPr sz="1257"/>
            </a:lvl5pPr>
            <a:lvl6pPr marL="3129071" indent="0">
              <a:buNone/>
              <a:defRPr sz="1257"/>
            </a:lvl6pPr>
            <a:lvl7pPr marL="3754885" indent="0">
              <a:buNone/>
              <a:defRPr sz="1257"/>
            </a:lvl7pPr>
            <a:lvl8pPr marL="4380700" indent="0">
              <a:buNone/>
              <a:defRPr sz="1257"/>
            </a:lvl8pPr>
            <a:lvl9pPr marL="5006514" indent="0">
              <a:buNone/>
              <a:defRPr sz="12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23" y="5293995"/>
            <a:ext cx="8066723" cy="624986"/>
          </a:xfrm>
        </p:spPr>
        <p:txBody>
          <a:bodyPr anchor="b"/>
          <a:lstStyle>
            <a:lvl1pPr algn="l">
              <a:defRPr sz="276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35223" y="675755"/>
            <a:ext cx="8066723" cy="4537710"/>
          </a:xfrm>
        </p:spPr>
        <p:txBody>
          <a:bodyPr/>
          <a:lstStyle>
            <a:lvl1pPr marL="0" indent="0">
              <a:buNone/>
              <a:defRPr sz="4398"/>
            </a:lvl1pPr>
            <a:lvl2pPr marL="625814" indent="0">
              <a:buNone/>
              <a:defRPr sz="3770"/>
            </a:lvl2pPr>
            <a:lvl3pPr marL="1251628" indent="0">
              <a:buNone/>
              <a:defRPr sz="3267"/>
            </a:lvl3pPr>
            <a:lvl4pPr marL="1877443" indent="0">
              <a:buNone/>
              <a:defRPr sz="2765"/>
            </a:lvl4pPr>
            <a:lvl5pPr marL="2503257" indent="0">
              <a:buNone/>
              <a:defRPr sz="2765"/>
            </a:lvl5pPr>
            <a:lvl6pPr marL="3129071" indent="0">
              <a:buNone/>
              <a:defRPr sz="2765"/>
            </a:lvl6pPr>
            <a:lvl7pPr marL="3754885" indent="0">
              <a:buNone/>
              <a:defRPr sz="2765"/>
            </a:lvl7pPr>
            <a:lvl8pPr marL="4380700" indent="0">
              <a:buNone/>
              <a:defRPr sz="2765"/>
            </a:lvl8pPr>
            <a:lvl9pPr marL="5006514" indent="0">
              <a:buNone/>
              <a:defRPr sz="276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5223" y="5918981"/>
            <a:ext cx="8066723" cy="887584"/>
          </a:xfrm>
        </p:spPr>
        <p:txBody>
          <a:bodyPr/>
          <a:lstStyle>
            <a:lvl1pPr marL="0" indent="0">
              <a:buNone/>
              <a:defRPr sz="1885"/>
            </a:lvl1pPr>
            <a:lvl2pPr marL="625814" indent="0">
              <a:buNone/>
              <a:defRPr sz="1634"/>
            </a:lvl2pPr>
            <a:lvl3pPr marL="1251628" indent="0">
              <a:buNone/>
              <a:defRPr sz="1382"/>
            </a:lvl3pPr>
            <a:lvl4pPr marL="1877443" indent="0">
              <a:buNone/>
              <a:defRPr sz="1257"/>
            </a:lvl4pPr>
            <a:lvl5pPr marL="2503257" indent="0">
              <a:buNone/>
              <a:defRPr sz="1257"/>
            </a:lvl5pPr>
            <a:lvl6pPr marL="3129071" indent="0">
              <a:buNone/>
              <a:defRPr sz="1257"/>
            </a:lvl6pPr>
            <a:lvl7pPr marL="3754885" indent="0">
              <a:buNone/>
              <a:defRPr sz="1257"/>
            </a:lvl7pPr>
            <a:lvl8pPr marL="4380700" indent="0">
              <a:buNone/>
              <a:defRPr sz="1257"/>
            </a:lvl8pPr>
            <a:lvl9pPr marL="5006514" indent="0">
              <a:buNone/>
              <a:defRPr sz="12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227" y="302866"/>
            <a:ext cx="12100085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27" y="1764668"/>
            <a:ext cx="12100085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227" y="7009644"/>
            <a:ext cx="3137059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3551" y="7009644"/>
            <a:ext cx="42574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35252" y="7009644"/>
            <a:ext cx="3137059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51628" rtl="0" eaLnBrk="1" latinLnBrk="0" hangingPunct="1">
        <a:spcBef>
          <a:spcPct val="0"/>
        </a:spcBef>
        <a:buNone/>
        <a:defRPr sz="6032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469361" indent="-469361" algn="l" defTabSz="1251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98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1016948" indent="-391134" algn="l" defTabSz="1251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7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564536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67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2190350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65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816164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65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3441978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65" kern="1200">
          <a:solidFill>
            <a:schemeClr val="tx1"/>
          </a:solidFill>
          <a:latin typeface="+mn-lt"/>
          <a:ea typeface="+mn-ea"/>
          <a:cs typeface="+mn-cs"/>
        </a:defRPr>
      </a:lvl6pPr>
      <a:lvl7pPr marL="4067793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65" kern="1200">
          <a:solidFill>
            <a:schemeClr val="tx1"/>
          </a:solidFill>
          <a:latin typeface="+mn-lt"/>
          <a:ea typeface="+mn-ea"/>
          <a:cs typeface="+mn-cs"/>
        </a:defRPr>
      </a:lvl7pPr>
      <a:lvl8pPr marL="4693607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65" kern="1200">
          <a:solidFill>
            <a:schemeClr val="tx1"/>
          </a:solidFill>
          <a:latin typeface="+mn-lt"/>
          <a:ea typeface="+mn-ea"/>
          <a:cs typeface="+mn-cs"/>
        </a:defRPr>
      </a:lvl8pPr>
      <a:lvl9pPr marL="5319421" indent="-312907" algn="l" defTabSz="1251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1pPr>
      <a:lvl2pPr marL="625814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2pPr>
      <a:lvl3pPr marL="1251628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3pPr>
      <a:lvl4pPr marL="1877443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4pPr>
      <a:lvl5pPr marL="2503257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5pPr>
      <a:lvl6pPr marL="3129071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6pPr>
      <a:lvl7pPr marL="3754885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7pPr>
      <a:lvl8pPr marL="4380700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8pPr>
      <a:lvl9pPr marL="5006514" algn="l" defTabSz="1251628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1B9B-9440-4A3B-9A90-4DAF95ACB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Network Visualisation in R to explore small nations’ actions on Gender and Peace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53CC3-7000-4B18-B93A-7892FF6A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341" y="4848225"/>
            <a:ext cx="9411176" cy="1323128"/>
          </a:xfrm>
        </p:spPr>
        <p:txBody>
          <a:bodyPr/>
          <a:lstStyle/>
          <a:p>
            <a:r>
              <a:rPr lang="en-GB" dirty="0"/>
              <a:t>Andrew Baxter</a:t>
            </a:r>
          </a:p>
        </p:txBody>
      </p:sp>
    </p:spTree>
    <p:extLst>
      <p:ext uri="{BB962C8B-B14F-4D97-AF65-F5344CB8AC3E}">
        <p14:creationId xmlns:p14="http://schemas.microsoft.com/office/powerpoint/2010/main" val="70248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2459-A36B-4AED-918D-1E4E570B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visNetwork</a:t>
            </a:r>
            <a:r>
              <a:rPr lang="en-GB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5D90-9238-49C6-A0A7-6A45C5738208}"/>
              </a:ext>
            </a:extLst>
          </p:cNvPr>
          <p:cNvSpPr txBox="1">
            <a:spLocks/>
          </p:cNvSpPr>
          <p:nvPr/>
        </p:nvSpPr>
        <p:spPr>
          <a:xfrm>
            <a:off x="1235869" y="2409825"/>
            <a:ext cx="107442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469361" indent="-469361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98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16948" indent="-391134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7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64536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67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90350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65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16164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65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441978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67793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93607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19421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latin typeface="Courier"/>
              </a:rPr>
              <a:t>visgraph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visNetwork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nodes =</a:t>
            </a:r>
            <a:r>
              <a:rPr lang="en-GB" sz="1800" dirty="0">
                <a:latin typeface="Courier"/>
              </a:rPr>
              <a:t> nodes, 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edges =</a:t>
            </a:r>
            <a:r>
              <a:rPr lang="en-GB" sz="1800" dirty="0">
                <a:latin typeface="Courier"/>
              </a:rPr>
              <a:t> links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mutate_all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as.character</a:t>
            </a:r>
            <a:r>
              <a:rPr lang="en-GB" sz="1800" dirty="0">
                <a:latin typeface="Courier"/>
              </a:rPr>
              <a:t>),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"900px"</a:t>
            </a:r>
            <a:r>
              <a:rPr lang="en-GB" sz="1800" dirty="0">
                <a:latin typeface="Courier"/>
              </a:rPr>
              <a:t>,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"1200px"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        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visGroups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groupname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"Country"</a:t>
            </a:r>
            <a:r>
              <a:rPr lang="en-GB" sz="1800" dirty="0">
                <a:latin typeface="Courier"/>
              </a:rPr>
              <a:t>,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"icon"</a:t>
            </a:r>
            <a:r>
              <a:rPr lang="en-GB" sz="1800" dirty="0">
                <a:latin typeface="Courier"/>
              </a:rPr>
              <a:t>, 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icon =</a:t>
            </a:r>
            <a:r>
              <a:rPr lang="en-GB" sz="1800" dirty="0"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code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"f024"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GB" sz="1800" dirty="0">
                <a:latin typeface="Courier"/>
              </a:rPr>
              <a:t>),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shadow =</a:t>
            </a:r>
            <a:r>
              <a:rPr lang="en-GB" sz="1800" dirty="0"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enabled 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1800" dirty="0">
                <a:latin typeface="Courier"/>
              </a:rPr>
              <a:t>))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visGroups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groupname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GB" sz="1800" dirty="0" err="1">
                <a:solidFill>
                  <a:srgbClr val="4070A0"/>
                </a:solidFill>
                <a:latin typeface="Courier"/>
              </a:rPr>
              <a:t>Agt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"circle"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dirty="0"/>
            </a:b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        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addFontAwesome</a:t>
            </a:r>
            <a:r>
              <a:rPr lang="en-GB"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74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F16B-E145-4F47-A3D4-940AD426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E847F-C441-43C7-86A7-111763FB7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Gender and Peace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DC1EC-3364-4E35-874C-4D6F94CCF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UN Security Council Resolution 1325 (2000)</a:t>
            </a:r>
          </a:p>
          <a:p>
            <a:pPr lvl="1"/>
            <a:r>
              <a:rPr lang="en-GB" dirty="0"/>
              <a:t>Increased participation and representation of women at all levels of decision-making.</a:t>
            </a:r>
          </a:p>
          <a:p>
            <a:pPr lvl="1"/>
            <a:r>
              <a:rPr lang="en-GB" dirty="0"/>
              <a:t>Gender perspective in post-conflict processes.</a:t>
            </a:r>
          </a:p>
          <a:p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anniversary next year – What can Scotland do?</a:t>
            </a:r>
          </a:p>
          <a:p>
            <a:r>
              <a:rPr lang="en-GB" dirty="0"/>
              <a:t>Scoping literature review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32BCD-F761-45A4-827B-2E25D3F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Output from R analyses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AF532A-70E5-4B4F-9F07-96429B25EE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PA-X peace agreements database</a:t>
            </a:r>
          </a:p>
          <a:p>
            <a:pPr lvl="1"/>
            <a:r>
              <a:rPr lang="en-GB" dirty="0"/>
              <a:t>All peace agreements since 1990, coded for specific content, including Gender</a:t>
            </a:r>
          </a:p>
          <a:p>
            <a:r>
              <a:rPr lang="en-GB" dirty="0"/>
              <a:t>Searching for key nations</a:t>
            </a:r>
          </a:p>
          <a:p>
            <a:r>
              <a:rPr lang="en-GB" dirty="0"/>
              <a:t>Visualising activity and gender-focus</a:t>
            </a:r>
          </a:p>
          <a:p>
            <a:pPr lvl="1"/>
            <a:r>
              <a:rPr lang="en-GB" dirty="0" err="1"/>
              <a:t>igraph</a:t>
            </a:r>
            <a:endParaRPr lang="en-GB" dirty="0"/>
          </a:p>
          <a:p>
            <a:pPr lvl="1"/>
            <a:r>
              <a:rPr lang="en-GB" dirty="0" err="1"/>
              <a:t>visNetwork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6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E739AC-F450-4195-97AD-42787BF8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49FB05-7943-4670-B66C-4AC03A28EC19}"/>
              </a:ext>
            </a:extLst>
          </p:cNvPr>
          <p:cNvSpPr txBox="1">
            <a:spLocks/>
          </p:cNvSpPr>
          <p:nvPr/>
        </p:nvSpPr>
        <p:spPr>
          <a:xfrm>
            <a:off x="672227" y="1647681"/>
            <a:ext cx="10469642" cy="5334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9596" tIns="49798" rIns="99596" bIns="49798" rtlCol="0">
            <a:noAutofit/>
          </a:bodyPr>
          <a:lstStyle>
            <a:lvl1pPr marL="469361" indent="-469361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98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16948" indent="-391134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7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64536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67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90350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65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16164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65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441978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67793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93607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19421" indent="-312907" algn="l" defTabSz="1251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>
                <a:latin typeface="Courier"/>
              </a:rPr>
              <a:t>pax_dat</a:t>
            </a:r>
            <a:r>
              <a:rPr lang="en-GB" sz="1600" dirty="0">
                <a:latin typeface="Courier"/>
              </a:rPr>
              <a:t> &lt;-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lang="en-GB" sz="1600" dirty="0">
                <a:latin typeface="Courier"/>
              </a:rPr>
              <a:t>(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"Data/all-paxdata.csv"</a:t>
            </a:r>
            <a:r>
              <a:rPr lang="en-GB" sz="1600" dirty="0">
                <a:latin typeface="Courier"/>
              </a:rPr>
              <a:t>)) # 1789 obs. Of 266 variables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latin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>
                <a:latin typeface="Courier"/>
              </a:rPr>
              <a:t>country_pax</a:t>
            </a:r>
            <a:r>
              <a:rPr lang="en-GB" sz="1600" dirty="0">
                <a:latin typeface="Courier"/>
              </a:rPr>
              <a:t> &lt;-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GB" sz="1600" dirty="0">
                <a:latin typeface="Courier"/>
              </a:rPr>
              <a:t>(..., </a:t>
            </a:r>
            <a:r>
              <a:rPr lang="en-GB" sz="1600" dirty="0" err="1">
                <a:solidFill>
                  <a:srgbClr val="902000"/>
                </a:solidFill>
                <a:latin typeface="Courier"/>
              </a:rPr>
              <a:t>dat</a:t>
            </a:r>
            <a:r>
              <a:rPr lang="en-GB"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 err="1">
                <a:latin typeface="Courier"/>
              </a:rPr>
              <a:t>pax_dat</a:t>
            </a:r>
            <a:r>
              <a:rPr lang="en-GB" sz="1600" dirty="0">
                <a:latin typeface="Courier"/>
              </a:rPr>
              <a:t>){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i="1" dirty="0">
                <a:solidFill>
                  <a:srgbClr val="60A0B0"/>
                </a:solidFill>
                <a:latin typeface="Courier"/>
              </a:rPr>
              <a:t># Tidying up here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latin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>
                <a:latin typeface="Courier"/>
              </a:rPr>
              <a:t>countries_plus</a:t>
            </a:r>
            <a:r>
              <a:rPr lang="en-GB" sz="1600" dirty="0">
                <a:latin typeface="Courier"/>
              </a:rPr>
              <a:t> &lt;-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GB" sz="1600" dirty="0">
                <a:latin typeface="Courier"/>
              </a:rPr>
              <a:t>(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"United Kingdom"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"UK"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"London"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"Britain"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"Ireland"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"Irish"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"Dublin"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"Estonia"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"Tallinn"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"Austria"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"Vienna"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"Croatia"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"Croat"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"Zagreb"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"Slovakia"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"Slovak"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"Bratislava"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"Slovenia"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"Ljubljana"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"Finland"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"Finnish"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"Helsinki"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"New Zealand"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"Wellington"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"Denmark"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"Danish"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"Copenhagen"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"Norway"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"Norwegian"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"Oslo"</a:t>
            </a:r>
            <a:r>
              <a:rPr lang="en-GB" sz="1600" dirty="0">
                <a:latin typeface="Courier"/>
              </a:rPr>
              <a:t>),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"Sweden"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GB" sz="1600" dirty="0" err="1">
                <a:solidFill>
                  <a:srgbClr val="4070A0"/>
                </a:solidFill>
                <a:latin typeface="Courier"/>
              </a:rPr>
              <a:t>Swed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"Stockholm"</a:t>
            </a:r>
            <a:r>
              <a:rPr lang="en-GB" sz="1600" dirty="0">
                <a:latin typeface="Courier"/>
              </a:rPr>
              <a:t>)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3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3DDB-914F-4D36-AA5C-93F23A37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C676F-F47D-4749-A37C-7C3032221280}"/>
              </a:ext>
            </a:extLst>
          </p:cNvPr>
          <p:cNvSpPr/>
          <p:nvPr/>
        </p:nvSpPr>
        <p:spPr>
          <a:xfrm>
            <a:off x="550070" y="1952625"/>
            <a:ext cx="126492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Courier"/>
              </a:rPr>
              <a:t>all_countries_plus</a:t>
            </a:r>
            <a:r>
              <a:rPr lang="en-GB" sz="1600" dirty="0">
                <a:latin typeface="Courier"/>
              </a:rPr>
              <a:t> &lt;-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map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latin typeface="Courier"/>
              </a:rPr>
              <a:t>countries_plus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 err="1">
                <a:latin typeface="Courier"/>
              </a:rPr>
              <a:t>country_pax</a:t>
            </a:r>
            <a:r>
              <a:rPr lang="en-GB" sz="1600" dirty="0">
                <a:latin typeface="Courier"/>
              </a:rPr>
              <a:t>)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>
                <a:latin typeface="Courier"/>
              </a:rPr>
              <a:t>countries_data_tidy_plus</a:t>
            </a:r>
            <a:r>
              <a:rPr lang="en-GB" sz="1600" dirty="0">
                <a:latin typeface="Courier"/>
              </a:rPr>
              <a:t> &lt;-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b="1" dirty="0">
                <a:solidFill>
                  <a:srgbClr val="007020"/>
                </a:solidFill>
                <a:latin typeface="Courier"/>
              </a:rPr>
              <a:t>reduce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latin typeface="Courier"/>
              </a:rPr>
              <a:t>all_countries_plus</a:t>
            </a:r>
            <a:r>
              <a:rPr lang="en-GB" sz="1600" dirty="0">
                <a:latin typeface="Courier"/>
              </a:rPr>
              <a:t>, </a:t>
            </a:r>
            <a:r>
              <a:rPr lang="en-GB" sz="1600" dirty="0" err="1">
                <a:latin typeface="Courier"/>
              </a:rPr>
              <a:t>bind_rows</a:t>
            </a:r>
            <a:r>
              <a:rPr lang="en-GB" sz="1600" dirty="0">
                <a:latin typeface="Courier"/>
              </a:rPr>
              <a:t>)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countries_data_tidy_plus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A </a:t>
            </a:r>
            <a:r>
              <a:rPr lang="en-GB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tibble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164 x 10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Country    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AgtId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PPName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PP   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Contry_of_confli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Party_or_mediat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Observer_or_3rdpa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Host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GeWom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8000FF"/>
                </a:solidFill>
                <a:latin typeface="Courier New" panose="02070309020205020404" pitchFamily="49" charset="0"/>
              </a:rPr>
              <a:t>date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dbl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dbl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dbl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dbl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864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Afghanistan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Post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2012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07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848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Afghanistan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Post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2011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05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849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Afghanistan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Post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2011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709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Afghanistan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Post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2010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07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707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Afghanistan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Post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2010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28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1061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Afghanistan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Post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2006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02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1904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Burundi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Arusha and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2003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306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Burundi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Arusha and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28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240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Cameroon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Nigeria border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2006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United Kin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1909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CAR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coups and rebellion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... with 154 more rows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858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p1">
            <a:extLst>
              <a:ext uri="{FF2B5EF4-FFF2-40B4-BE49-F238E27FC236}">
                <a16:creationId xmlns:a16="http://schemas.microsoft.com/office/drawing/2014/main" id="{4B2E3858-1CE4-48E1-9333-220BD63FCE93}"/>
              </a:ext>
            </a:extLst>
          </p:cNvPr>
          <p:cNvGrpSpPr/>
          <p:nvPr/>
        </p:nvGrpSpPr>
        <p:grpSpPr>
          <a:xfrm>
            <a:off x="490802" y="276225"/>
            <a:ext cx="12882273" cy="7096646"/>
            <a:chOff x="2057400" y="2262981"/>
            <a:chExt cx="11342000" cy="6248134"/>
          </a:xfrm>
        </p:grpSpPr>
        <p:sp>
          <p:nvSpPr>
            <p:cNvPr id="250" name="rc3">
              <a:extLst>
                <a:ext uri="{FF2B5EF4-FFF2-40B4-BE49-F238E27FC236}">
                  <a16:creationId xmlns:a16="http://schemas.microsoft.com/office/drawing/2014/main" id="{334FCF8E-D547-442D-BCBB-CE583ADA64CB}"/>
                </a:ext>
              </a:extLst>
            </p:cNvPr>
            <p:cNvSpPr/>
            <p:nvPr/>
          </p:nvSpPr>
          <p:spPr>
            <a:xfrm>
              <a:off x="2057400" y="2262981"/>
              <a:ext cx="109728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51" name="pl4">
              <a:extLst>
                <a:ext uri="{FF2B5EF4-FFF2-40B4-BE49-F238E27FC236}">
                  <a16:creationId xmlns:a16="http://schemas.microsoft.com/office/drawing/2014/main" id="{3208398E-D0C7-4BA1-B895-8E20378AEB1D}"/>
                </a:ext>
              </a:extLst>
            </p:cNvPr>
            <p:cNvSpPr/>
            <p:nvPr/>
          </p:nvSpPr>
          <p:spPr>
            <a:xfrm>
              <a:off x="2880776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52" name="pl5">
              <a:extLst>
                <a:ext uri="{FF2B5EF4-FFF2-40B4-BE49-F238E27FC236}">
                  <a16:creationId xmlns:a16="http://schemas.microsoft.com/office/drawing/2014/main" id="{4B87B94B-AB0C-4F29-8828-AA2345E8AE66}"/>
                </a:ext>
              </a:extLst>
            </p:cNvPr>
            <p:cNvSpPr/>
            <p:nvPr/>
          </p:nvSpPr>
          <p:spPr>
            <a:xfrm>
              <a:off x="3250033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53" name="pl6">
              <a:extLst>
                <a:ext uri="{FF2B5EF4-FFF2-40B4-BE49-F238E27FC236}">
                  <a16:creationId xmlns:a16="http://schemas.microsoft.com/office/drawing/2014/main" id="{D66E6715-6FDC-4D4E-8F66-7150ABE02C8F}"/>
                </a:ext>
              </a:extLst>
            </p:cNvPr>
            <p:cNvSpPr/>
            <p:nvPr/>
          </p:nvSpPr>
          <p:spPr>
            <a:xfrm>
              <a:off x="361928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54" name="pl7">
              <a:extLst>
                <a:ext uri="{FF2B5EF4-FFF2-40B4-BE49-F238E27FC236}">
                  <a16:creationId xmlns:a16="http://schemas.microsoft.com/office/drawing/2014/main" id="{30AA5C6E-32A8-4918-B8F7-77C55E0CE523}"/>
                </a:ext>
              </a:extLst>
            </p:cNvPr>
            <p:cNvSpPr/>
            <p:nvPr/>
          </p:nvSpPr>
          <p:spPr>
            <a:xfrm>
              <a:off x="3988546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55" name="pl8">
              <a:extLst>
                <a:ext uri="{FF2B5EF4-FFF2-40B4-BE49-F238E27FC236}">
                  <a16:creationId xmlns:a16="http://schemas.microsoft.com/office/drawing/2014/main" id="{C0FD0F71-72F8-473E-92D6-9082869FCEEB}"/>
                </a:ext>
              </a:extLst>
            </p:cNvPr>
            <p:cNvSpPr/>
            <p:nvPr/>
          </p:nvSpPr>
          <p:spPr>
            <a:xfrm>
              <a:off x="435780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56" name="rc9">
              <a:extLst>
                <a:ext uri="{FF2B5EF4-FFF2-40B4-BE49-F238E27FC236}">
                  <a16:creationId xmlns:a16="http://schemas.microsoft.com/office/drawing/2014/main" id="{1C8C6763-8529-4781-BCDE-48F70C11E620}"/>
                </a:ext>
              </a:extLst>
            </p:cNvPr>
            <p:cNvSpPr/>
            <p:nvPr/>
          </p:nvSpPr>
          <p:spPr>
            <a:xfrm>
              <a:off x="2880776" y="3792014"/>
              <a:ext cx="0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57" name="rc10">
              <a:extLst>
                <a:ext uri="{FF2B5EF4-FFF2-40B4-BE49-F238E27FC236}">
                  <a16:creationId xmlns:a16="http://schemas.microsoft.com/office/drawing/2014/main" id="{A13362D5-162D-4FB3-A6AD-A0184A50426A}"/>
                </a:ext>
              </a:extLst>
            </p:cNvPr>
            <p:cNvSpPr/>
            <p:nvPr/>
          </p:nvSpPr>
          <p:spPr>
            <a:xfrm>
              <a:off x="2880776" y="3792014"/>
              <a:ext cx="1477025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58" name="rc11">
              <a:extLst>
                <a:ext uri="{FF2B5EF4-FFF2-40B4-BE49-F238E27FC236}">
                  <a16:creationId xmlns:a16="http://schemas.microsoft.com/office/drawing/2014/main" id="{856A60CB-7CA6-4FA4-A2EA-4B91070AA436}"/>
                </a:ext>
              </a:extLst>
            </p:cNvPr>
            <p:cNvSpPr/>
            <p:nvPr/>
          </p:nvSpPr>
          <p:spPr>
            <a:xfrm>
              <a:off x="2880776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59" name="rc12">
              <a:extLst>
                <a:ext uri="{FF2B5EF4-FFF2-40B4-BE49-F238E27FC236}">
                  <a16:creationId xmlns:a16="http://schemas.microsoft.com/office/drawing/2014/main" id="{303F3734-3DA1-47FD-9620-C96FC8E225B3}"/>
                </a:ext>
              </a:extLst>
            </p:cNvPr>
            <p:cNvSpPr/>
            <p:nvPr/>
          </p:nvSpPr>
          <p:spPr>
            <a:xfrm>
              <a:off x="4357802" y="3399896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60" name="rc13">
              <a:extLst>
                <a:ext uri="{FF2B5EF4-FFF2-40B4-BE49-F238E27FC236}">
                  <a16:creationId xmlns:a16="http://schemas.microsoft.com/office/drawing/2014/main" id="{C6A49D6A-56A3-43BE-8B5F-5B05EF79C1A3}"/>
                </a:ext>
              </a:extLst>
            </p:cNvPr>
            <p:cNvSpPr/>
            <p:nvPr/>
          </p:nvSpPr>
          <p:spPr>
            <a:xfrm>
              <a:off x="2880776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61" name="rc14">
              <a:extLst>
                <a:ext uri="{FF2B5EF4-FFF2-40B4-BE49-F238E27FC236}">
                  <a16:creationId xmlns:a16="http://schemas.microsoft.com/office/drawing/2014/main" id="{D1A6CD18-E4F6-4C1D-8B15-9D2638586358}"/>
                </a:ext>
              </a:extLst>
            </p:cNvPr>
            <p:cNvSpPr/>
            <p:nvPr/>
          </p:nvSpPr>
          <p:spPr>
            <a:xfrm>
              <a:off x="4357802" y="3007779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62" name="tx15">
              <a:extLst>
                <a:ext uri="{FF2B5EF4-FFF2-40B4-BE49-F238E27FC236}">
                  <a16:creationId xmlns:a16="http://schemas.microsoft.com/office/drawing/2014/main" id="{3E7722C6-03B4-4239-B0CB-F7C1A4BE7C5F}"/>
                </a:ext>
              </a:extLst>
            </p:cNvPr>
            <p:cNvSpPr/>
            <p:nvPr/>
          </p:nvSpPr>
          <p:spPr>
            <a:xfrm>
              <a:off x="3579096" y="3916311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" name="tx16">
              <a:extLst>
                <a:ext uri="{FF2B5EF4-FFF2-40B4-BE49-F238E27FC236}">
                  <a16:creationId xmlns:a16="http://schemas.microsoft.com/office/drawing/2014/main" id="{979BD093-A6A0-404F-98D5-E1B69217258E}"/>
                </a:ext>
              </a:extLst>
            </p:cNvPr>
            <p:cNvSpPr/>
            <p:nvPr/>
          </p:nvSpPr>
          <p:spPr>
            <a:xfrm>
              <a:off x="3579096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4" name="tx17">
              <a:extLst>
                <a:ext uri="{FF2B5EF4-FFF2-40B4-BE49-F238E27FC236}">
                  <a16:creationId xmlns:a16="http://schemas.microsoft.com/office/drawing/2014/main" id="{0B6E5BC9-BC1F-4EFD-ABA4-937AD0E7ECBC}"/>
                </a:ext>
              </a:extLst>
            </p:cNvPr>
            <p:cNvSpPr/>
            <p:nvPr/>
          </p:nvSpPr>
          <p:spPr>
            <a:xfrm>
              <a:off x="3579096" y="3130241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5" name="pl18">
              <a:extLst>
                <a:ext uri="{FF2B5EF4-FFF2-40B4-BE49-F238E27FC236}">
                  <a16:creationId xmlns:a16="http://schemas.microsoft.com/office/drawing/2014/main" id="{81020211-92B9-4712-9F9F-7216D8EFEB47}"/>
                </a:ext>
              </a:extLst>
            </p:cNvPr>
            <p:cNvSpPr/>
            <p:nvPr/>
          </p:nvSpPr>
          <p:spPr>
            <a:xfrm>
              <a:off x="2880776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66" name="pl19">
              <a:extLst>
                <a:ext uri="{FF2B5EF4-FFF2-40B4-BE49-F238E27FC236}">
                  <a16:creationId xmlns:a16="http://schemas.microsoft.com/office/drawing/2014/main" id="{9EB3A86B-38C7-450D-9722-7B3BD0F43F7B}"/>
                </a:ext>
              </a:extLst>
            </p:cNvPr>
            <p:cNvSpPr/>
            <p:nvPr/>
          </p:nvSpPr>
          <p:spPr>
            <a:xfrm>
              <a:off x="3250033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67" name="pl20">
              <a:extLst>
                <a:ext uri="{FF2B5EF4-FFF2-40B4-BE49-F238E27FC236}">
                  <a16:creationId xmlns:a16="http://schemas.microsoft.com/office/drawing/2014/main" id="{DB68B650-AE2C-4000-8AEB-8D1AEA9076DF}"/>
                </a:ext>
              </a:extLst>
            </p:cNvPr>
            <p:cNvSpPr/>
            <p:nvPr/>
          </p:nvSpPr>
          <p:spPr>
            <a:xfrm>
              <a:off x="361928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68" name="pl21">
              <a:extLst>
                <a:ext uri="{FF2B5EF4-FFF2-40B4-BE49-F238E27FC236}">
                  <a16:creationId xmlns:a16="http://schemas.microsoft.com/office/drawing/2014/main" id="{BC9AE85F-39C8-4034-982F-460C9784F0F6}"/>
                </a:ext>
              </a:extLst>
            </p:cNvPr>
            <p:cNvSpPr/>
            <p:nvPr/>
          </p:nvSpPr>
          <p:spPr>
            <a:xfrm>
              <a:off x="3988546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69" name="pl22">
              <a:extLst>
                <a:ext uri="{FF2B5EF4-FFF2-40B4-BE49-F238E27FC236}">
                  <a16:creationId xmlns:a16="http://schemas.microsoft.com/office/drawing/2014/main" id="{3F3B4B18-993A-44B6-8585-B0D8ACBE6CE0}"/>
                </a:ext>
              </a:extLst>
            </p:cNvPr>
            <p:cNvSpPr/>
            <p:nvPr/>
          </p:nvSpPr>
          <p:spPr>
            <a:xfrm>
              <a:off x="435780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70" name="rc23">
              <a:extLst>
                <a:ext uri="{FF2B5EF4-FFF2-40B4-BE49-F238E27FC236}">
                  <a16:creationId xmlns:a16="http://schemas.microsoft.com/office/drawing/2014/main" id="{6FCAAE4B-7DFE-4A9A-A654-F98D59B67C02}"/>
                </a:ext>
              </a:extLst>
            </p:cNvPr>
            <p:cNvSpPr/>
            <p:nvPr/>
          </p:nvSpPr>
          <p:spPr>
            <a:xfrm>
              <a:off x="2880776" y="5375447"/>
              <a:ext cx="738512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71" name="rc24">
              <a:extLst>
                <a:ext uri="{FF2B5EF4-FFF2-40B4-BE49-F238E27FC236}">
                  <a16:creationId xmlns:a16="http://schemas.microsoft.com/office/drawing/2014/main" id="{5F4D37BD-CDCF-4BF9-989F-4853C4232AE1}"/>
                </a:ext>
              </a:extLst>
            </p:cNvPr>
            <p:cNvSpPr/>
            <p:nvPr/>
          </p:nvSpPr>
          <p:spPr>
            <a:xfrm>
              <a:off x="3619289" y="5375447"/>
              <a:ext cx="738512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72" name="rc25">
              <a:extLst>
                <a:ext uri="{FF2B5EF4-FFF2-40B4-BE49-F238E27FC236}">
                  <a16:creationId xmlns:a16="http://schemas.microsoft.com/office/drawing/2014/main" id="{BD03C569-9A8F-4002-A4A2-C1A656381756}"/>
                </a:ext>
              </a:extLst>
            </p:cNvPr>
            <p:cNvSpPr/>
            <p:nvPr/>
          </p:nvSpPr>
          <p:spPr>
            <a:xfrm>
              <a:off x="2880776" y="4983330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73" name="rc26">
              <a:extLst>
                <a:ext uri="{FF2B5EF4-FFF2-40B4-BE49-F238E27FC236}">
                  <a16:creationId xmlns:a16="http://schemas.microsoft.com/office/drawing/2014/main" id="{D6ED5062-3DDC-401F-833D-88D0329AB679}"/>
                </a:ext>
              </a:extLst>
            </p:cNvPr>
            <p:cNvSpPr/>
            <p:nvPr/>
          </p:nvSpPr>
          <p:spPr>
            <a:xfrm>
              <a:off x="4357802" y="4983330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74" name="tx27">
              <a:extLst>
                <a:ext uri="{FF2B5EF4-FFF2-40B4-BE49-F238E27FC236}">
                  <a16:creationId xmlns:a16="http://schemas.microsoft.com/office/drawing/2014/main" id="{E0CCCBC3-1107-4AB5-A1D9-F5A46BAB42E7}"/>
                </a:ext>
              </a:extLst>
            </p:cNvPr>
            <p:cNvSpPr/>
            <p:nvPr/>
          </p:nvSpPr>
          <p:spPr>
            <a:xfrm>
              <a:off x="3209840" y="5499744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8">
              <a:extLst>
                <a:ext uri="{FF2B5EF4-FFF2-40B4-BE49-F238E27FC236}">
                  <a16:creationId xmlns:a16="http://schemas.microsoft.com/office/drawing/2014/main" id="{9A5D9FEA-BF7C-4D18-93F6-921AC1DE2131}"/>
                </a:ext>
              </a:extLst>
            </p:cNvPr>
            <p:cNvSpPr/>
            <p:nvPr/>
          </p:nvSpPr>
          <p:spPr>
            <a:xfrm>
              <a:off x="3948353" y="5499744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6" name="tx29">
              <a:extLst>
                <a:ext uri="{FF2B5EF4-FFF2-40B4-BE49-F238E27FC236}">
                  <a16:creationId xmlns:a16="http://schemas.microsoft.com/office/drawing/2014/main" id="{3D2D0284-F76F-4F22-B067-9457E2F289BD}"/>
                </a:ext>
              </a:extLst>
            </p:cNvPr>
            <p:cNvSpPr/>
            <p:nvPr/>
          </p:nvSpPr>
          <p:spPr>
            <a:xfrm>
              <a:off x="3579096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7" name="pl30">
              <a:extLst>
                <a:ext uri="{FF2B5EF4-FFF2-40B4-BE49-F238E27FC236}">
                  <a16:creationId xmlns:a16="http://schemas.microsoft.com/office/drawing/2014/main" id="{C973C9CD-441A-4BBF-B98E-5FA5182935FC}"/>
                </a:ext>
              </a:extLst>
            </p:cNvPr>
            <p:cNvSpPr/>
            <p:nvPr/>
          </p:nvSpPr>
          <p:spPr>
            <a:xfrm>
              <a:off x="2880776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78" name="pl31">
              <a:extLst>
                <a:ext uri="{FF2B5EF4-FFF2-40B4-BE49-F238E27FC236}">
                  <a16:creationId xmlns:a16="http://schemas.microsoft.com/office/drawing/2014/main" id="{70622BA3-D9AF-4E2D-BD22-1EA9DAD70B71}"/>
                </a:ext>
              </a:extLst>
            </p:cNvPr>
            <p:cNvSpPr/>
            <p:nvPr/>
          </p:nvSpPr>
          <p:spPr>
            <a:xfrm>
              <a:off x="3250033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79" name="pl32">
              <a:extLst>
                <a:ext uri="{FF2B5EF4-FFF2-40B4-BE49-F238E27FC236}">
                  <a16:creationId xmlns:a16="http://schemas.microsoft.com/office/drawing/2014/main" id="{5A4C8849-F481-4FBB-9183-5FCB2A6645D6}"/>
                </a:ext>
              </a:extLst>
            </p:cNvPr>
            <p:cNvSpPr/>
            <p:nvPr/>
          </p:nvSpPr>
          <p:spPr>
            <a:xfrm>
              <a:off x="361928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80" name="pl33">
              <a:extLst>
                <a:ext uri="{FF2B5EF4-FFF2-40B4-BE49-F238E27FC236}">
                  <a16:creationId xmlns:a16="http://schemas.microsoft.com/office/drawing/2014/main" id="{DB767FA9-71D2-4D11-8BCA-9341F15C4706}"/>
                </a:ext>
              </a:extLst>
            </p:cNvPr>
            <p:cNvSpPr/>
            <p:nvPr/>
          </p:nvSpPr>
          <p:spPr>
            <a:xfrm>
              <a:off x="3988546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81" name="pl34">
              <a:extLst>
                <a:ext uri="{FF2B5EF4-FFF2-40B4-BE49-F238E27FC236}">
                  <a16:creationId xmlns:a16="http://schemas.microsoft.com/office/drawing/2014/main" id="{C16E4BD7-11C6-400D-94D6-7BB6F3ED07D7}"/>
                </a:ext>
              </a:extLst>
            </p:cNvPr>
            <p:cNvSpPr/>
            <p:nvPr/>
          </p:nvSpPr>
          <p:spPr>
            <a:xfrm>
              <a:off x="435780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82" name="rc35">
              <a:extLst>
                <a:ext uri="{FF2B5EF4-FFF2-40B4-BE49-F238E27FC236}">
                  <a16:creationId xmlns:a16="http://schemas.microsoft.com/office/drawing/2014/main" id="{F5D64EAF-4BBE-4A16-9A02-24806CCDBE3B}"/>
                </a:ext>
              </a:extLst>
            </p:cNvPr>
            <p:cNvSpPr/>
            <p:nvPr/>
          </p:nvSpPr>
          <p:spPr>
            <a:xfrm>
              <a:off x="2880776" y="7350998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83" name="rc36">
              <a:extLst>
                <a:ext uri="{FF2B5EF4-FFF2-40B4-BE49-F238E27FC236}">
                  <a16:creationId xmlns:a16="http://schemas.microsoft.com/office/drawing/2014/main" id="{D931DCA8-6172-4885-88C5-C7305402D2A4}"/>
                </a:ext>
              </a:extLst>
            </p:cNvPr>
            <p:cNvSpPr/>
            <p:nvPr/>
          </p:nvSpPr>
          <p:spPr>
            <a:xfrm>
              <a:off x="2880776" y="6958881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84" name="tx37">
              <a:extLst>
                <a:ext uri="{FF2B5EF4-FFF2-40B4-BE49-F238E27FC236}">
                  <a16:creationId xmlns:a16="http://schemas.microsoft.com/office/drawing/2014/main" id="{D660263E-FAF4-47C5-9E41-156142FEDFD8}"/>
                </a:ext>
              </a:extLst>
            </p:cNvPr>
            <p:cNvSpPr/>
            <p:nvPr/>
          </p:nvSpPr>
          <p:spPr>
            <a:xfrm>
              <a:off x="3579096" y="7475295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5" name="tx38">
              <a:extLst>
                <a:ext uri="{FF2B5EF4-FFF2-40B4-BE49-F238E27FC236}">
                  <a16:creationId xmlns:a16="http://schemas.microsoft.com/office/drawing/2014/main" id="{B955A973-5E90-43FB-9C40-3A073AC35437}"/>
                </a:ext>
              </a:extLst>
            </p:cNvPr>
            <p:cNvSpPr/>
            <p:nvPr/>
          </p:nvSpPr>
          <p:spPr>
            <a:xfrm>
              <a:off x="3579096" y="7083178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6" name="pl39">
              <a:extLst>
                <a:ext uri="{FF2B5EF4-FFF2-40B4-BE49-F238E27FC236}">
                  <a16:creationId xmlns:a16="http://schemas.microsoft.com/office/drawing/2014/main" id="{1A152ECE-4081-4508-9944-1A5518556209}"/>
                </a:ext>
              </a:extLst>
            </p:cNvPr>
            <p:cNvSpPr/>
            <p:nvPr/>
          </p:nvSpPr>
          <p:spPr>
            <a:xfrm>
              <a:off x="518117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87" name="pl40">
              <a:extLst>
                <a:ext uri="{FF2B5EF4-FFF2-40B4-BE49-F238E27FC236}">
                  <a16:creationId xmlns:a16="http://schemas.microsoft.com/office/drawing/2014/main" id="{8F7B5CA5-5EE6-4E27-BCAC-BB69636DD7B3}"/>
                </a:ext>
              </a:extLst>
            </p:cNvPr>
            <p:cNvSpPr/>
            <p:nvPr/>
          </p:nvSpPr>
          <p:spPr>
            <a:xfrm>
              <a:off x="5550436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88" name="pl41">
              <a:extLst>
                <a:ext uri="{FF2B5EF4-FFF2-40B4-BE49-F238E27FC236}">
                  <a16:creationId xmlns:a16="http://schemas.microsoft.com/office/drawing/2014/main" id="{4D30648F-8A34-41DE-A973-9FDCECB264EA}"/>
                </a:ext>
              </a:extLst>
            </p:cNvPr>
            <p:cNvSpPr/>
            <p:nvPr/>
          </p:nvSpPr>
          <p:spPr>
            <a:xfrm>
              <a:off x="591969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89" name="pl42">
              <a:extLst>
                <a:ext uri="{FF2B5EF4-FFF2-40B4-BE49-F238E27FC236}">
                  <a16:creationId xmlns:a16="http://schemas.microsoft.com/office/drawing/2014/main" id="{BD4AD906-3724-4AA8-AB48-0B36B0BF5D85}"/>
                </a:ext>
              </a:extLst>
            </p:cNvPr>
            <p:cNvSpPr/>
            <p:nvPr/>
          </p:nvSpPr>
          <p:spPr>
            <a:xfrm>
              <a:off x="628894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90" name="pl43">
              <a:extLst>
                <a:ext uri="{FF2B5EF4-FFF2-40B4-BE49-F238E27FC236}">
                  <a16:creationId xmlns:a16="http://schemas.microsoft.com/office/drawing/2014/main" id="{2E61BBFD-D5A7-42E1-943E-0C414874ED95}"/>
                </a:ext>
              </a:extLst>
            </p:cNvPr>
            <p:cNvSpPr/>
            <p:nvPr/>
          </p:nvSpPr>
          <p:spPr>
            <a:xfrm>
              <a:off x="6658205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91" name="rc44">
              <a:extLst>
                <a:ext uri="{FF2B5EF4-FFF2-40B4-BE49-F238E27FC236}">
                  <a16:creationId xmlns:a16="http://schemas.microsoft.com/office/drawing/2014/main" id="{F1F45F31-ADA6-4C7D-81CF-ECC3EDB54529}"/>
                </a:ext>
              </a:extLst>
            </p:cNvPr>
            <p:cNvSpPr/>
            <p:nvPr/>
          </p:nvSpPr>
          <p:spPr>
            <a:xfrm>
              <a:off x="5181179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92" name="rc45">
              <a:extLst>
                <a:ext uri="{FF2B5EF4-FFF2-40B4-BE49-F238E27FC236}">
                  <a16:creationId xmlns:a16="http://schemas.microsoft.com/office/drawing/2014/main" id="{EFD2CB09-D575-4D3E-B368-F4AB2F2998A5}"/>
                </a:ext>
              </a:extLst>
            </p:cNvPr>
            <p:cNvSpPr/>
            <p:nvPr/>
          </p:nvSpPr>
          <p:spPr>
            <a:xfrm>
              <a:off x="5181179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293" name="tx46">
              <a:extLst>
                <a:ext uri="{FF2B5EF4-FFF2-40B4-BE49-F238E27FC236}">
                  <a16:creationId xmlns:a16="http://schemas.microsoft.com/office/drawing/2014/main" id="{1E0EBEB3-FC21-4970-882C-D8DD3CAC51F3}"/>
                </a:ext>
              </a:extLst>
            </p:cNvPr>
            <p:cNvSpPr/>
            <p:nvPr/>
          </p:nvSpPr>
          <p:spPr>
            <a:xfrm>
              <a:off x="5879499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4" name="tx47">
              <a:extLst>
                <a:ext uri="{FF2B5EF4-FFF2-40B4-BE49-F238E27FC236}">
                  <a16:creationId xmlns:a16="http://schemas.microsoft.com/office/drawing/2014/main" id="{503EC473-E997-4F56-B944-B40B725265F9}"/>
                </a:ext>
              </a:extLst>
            </p:cNvPr>
            <p:cNvSpPr/>
            <p:nvPr/>
          </p:nvSpPr>
          <p:spPr>
            <a:xfrm>
              <a:off x="5879499" y="3132076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5" name="pl48">
              <a:extLst>
                <a:ext uri="{FF2B5EF4-FFF2-40B4-BE49-F238E27FC236}">
                  <a16:creationId xmlns:a16="http://schemas.microsoft.com/office/drawing/2014/main" id="{6931336D-A13E-42BC-8356-9AA64D54B265}"/>
                </a:ext>
              </a:extLst>
            </p:cNvPr>
            <p:cNvSpPr/>
            <p:nvPr/>
          </p:nvSpPr>
          <p:spPr>
            <a:xfrm>
              <a:off x="518117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96" name="pl49">
              <a:extLst>
                <a:ext uri="{FF2B5EF4-FFF2-40B4-BE49-F238E27FC236}">
                  <a16:creationId xmlns:a16="http://schemas.microsoft.com/office/drawing/2014/main" id="{9BBBEB05-8378-4470-A2B0-946F83BB4982}"/>
                </a:ext>
              </a:extLst>
            </p:cNvPr>
            <p:cNvSpPr/>
            <p:nvPr/>
          </p:nvSpPr>
          <p:spPr>
            <a:xfrm>
              <a:off x="5550436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97" name="pl50">
              <a:extLst>
                <a:ext uri="{FF2B5EF4-FFF2-40B4-BE49-F238E27FC236}">
                  <a16:creationId xmlns:a16="http://schemas.microsoft.com/office/drawing/2014/main" id="{1F4A42BE-DFCD-4231-8F19-5DC104DFC6A6}"/>
                </a:ext>
              </a:extLst>
            </p:cNvPr>
            <p:cNvSpPr/>
            <p:nvPr/>
          </p:nvSpPr>
          <p:spPr>
            <a:xfrm>
              <a:off x="591969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98" name="pl51">
              <a:extLst>
                <a:ext uri="{FF2B5EF4-FFF2-40B4-BE49-F238E27FC236}">
                  <a16:creationId xmlns:a16="http://schemas.microsoft.com/office/drawing/2014/main" id="{FF029A24-45FD-4578-AE19-F8D1BBBAE12C}"/>
                </a:ext>
              </a:extLst>
            </p:cNvPr>
            <p:cNvSpPr/>
            <p:nvPr/>
          </p:nvSpPr>
          <p:spPr>
            <a:xfrm>
              <a:off x="628894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299" name="pl52">
              <a:extLst>
                <a:ext uri="{FF2B5EF4-FFF2-40B4-BE49-F238E27FC236}">
                  <a16:creationId xmlns:a16="http://schemas.microsoft.com/office/drawing/2014/main" id="{847EC5D4-E796-4010-88CE-18191BD20824}"/>
                </a:ext>
              </a:extLst>
            </p:cNvPr>
            <p:cNvSpPr/>
            <p:nvPr/>
          </p:nvSpPr>
          <p:spPr>
            <a:xfrm>
              <a:off x="6658205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00" name="rc53">
              <a:extLst>
                <a:ext uri="{FF2B5EF4-FFF2-40B4-BE49-F238E27FC236}">
                  <a16:creationId xmlns:a16="http://schemas.microsoft.com/office/drawing/2014/main" id="{1941FFC0-9584-4044-811B-029AC562952A}"/>
                </a:ext>
              </a:extLst>
            </p:cNvPr>
            <p:cNvSpPr/>
            <p:nvPr/>
          </p:nvSpPr>
          <p:spPr>
            <a:xfrm>
              <a:off x="5181179" y="5375447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1" name="rc54">
              <a:extLst>
                <a:ext uri="{FF2B5EF4-FFF2-40B4-BE49-F238E27FC236}">
                  <a16:creationId xmlns:a16="http://schemas.microsoft.com/office/drawing/2014/main" id="{3F6C1CC9-13C3-4F7E-8F9A-8B606093F534}"/>
                </a:ext>
              </a:extLst>
            </p:cNvPr>
            <p:cNvSpPr/>
            <p:nvPr/>
          </p:nvSpPr>
          <p:spPr>
            <a:xfrm>
              <a:off x="6658205" y="5375447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2" name="rc55">
              <a:extLst>
                <a:ext uri="{FF2B5EF4-FFF2-40B4-BE49-F238E27FC236}">
                  <a16:creationId xmlns:a16="http://schemas.microsoft.com/office/drawing/2014/main" id="{D0DA79B0-4606-460D-A535-A9452EAC9992}"/>
                </a:ext>
              </a:extLst>
            </p:cNvPr>
            <p:cNvSpPr/>
            <p:nvPr/>
          </p:nvSpPr>
          <p:spPr>
            <a:xfrm>
              <a:off x="5181179" y="4983330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3" name="rc56">
              <a:extLst>
                <a:ext uri="{FF2B5EF4-FFF2-40B4-BE49-F238E27FC236}">
                  <a16:creationId xmlns:a16="http://schemas.microsoft.com/office/drawing/2014/main" id="{D90F7769-727E-4295-9050-87E86432BDC7}"/>
                </a:ext>
              </a:extLst>
            </p:cNvPr>
            <p:cNvSpPr/>
            <p:nvPr/>
          </p:nvSpPr>
          <p:spPr>
            <a:xfrm>
              <a:off x="6658205" y="4983330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4" name="rc57">
              <a:extLst>
                <a:ext uri="{FF2B5EF4-FFF2-40B4-BE49-F238E27FC236}">
                  <a16:creationId xmlns:a16="http://schemas.microsoft.com/office/drawing/2014/main" id="{50D7A3B1-A597-4E51-8C17-D5387B522A6C}"/>
                </a:ext>
              </a:extLst>
            </p:cNvPr>
            <p:cNvSpPr/>
            <p:nvPr/>
          </p:nvSpPr>
          <p:spPr>
            <a:xfrm>
              <a:off x="5181179" y="4591212"/>
              <a:ext cx="34753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5" name="rc58">
              <a:extLst>
                <a:ext uri="{FF2B5EF4-FFF2-40B4-BE49-F238E27FC236}">
                  <a16:creationId xmlns:a16="http://schemas.microsoft.com/office/drawing/2014/main" id="{88B33FCC-977A-4BEB-9D06-51A9CA5F253E}"/>
                </a:ext>
              </a:extLst>
            </p:cNvPr>
            <p:cNvSpPr/>
            <p:nvPr/>
          </p:nvSpPr>
          <p:spPr>
            <a:xfrm>
              <a:off x="5528715" y="4591212"/>
              <a:ext cx="112949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06" name="tx59">
              <a:extLst>
                <a:ext uri="{FF2B5EF4-FFF2-40B4-BE49-F238E27FC236}">
                  <a16:creationId xmlns:a16="http://schemas.microsoft.com/office/drawing/2014/main" id="{577459E2-5E63-4A57-8B44-08D1A9500618}"/>
                </a:ext>
              </a:extLst>
            </p:cNvPr>
            <p:cNvSpPr/>
            <p:nvPr/>
          </p:nvSpPr>
          <p:spPr>
            <a:xfrm>
              <a:off x="5879499" y="5497909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7" name="tx60">
              <a:extLst>
                <a:ext uri="{FF2B5EF4-FFF2-40B4-BE49-F238E27FC236}">
                  <a16:creationId xmlns:a16="http://schemas.microsoft.com/office/drawing/2014/main" id="{86C2C8E0-35BB-4935-9488-38551418C34C}"/>
                </a:ext>
              </a:extLst>
            </p:cNvPr>
            <p:cNvSpPr/>
            <p:nvPr/>
          </p:nvSpPr>
          <p:spPr>
            <a:xfrm>
              <a:off x="5879499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8" name="tx61">
              <a:extLst>
                <a:ext uri="{FF2B5EF4-FFF2-40B4-BE49-F238E27FC236}">
                  <a16:creationId xmlns:a16="http://schemas.microsoft.com/office/drawing/2014/main" id="{7D061A54-B244-4CC9-8F2D-7EA7268FEA24}"/>
                </a:ext>
              </a:extLst>
            </p:cNvPr>
            <p:cNvSpPr/>
            <p:nvPr/>
          </p:nvSpPr>
          <p:spPr>
            <a:xfrm>
              <a:off x="5314754" y="4715933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9" name="tx62">
              <a:extLst>
                <a:ext uri="{FF2B5EF4-FFF2-40B4-BE49-F238E27FC236}">
                  <a16:creationId xmlns:a16="http://schemas.microsoft.com/office/drawing/2014/main" id="{4B79AC92-DB67-43A9-9B00-A8BC6955EA6E}"/>
                </a:ext>
              </a:extLst>
            </p:cNvPr>
            <p:cNvSpPr/>
            <p:nvPr/>
          </p:nvSpPr>
          <p:spPr>
            <a:xfrm>
              <a:off x="6013074" y="4713674"/>
              <a:ext cx="16077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10" name="pl63">
              <a:extLst>
                <a:ext uri="{FF2B5EF4-FFF2-40B4-BE49-F238E27FC236}">
                  <a16:creationId xmlns:a16="http://schemas.microsoft.com/office/drawing/2014/main" id="{28EE742D-6CD6-439C-B019-1D1A544EF271}"/>
                </a:ext>
              </a:extLst>
            </p:cNvPr>
            <p:cNvSpPr/>
            <p:nvPr/>
          </p:nvSpPr>
          <p:spPr>
            <a:xfrm>
              <a:off x="518117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11" name="pl64">
              <a:extLst>
                <a:ext uri="{FF2B5EF4-FFF2-40B4-BE49-F238E27FC236}">
                  <a16:creationId xmlns:a16="http://schemas.microsoft.com/office/drawing/2014/main" id="{02E5FE0E-ED2A-4A5F-84F3-24C54FFCFDE1}"/>
                </a:ext>
              </a:extLst>
            </p:cNvPr>
            <p:cNvSpPr/>
            <p:nvPr/>
          </p:nvSpPr>
          <p:spPr>
            <a:xfrm>
              <a:off x="5550436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12" name="pl65">
              <a:extLst>
                <a:ext uri="{FF2B5EF4-FFF2-40B4-BE49-F238E27FC236}">
                  <a16:creationId xmlns:a16="http://schemas.microsoft.com/office/drawing/2014/main" id="{54989AE1-0AFD-4EAA-B725-8B451135B6EC}"/>
                </a:ext>
              </a:extLst>
            </p:cNvPr>
            <p:cNvSpPr/>
            <p:nvPr/>
          </p:nvSpPr>
          <p:spPr>
            <a:xfrm>
              <a:off x="591969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13" name="pl66">
              <a:extLst>
                <a:ext uri="{FF2B5EF4-FFF2-40B4-BE49-F238E27FC236}">
                  <a16:creationId xmlns:a16="http://schemas.microsoft.com/office/drawing/2014/main" id="{70662E01-10EF-4ABD-BA42-FB804A427636}"/>
                </a:ext>
              </a:extLst>
            </p:cNvPr>
            <p:cNvSpPr/>
            <p:nvPr/>
          </p:nvSpPr>
          <p:spPr>
            <a:xfrm>
              <a:off x="628894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14" name="pl67">
              <a:extLst>
                <a:ext uri="{FF2B5EF4-FFF2-40B4-BE49-F238E27FC236}">
                  <a16:creationId xmlns:a16="http://schemas.microsoft.com/office/drawing/2014/main" id="{71ECA119-159F-4709-9002-FEEC3FC8CD2C}"/>
                </a:ext>
              </a:extLst>
            </p:cNvPr>
            <p:cNvSpPr/>
            <p:nvPr/>
          </p:nvSpPr>
          <p:spPr>
            <a:xfrm>
              <a:off x="6658205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15" name="rc68">
              <a:extLst>
                <a:ext uri="{FF2B5EF4-FFF2-40B4-BE49-F238E27FC236}">
                  <a16:creationId xmlns:a16="http://schemas.microsoft.com/office/drawing/2014/main" id="{25663215-8211-487E-94DC-6798F8AB30DF}"/>
                </a:ext>
              </a:extLst>
            </p:cNvPr>
            <p:cNvSpPr/>
            <p:nvPr/>
          </p:nvSpPr>
          <p:spPr>
            <a:xfrm>
              <a:off x="5181179" y="7350998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16" name="rc69">
              <a:extLst>
                <a:ext uri="{FF2B5EF4-FFF2-40B4-BE49-F238E27FC236}">
                  <a16:creationId xmlns:a16="http://schemas.microsoft.com/office/drawing/2014/main" id="{1C8914D0-867D-4BE9-8A77-A8D84E1CD9BF}"/>
                </a:ext>
              </a:extLst>
            </p:cNvPr>
            <p:cNvSpPr/>
            <p:nvPr/>
          </p:nvSpPr>
          <p:spPr>
            <a:xfrm>
              <a:off x="5181179" y="6958881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17" name="tx70">
              <a:extLst>
                <a:ext uri="{FF2B5EF4-FFF2-40B4-BE49-F238E27FC236}">
                  <a16:creationId xmlns:a16="http://schemas.microsoft.com/office/drawing/2014/main" id="{6F0BB976-85E3-43B7-A3A9-1BDE213D0960}"/>
                </a:ext>
              </a:extLst>
            </p:cNvPr>
            <p:cNvSpPr/>
            <p:nvPr/>
          </p:nvSpPr>
          <p:spPr>
            <a:xfrm>
              <a:off x="5879499" y="7475295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8" name="tx71">
              <a:extLst>
                <a:ext uri="{FF2B5EF4-FFF2-40B4-BE49-F238E27FC236}">
                  <a16:creationId xmlns:a16="http://schemas.microsoft.com/office/drawing/2014/main" id="{944F624C-17F3-4291-8864-AB77D04E4191}"/>
                </a:ext>
              </a:extLst>
            </p:cNvPr>
            <p:cNvSpPr/>
            <p:nvPr/>
          </p:nvSpPr>
          <p:spPr>
            <a:xfrm>
              <a:off x="5879499" y="7083178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9" name="pl72">
              <a:extLst>
                <a:ext uri="{FF2B5EF4-FFF2-40B4-BE49-F238E27FC236}">
                  <a16:creationId xmlns:a16="http://schemas.microsoft.com/office/drawing/2014/main" id="{3F30D304-D4AE-4C43-8657-F7C54767219D}"/>
                </a:ext>
              </a:extLst>
            </p:cNvPr>
            <p:cNvSpPr/>
            <p:nvPr/>
          </p:nvSpPr>
          <p:spPr>
            <a:xfrm>
              <a:off x="748158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20" name="pl73">
              <a:extLst>
                <a:ext uri="{FF2B5EF4-FFF2-40B4-BE49-F238E27FC236}">
                  <a16:creationId xmlns:a16="http://schemas.microsoft.com/office/drawing/2014/main" id="{83391BC8-8958-4153-8C51-7378BD1C2277}"/>
                </a:ext>
              </a:extLst>
            </p:cNvPr>
            <p:cNvSpPr/>
            <p:nvPr/>
          </p:nvSpPr>
          <p:spPr>
            <a:xfrm>
              <a:off x="785083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21" name="pl74">
              <a:extLst>
                <a:ext uri="{FF2B5EF4-FFF2-40B4-BE49-F238E27FC236}">
                  <a16:creationId xmlns:a16="http://schemas.microsoft.com/office/drawing/2014/main" id="{5153532D-2FEE-4802-87E4-6B481FA01639}"/>
                </a:ext>
              </a:extLst>
            </p:cNvPr>
            <p:cNvSpPr/>
            <p:nvPr/>
          </p:nvSpPr>
          <p:spPr>
            <a:xfrm>
              <a:off x="8220095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22" name="pl75">
              <a:extLst>
                <a:ext uri="{FF2B5EF4-FFF2-40B4-BE49-F238E27FC236}">
                  <a16:creationId xmlns:a16="http://schemas.microsoft.com/office/drawing/2014/main" id="{34730DF6-BD23-4A38-9D8E-665276DA03E5}"/>
                </a:ext>
              </a:extLst>
            </p:cNvPr>
            <p:cNvSpPr/>
            <p:nvPr/>
          </p:nvSpPr>
          <p:spPr>
            <a:xfrm>
              <a:off x="858935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23" name="pl76">
              <a:extLst>
                <a:ext uri="{FF2B5EF4-FFF2-40B4-BE49-F238E27FC236}">
                  <a16:creationId xmlns:a16="http://schemas.microsoft.com/office/drawing/2014/main" id="{13E519FF-D986-4C79-8E9A-F341130C0AAC}"/>
                </a:ext>
              </a:extLst>
            </p:cNvPr>
            <p:cNvSpPr/>
            <p:nvPr/>
          </p:nvSpPr>
          <p:spPr>
            <a:xfrm>
              <a:off x="8958608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24" name="rc77">
              <a:extLst>
                <a:ext uri="{FF2B5EF4-FFF2-40B4-BE49-F238E27FC236}">
                  <a16:creationId xmlns:a16="http://schemas.microsoft.com/office/drawing/2014/main" id="{9BAEAB42-44C5-4010-A989-C5C40EE63132}"/>
                </a:ext>
              </a:extLst>
            </p:cNvPr>
            <p:cNvSpPr/>
            <p:nvPr/>
          </p:nvSpPr>
          <p:spPr>
            <a:xfrm>
              <a:off x="7481582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25" name="rc78">
              <a:extLst>
                <a:ext uri="{FF2B5EF4-FFF2-40B4-BE49-F238E27FC236}">
                  <a16:creationId xmlns:a16="http://schemas.microsoft.com/office/drawing/2014/main" id="{CD1B3CFC-5C19-4694-AD64-16E12EE60CC5}"/>
                </a:ext>
              </a:extLst>
            </p:cNvPr>
            <p:cNvSpPr/>
            <p:nvPr/>
          </p:nvSpPr>
          <p:spPr>
            <a:xfrm>
              <a:off x="7481582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26" name="tx79">
              <a:extLst>
                <a:ext uri="{FF2B5EF4-FFF2-40B4-BE49-F238E27FC236}">
                  <a16:creationId xmlns:a16="http://schemas.microsoft.com/office/drawing/2014/main" id="{CAE3E0E0-0FF5-4B9C-A27A-D2C06C47914F}"/>
                </a:ext>
              </a:extLst>
            </p:cNvPr>
            <p:cNvSpPr/>
            <p:nvPr/>
          </p:nvSpPr>
          <p:spPr>
            <a:xfrm>
              <a:off x="8179902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7" name="tx80">
              <a:extLst>
                <a:ext uri="{FF2B5EF4-FFF2-40B4-BE49-F238E27FC236}">
                  <a16:creationId xmlns:a16="http://schemas.microsoft.com/office/drawing/2014/main" id="{5ADCCFD5-754C-4AB6-BEE1-26DE8E7F6AA9}"/>
                </a:ext>
              </a:extLst>
            </p:cNvPr>
            <p:cNvSpPr/>
            <p:nvPr/>
          </p:nvSpPr>
          <p:spPr>
            <a:xfrm>
              <a:off x="8179902" y="3132076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8" name="pl81">
              <a:extLst>
                <a:ext uri="{FF2B5EF4-FFF2-40B4-BE49-F238E27FC236}">
                  <a16:creationId xmlns:a16="http://schemas.microsoft.com/office/drawing/2014/main" id="{7AF9E001-A187-4EE0-8900-A3B4428EA6CE}"/>
                </a:ext>
              </a:extLst>
            </p:cNvPr>
            <p:cNvSpPr/>
            <p:nvPr/>
          </p:nvSpPr>
          <p:spPr>
            <a:xfrm>
              <a:off x="748158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29" name="pl82">
              <a:extLst>
                <a:ext uri="{FF2B5EF4-FFF2-40B4-BE49-F238E27FC236}">
                  <a16:creationId xmlns:a16="http://schemas.microsoft.com/office/drawing/2014/main" id="{63FEC104-60B1-4983-8C13-71DA95000235}"/>
                </a:ext>
              </a:extLst>
            </p:cNvPr>
            <p:cNvSpPr/>
            <p:nvPr/>
          </p:nvSpPr>
          <p:spPr>
            <a:xfrm>
              <a:off x="785083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30" name="pl83">
              <a:extLst>
                <a:ext uri="{FF2B5EF4-FFF2-40B4-BE49-F238E27FC236}">
                  <a16:creationId xmlns:a16="http://schemas.microsoft.com/office/drawing/2014/main" id="{0273643C-36B0-479D-94F6-9E246A5ECB59}"/>
                </a:ext>
              </a:extLst>
            </p:cNvPr>
            <p:cNvSpPr/>
            <p:nvPr/>
          </p:nvSpPr>
          <p:spPr>
            <a:xfrm>
              <a:off x="8220095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31" name="pl84">
              <a:extLst>
                <a:ext uri="{FF2B5EF4-FFF2-40B4-BE49-F238E27FC236}">
                  <a16:creationId xmlns:a16="http://schemas.microsoft.com/office/drawing/2014/main" id="{E296AE02-A12C-4A9C-A07E-5D45D56C9649}"/>
                </a:ext>
              </a:extLst>
            </p:cNvPr>
            <p:cNvSpPr/>
            <p:nvPr/>
          </p:nvSpPr>
          <p:spPr>
            <a:xfrm>
              <a:off x="858935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32" name="pl85">
              <a:extLst>
                <a:ext uri="{FF2B5EF4-FFF2-40B4-BE49-F238E27FC236}">
                  <a16:creationId xmlns:a16="http://schemas.microsoft.com/office/drawing/2014/main" id="{EB830A6F-7EF6-485B-B5D2-253DFBDB5713}"/>
                </a:ext>
              </a:extLst>
            </p:cNvPr>
            <p:cNvSpPr/>
            <p:nvPr/>
          </p:nvSpPr>
          <p:spPr>
            <a:xfrm>
              <a:off x="8958608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33" name="rc86">
              <a:extLst>
                <a:ext uri="{FF2B5EF4-FFF2-40B4-BE49-F238E27FC236}">
                  <a16:creationId xmlns:a16="http://schemas.microsoft.com/office/drawing/2014/main" id="{F8F27F43-7EA6-4E2E-9DD7-E21945FCDDAF}"/>
                </a:ext>
              </a:extLst>
            </p:cNvPr>
            <p:cNvSpPr/>
            <p:nvPr/>
          </p:nvSpPr>
          <p:spPr>
            <a:xfrm>
              <a:off x="7481582" y="5375447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34" name="rc87">
              <a:extLst>
                <a:ext uri="{FF2B5EF4-FFF2-40B4-BE49-F238E27FC236}">
                  <a16:creationId xmlns:a16="http://schemas.microsoft.com/office/drawing/2014/main" id="{B6B34875-3230-40FF-BC11-B3BA939F0258}"/>
                </a:ext>
              </a:extLst>
            </p:cNvPr>
            <p:cNvSpPr/>
            <p:nvPr/>
          </p:nvSpPr>
          <p:spPr>
            <a:xfrm>
              <a:off x="7481582" y="4983330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35" name="tx88">
              <a:extLst>
                <a:ext uri="{FF2B5EF4-FFF2-40B4-BE49-F238E27FC236}">
                  <a16:creationId xmlns:a16="http://schemas.microsoft.com/office/drawing/2014/main" id="{5349521C-9B10-4891-83CB-FF72F718C7B4}"/>
                </a:ext>
              </a:extLst>
            </p:cNvPr>
            <p:cNvSpPr/>
            <p:nvPr/>
          </p:nvSpPr>
          <p:spPr>
            <a:xfrm>
              <a:off x="8179902" y="5499744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6" name="tx89">
              <a:extLst>
                <a:ext uri="{FF2B5EF4-FFF2-40B4-BE49-F238E27FC236}">
                  <a16:creationId xmlns:a16="http://schemas.microsoft.com/office/drawing/2014/main" id="{DD81F5C2-F154-4B46-A222-56EB4DF5A8C1}"/>
                </a:ext>
              </a:extLst>
            </p:cNvPr>
            <p:cNvSpPr/>
            <p:nvPr/>
          </p:nvSpPr>
          <p:spPr>
            <a:xfrm>
              <a:off x="8179902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7" name="pl90">
              <a:extLst>
                <a:ext uri="{FF2B5EF4-FFF2-40B4-BE49-F238E27FC236}">
                  <a16:creationId xmlns:a16="http://schemas.microsoft.com/office/drawing/2014/main" id="{10939773-5153-47CC-949D-B41D5A8EFCD2}"/>
                </a:ext>
              </a:extLst>
            </p:cNvPr>
            <p:cNvSpPr/>
            <p:nvPr/>
          </p:nvSpPr>
          <p:spPr>
            <a:xfrm>
              <a:off x="748158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38" name="pl91">
              <a:extLst>
                <a:ext uri="{FF2B5EF4-FFF2-40B4-BE49-F238E27FC236}">
                  <a16:creationId xmlns:a16="http://schemas.microsoft.com/office/drawing/2014/main" id="{DEE06A6F-5B1B-4F13-BB76-E2AB31041AEC}"/>
                </a:ext>
              </a:extLst>
            </p:cNvPr>
            <p:cNvSpPr/>
            <p:nvPr/>
          </p:nvSpPr>
          <p:spPr>
            <a:xfrm>
              <a:off x="785083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39" name="pl92">
              <a:extLst>
                <a:ext uri="{FF2B5EF4-FFF2-40B4-BE49-F238E27FC236}">
                  <a16:creationId xmlns:a16="http://schemas.microsoft.com/office/drawing/2014/main" id="{0E713F3E-54AB-4AB1-A10C-3E5C2C00A0D4}"/>
                </a:ext>
              </a:extLst>
            </p:cNvPr>
            <p:cNvSpPr/>
            <p:nvPr/>
          </p:nvSpPr>
          <p:spPr>
            <a:xfrm>
              <a:off x="8220095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40" name="pl93">
              <a:extLst>
                <a:ext uri="{FF2B5EF4-FFF2-40B4-BE49-F238E27FC236}">
                  <a16:creationId xmlns:a16="http://schemas.microsoft.com/office/drawing/2014/main" id="{E4A3A0E9-FE22-400D-9CEB-D3AC353A571F}"/>
                </a:ext>
              </a:extLst>
            </p:cNvPr>
            <p:cNvSpPr/>
            <p:nvPr/>
          </p:nvSpPr>
          <p:spPr>
            <a:xfrm>
              <a:off x="858935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41" name="pl94">
              <a:extLst>
                <a:ext uri="{FF2B5EF4-FFF2-40B4-BE49-F238E27FC236}">
                  <a16:creationId xmlns:a16="http://schemas.microsoft.com/office/drawing/2014/main" id="{899D0829-33F1-4D51-95D4-DE54E7CE03EF}"/>
                </a:ext>
              </a:extLst>
            </p:cNvPr>
            <p:cNvSpPr/>
            <p:nvPr/>
          </p:nvSpPr>
          <p:spPr>
            <a:xfrm>
              <a:off x="8958608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42" name="rc95">
              <a:extLst>
                <a:ext uri="{FF2B5EF4-FFF2-40B4-BE49-F238E27FC236}">
                  <a16:creationId xmlns:a16="http://schemas.microsoft.com/office/drawing/2014/main" id="{23C43393-3D2E-474B-9C2A-6C82DEB68BC8}"/>
                </a:ext>
              </a:extLst>
            </p:cNvPr>
            <p:cNvSpPr/>
            <p:nvPr/>
          </p:nvSpPr>
          <p:spPr>
            <a:xfrm>
              <a:off x="7481582" y="7743116"/>
              <a:ext cx="0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3" name="rc96">
              <a:extLst>
                <a:ext uri="{FF2B5EF4-FFF2-40B4-BE49-F238E27FC236}">
                  <a16:creationId xmlns:a16="http://schemas.microsoft.com/office/drawing/2014/main" id="{6E46AA47-219B-4B5F-A6E8-81B8602018DF}"/>
                </a:ext>
              </a:extLst>
            </p:cNvPr>
            <p:cNvSpPr/>
            <p:nvPr/>
          </p:nvSpPr>
          <p:spPr>
            <a:xfrm>
              <a:off x="7481582" y="7743116"/>
              <a:ext cx="1477025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4" name="rc97">
              <a:extLst>
                <a:ext uri="{FF2B5EF4-FFF2-40B4-BE49-F238E27FC236}">
                  <a16:creationId xmlns:a16="http://schemas.microsoft.com/office/drawing/2014/main" id="{2C0F82A0-7B7E-4421-B0FB-1637C1DF2031}"/>
                </a:ext>
              </a:extLst>
            </p:cNvPr>
            <p:cNvSpPr/>
            <p:nvPr/>
          </p:nvSpPr>
          <p:spPr>
            <a:xfrm>
              <a:off x="7481582" y="7350998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5" name="rc98">
              <a:extLst>
                <a:ext uri="{FF2B5EF4-FFF2-40B4-BE49-F238E27FC236}">
                  <a16:creationId xmlns:a16="http://schemas.microsoft.com/office/drawing/2014/main" id="{89E7853F-AF24-4A37-8DF9-B1349925ACCA}"/>
                </a:ext>
              </a:extLst>
            </p:cNvPr>
            <p:cNvSpPr/>
            <p:nvPr/>
          </p:nvSpPr>
          <p:spPr>
            <a:xfrm>
              <a:off x="8958608" y="7350998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6" name="rc99">
              <a:extLst>
                <a:ext uri="{FF2B5EF4-FFF2-40B4-BE49-F238E27FC236}">
                  <a16:creationId xmlns:a16="http://schemas.microsoft.com/office/drawing/2014/main" id="{373D7E64-4CA9-4EBE-BB61-865F64892768}"/>
                </a:ext>
              </a:extLst>
            </p:cNvPr>
            <p:cNvSpPr/>
            <p:nvPr/>
          </p:nvSpPr>
          <p:spPr>
            <a:xfrm>
              <a:off x="7481582" y="6958881"/>
              <a:ext cx="1107769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7" name="rc100">
              <a:extLst>
                <a:ext uri="{FF2B5EF4-FFF2-40B4-BE49-F238E27FC236}">
                  <a16:creationId xmlns:a16="http://schemas.microsoft.com/office/drawing/2014/main" id="{6BD954E7-56A4-43BF-B239-605CECA554E9}"/>
                </a:ext>
              </a:extLst>
            </p:cNvPr>
            <p:cNvSpPr/>
            <p:nvPr/>
          </p:nvSpPr>
          <p:spPr>
            <a:xfrm>
              <a:off x="8589352" y="6958881"/>
              <a:ext cx="369256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48" name="tx101">
              <a:extLst>
                <a:ext uri="{FF2B5EF4-FFF2-40B4-BE49-F238E27FC236}">
                  <a16:creationId xmlns:a16="http://schemas.microsoft.com/office/drawing/2014/main" id="{F9A390A1-F993-4F26-91C5-DC3D8F9633AD}"/>
                </a:ext>
              </a:extLst>
            </p:cNvPr>
            <p:cNvSpPr/>
            <p:nvPr/>
          </p:nvSpPr>
          <p:spPr>
            <a:xfrm>
              <a:off x="8179902" y="786741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9" name="tx102">
              <a:extLst>
                <a:ext uri="{FF2B5EF4-FFF2-40B4-BE49-F238E27FC236}">
                  <a16:creationId xmlns:a16="http://schemas.microsoft.com/office/drawing/2014/main" id="{59B7BCCD-247F-4167-BFCA-134AF38877B1}"/>
                </a:ext>
              </a:extLst>
            </p:cNvPr>
            <p:cNvSpPr/>
            <p:nvPr/>
          </p:nvSpPr>
          <p:spPr>
            <a:xfrm>
              <a:off x="8179902" y="7473460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50" name="tx103">
              <a:extLst>
                <a:ext uri="{FF2B5EF4-FFF2-40B4-BE49-F238E27FC236}">
                  <a16:creationId xmlns:a16="http://schemas.microsoft.com/office/drawing/2014/main" id="{7DD8AC7A-1818-41A8-89C7-D77A3F684E42}"/>
                </a:ext>
              </a:extLst>
            </p:cNvPr>
            <p:cNvSpPr/>
            <p:nvPr/>
          </p:nvSpPr>
          <p:spPr>
            <a:xfrm>
              <a:off x="7995274" y="7081343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51" name="tx104">
              <a:extLst>
                <a:ext uri="{FF2B5EF4-FFF2-40B4-BE49-F238E27FC236}">
                  <a16:creationId xmlns:a16="http://schemas.microsoft.com/office/drawing/2014/main" id="{47C42D6D-AF06-405B-AC46-0E2E297271E6}"/>
                </a:ext>
              </a:extLst>
            </p:cNvPr>
            <p:cNvSpPr/>
            <p:nvPr/>
          </p:nvSpPr>
          <p:spPr>
            <a:xfrm>
              <a:off x="8733787" y="7083178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2" name="pl105">
              <a:extLst>
                <a:ext uri="{FF2B5EF4-FFF2-40B4-BE49-F238E27FC236}">
                  <a16:creationId xmlns:a16="http://schemas.microsoft.com/office/drawing/2014/main" id="{B78BBABE-EF42-4DD3-BB06-4984DE12F4EA}"/>
                </a:ext>
              </a:extLst>
            </p:cNvPr>
            <p:cNvSpPr/>
            <p:nvPr/>
          </p:nvSpPr>
          <p:spPr>
            <a:xfrm>
              <a:off x="9781985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53" name="pl106">
              <a:extLst>
                <a:ext uri="{FF2B5EF4-FFF2-40B4-BE49-F238E27FC236}">
                  <a16:creationId xmlns:a16="http://schemas.microsoft.com/office/drawing/2014/main" id="{2585CBF0-85C2-443F-A93C-231263DBF7A8}"/>
                </a:ext>
              </a:extLst>
            </p:cNvPr>
            <p:cNvSpPr/>
            <p:nvPr/>
          </p:nvSpPr>
          <p:spPr>
            <a:xfrm>
              <a:off x="1015124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54" name="pl107">
              <a:extLst>
                <a:ext uri="{FF2B5EF4-FFF2-40B4-BE49-F238E27FC236}">
                  <a16:creationId xmlns:a16="http://schemas.microsoft.com/office/drawing/2014/main" id="{FAE23326-1F13-4A81-B6E9-69672F111A14}"/>
                </a:ext>
              </a:extLst>
            </p:cNvPr>
            <p:cNvSpPr/>
            <p:nvPr/>
          </p:nvSpPr>
          <p:spPr>
            <a:xfrm>
              <a:off x="10520498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55" name="pl108">
              <a:extLst>
                <a:ext uri="{FF2B5EF4-FFF2-40B4-BE49-F238E27FC236}">
                  <a16:creationId xmlns:a16="http://schemas.microsoft.com/office/drawing/2014/main" id="{BF8AE19E-2DB1-4CD5-A484-98C9E41C18B6}"/>
                </a:ext>
              </a:extLst>
            </p:cNvPr>
            <p:cNvSpPr/>
            <p:nvPr/>
          </p:nvSpPr>
          <p:spPr>
            <a:xfrm>
              <a:off x="10889754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56" name="pl109">
              <a:extLst>
                <a:ext uri="{FF2B5EF4-FFF2-40B4-BE49-F238E27FC236}">
                  <a16:creationId xmlns:a16="http://schemas.microsoft.com/office/drawing/2014/main" id="{75B453ED-60A0-471C-B38D-FF620971FCAA}"/>
                </a:ext>
              </a:extLst>
            </p:cNvPr>
            <p:cNvSpPr/>
            <p:nvPr/>
          </p:nvSpPr>
          <p:spPr>
            <a:xfrm>
              <a:off x="11259011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57" name="rc110">
              <a:extLst>
                <a:ext uri="{FF2B5EF4-FFF2-40B4-BE49-F238E27FC236}">
                  <a16:creationId xmlns:a16="http://schemas.microsoft.com/office/drawing/2014/main" id="{0CD4928D-5BC0-4C67-A5D5-65557F0C2868}"/>
                </a:ext>
              </a:extLst>
            </p:cNvPr>
            <p:cNvSpPr/>
            <p:nvPr/>
          </p:nvSpPr>
          <p:spPr>
            <a:xfrm>
              <a:off x="9781985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58" name="rc111">
              <a:extLst>
                <a:ext uri="{FF2B5EF4-FFF2-40B4-BE49-F238E27FC236}">
                  <a16:creationId xmlns:a16="http://schemas.microsoft.com/office/drawing/2014/main" id="{4D5C3C99-6BF3-4685-A291-50FEA2CF604C}"/>
                </a:ext>
              </a:extLst>
            </p:cNvPr>
            <p:cNvSpPr/>
            <p:nvPr/>
          </p:nvSpPr>
          <p:spPr>
            <a:xfrm>
              <a:off x="9781985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59" name="tx112">
              <a:extLst>
                <a:ext uri="{FF2B5EF4-FFF2-40B4-BE49-F238E27FC236}">
                  <a16:creationId xmlns:a16="http://schemas.microsoft.com/office/drawing/2014/main" id="{4E0995F9-31A2-4D46-A8E0-BAB8B4FEC3AD}"/>
                </a:ext>
              </a:extLst>
            </p:cNvPr>
            <p:cNvSpPr/>
            <p:nvPr/>
          </p:nvSpPr>
          <p:spPr>
            <a:xfrm>
              <a:off x="10480305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0" name="tx113">
              <a:extLst>
                <a:ext uri="{FF2B5EF4-FFF2-40B4-BE49-F238E27FC236}">
                  <a16:creationId xmlns:a16="http://schemas.microsoft.com/office/drawing/2014/main" id="{0D345C8C-9639-4D48-A383-67CCD786255A}"/>
                </a:ext>
              </a:extLst>
            </p:cNvPr>
            <p:cNvSpPr/>
            <p:nvPr/>
          </p:nvSpPr>
          <p:spPr>
            <a:xfrm>
              <a:off x="10480305" y="3132076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1" name="pl114">
              <a:extLst>
                <a:ext uri="{FF2B5EF4-FFF2-40B4-BE49-F238E27FC236}">
                  <a16:creationId xmlns:a16="http://schemas.microsoft.com/office/drawing/2014/main" id="{1EDD15E7-84F9-4EF0-8FC9-BC31174C5D9A}"/>
                </a:ext>
              </a:extLst>
            </p:cNvPr>
            <p:cNvSpPr/>
            <p:nvPr/>
          </p:nvSpPr>
          <p:spPr>
            <a:xfrm>
              <a:off x="9781985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62" name="pl115">
              <a:extLst>
                <a:ext uri="{FF2B5EF4-FFF2-40B4-BE49-F238E27FC236}">
                  <a16:creationId xmlns:a16="http://schemas.microsoft.com/office/drawing/2014/main" id="{E4C8BE72-49B4-4A0A-8880-DA48DD72E6DD}"/>
                </a:ext>
              </a:extLst>
            </p:cNvPr>
            <p:cNvSpPr/>
            <p:nvPr/>
          </p:nvSpPr>
          <p:spPr>
            <a:xfrm>
              <a:off x="1015124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63" name="pl116">
              <a:extLst>
                <a:ext uri="{FF2B5EF4-FFF2-40B4-BE49-F238E27FC236}">
                  <a16:creationId xmlns:a16="http://schemas.microsoft.com/office/drawing/2014/main" id="{2CD9DD74-EBBB-44DB-BCD5-F9FB97DF7D33}"/>
                </a:ext>
              </a:extLst>
            </p:cNvPr>
            <p:cNvSpPr/>
            <p:nvPr/>
          </p:nvSpPr>
          <p:spPr>
            <a:xfrm>
              <a:off x="10520498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64" name="pl117">
              <a:extLst>
                <a:ext uri="{FF2B5EF4-FFF2-40B4-BE49-F238E27FC236}">
                  <a16:creationId xmlns:a16="http://schemas.microsoft.com/office/drawing/2014/main" id="{657A9F4E-32F0-4324-9244-1C0C9C7A50E5}"/>
                </a:ext>
              </a:extLst>
            </p:cNvPr>
            <p:cNvSpPr/>
            <p:nvPr/>
          </p:nvSpPr>
          <p:spPr>
            <a:xfrm>
              <a:off x="10889754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65" name="pl118">
              <a:extLst>
                <a:ext uri="{FF2B5EF4-FFF2-40B4-BE49-F238E27FC236}">
                  <a16:creationId xmlns:a16="http://schemas.microsoft.com/office/drawing/2014/main" id="{979EB6B7-5F9C-405F-BCE5-FA6FE2673C0D}"/>
                </a:ext>
              </a:extLst>
            </p:cNvPr>
            <p:cNvSpPr/>
            <p:nvPr/>
          </p:nvSpPr>
          <p:spPr>
            <a:xfrm>
              <a:off x="11259011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66" name="rc119">
              <a:extLst>
                <a:ext uri="{FF2B5EF4-FFF2-40B4-BE49-F238E27FC236}">
                  <a16:creationId xmlns:a16="http://schemas.microsoft.com/office/drawing/2014/main" id="{0FFA9D88-A026-4633-8DA7-11FF86AD6A4D}"/>
                </a:ext>
              </a:extLst>
            </p:cNvPr>
            <p:cNvSpPr/>
            <p:nvPr/>
          </p:nvSpPr>
          <p:spPr>
            <a:xfrm>
              <a:off x="9781985" y="5767565"/>
              <a:ext cx="738512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67" name="rc120">
              <a:extLst>
                <a:ext uri="{FF2B5EF4-FFF2-40B4-BE49-F238E27FC236}">
                  <a16:creationId xmlns:a16="http://schemas.microsoft.com/office/drawing/2014/main" id="{3F5994E0-719E-400B-B930-993B505CCBDE}"/>
                </a:ext>
              </a:extLst>
            </p:cNvPr>
            <p:cNvSpPr/>
            <p:nvPr/>
          </p:nvSpPr>
          <p:spPr>
            <a:xfrm>
              <a:off x="10520498" y="5767565"/>
              <a:ext cx="738512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68" name="rc121">
              <a:extLst>
                <a:ext uri="{FF2B5EF4-FFF2-40B4-BE49-F238E27FC236}">
                  <a16:creationId xmlns:a16="http://schemas.microsoft.com/office/drawing/2014/main" id="{43C919A5-80AD-4A42-8F39-19BB89CCB6F4}"/>
                </a:ext>
              </a:extLst>
            </p:cNvPr>
            <p:cNvSpPr/>
            <p:nvPr/>
          </p:nvSpPr>
          <p:spPr>
            <a:xfrm>
              <a:off x="9781985" y="5375447"/>
              <a:ext cx="997990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69" name="rc122">
              <a:extLst>
                <a:ext uri="{FF2B5EF4-FFF2-40B4-BE49-F238E27FC236}">
                  <a16:creationId xmlns:a16="http://schemas.microsoft.com/office/drawing/2014/main" id="{5E08D9A9-C198-45CC-9DC5-192EEB6F32EF}"/>
                </a:ext>
              </a:extLst>
            </p:cNvPr>
            <p:cNvSpPr/>
            <p:nvPr/>
          </p:nvSpPr>
          <p:spPr>
            <a:xfrm>
              <a:off x="10779976" y="5375447"/>
              <a:ext cx="479035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70" name="rc123">
              <a:extLst>
                <a:ext uri="{FF2B5EF4-FFF2-40B4-BE49-F238E27FC236}">
                  <a16:creationId xmlns:a16="http://schemas.microsoft.com/office/drawing/2014/main" id="{EC1B8F6D-C2E1-4EDC-9FF1-5DF7579D7481}"/>
                </a:ext>
              </a:extLst>
            </p:cNvPr>
            <p:cNvSpPr/>
            <p:nvPr/>
          </p:nvSpPr>
          <p:spPr>
            <a:xfrm>
              <a:off x="9781985" y="4983330"/>
              <a:ext cx="984683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71" name="rc124">
              <a:extLst>
                <a:ext uri="{FF2B5EF4-FFF2-40B4-BE49-F238E27FC236}">
                  <a16:creationId xmlns:a16="http://schemas.microsoft.com/office/drawing/2014/main" id="{157C1548-3EE0-470F-A8EF-0E958581051C}"/>
                </a:ext>
              </a:extLst>
            </p:cNvPr>
            <p:cNvSpPr/>
            <p:nvPr/>
          </p:nvSpPr>
          <p:spPr>
            <a:xfrm>
              <a:off x="10766669" y="4983330"/>
              <a:ext cx="492341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72" name="tx125">
              <a:extLst>
                <a:ext uri="{FF2B5EF4-FFF2-40B4-BE49-F238E27FC236}">
                  <a16:creationId xmlns:a16="http://schemas.microsoft.com/office/drawing/2014/main" id="{BBD3724A-F973-4669-A620-AF43857FB23A}"/>
                </a:ext>
              </a:extLst>
            </p:cNvPr>
            <p:cNvSpPr/>
            <p:nvPr/>
          </p:nvSpPr>
          <p:spPr>
            <a:xfrm>
              <a:off x="10111048" y="5891862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3" name="tx126">
              <a:extLst>
                <a:ext uri="{FF2B5EF4-FFF2-40B4-BE49-F238E27FC236}">
                  <a16:creationId xmlns:a16="http://schemas.microsoft.com/office/drawing/2014/main" id="{917D6F71-AA33-4380-B69B-8C28D56E897F}"/>
                </a:ext>
              </a:extLst>
            </p:cNvPr>
            <p:cNvSpPr/>
            <p:nvPr/>
          </p:nvSpPr>
          <p:spPr>
            <a:xfrm>
              <a:off x="10849561" y="5891862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4" name="tx127">
              <a:extLst>
                <a:ext uri="{FF2B5EF4-FFF2-40B4-BE49-F238E27FC236}">
                  <a16:creationId xmlns:a16="http://schemas.microsoft.com/office/drawing/2014/main" id="{F862C0DE-0EC0-4814-9839-4A86FE48C8BC}"/>
                </a:ext>
              </a:extLst>
            </p:cNvPr>
            <p:cNvSpPr/>
            <p:nvPr/>
          </p:nvSpPr>
          <p:spPr>
            <a:xfrm>
              <a:off x="10200594" y="5497980"/>
              <a:ext cx="16077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5" name="tx128">
              <a:extLst>
                <a:ext uri="{FF2B5EF4-FFF2-40B4-BE49-F238E27FC236}">
                  <a16:creationId xmlns:a16="http://schemas.microsoft.com/office/drawing/2014/main" id="{B42B3BF9-1CA1-4417-93B2-4C123E265D25}"/>
                </a:ext>
              </a:extLst>
            </p:cNvPr>
            <p:cNvSpPr/>
            <p:nvPr/>
          </p:nvSpPr>
          <p:spPr>
            <a:xfrm>
              <a:off x="10939107" y="5499744"/>
              <a:ext cx="160772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6" name="tx129">
              <a:extLst>
                <a:ext uri="{FF2B5EF4-FFF2-40B4-BE49-F238E27FC236}">
                  <a16:creationId xmlns:a16="http://schemas.microsoft.com/office/drawing/2014/main" id="{B23C12ED-CF84-4EE4-AAC8-DAA8137271C7}"/>
                </a:ext>
              </a:extLst>
            </p:cNvPr>
            <p:cNvSpPr/>
            <p:nvPr/>
          </p:nvSpPr>
          <p:spPr>
            <a:xfrm>
              <a:off x="10234134" y="5108050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77" name="tx130">
              <a:extLst>
                <a:ext uri="{FF2B5EF4-FFF2-40B4-BE49-F238E27FC236}">
                  <a16:creationId xmlns:a16="http://schemas.microsoft.com/office/drawing/2014/main" id="{99ED0680-8BB3-4FD4-A5B4-3F47784519B0}"/>
                </a:ext>
              </a:extLst>
            </p:cNvPr>
            <p:cNvSpPr/>
            <p:nvPr/>
          </p:nvSpPr>
          <p:spPr>
            <a:xfrm>
              <a:off x="10972647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8" name="pl131">
              <a:extLst>
                <a:ext uri="{FF2B5EF4-FFF2-40B4-BE49-F238E27FC236}">
                  <a16:creationId xmlns:a16="http://schemas.microsoft.com/office/drawing/2014/main" id="{30B4C737-56C2-4130-AA75-92C4B2336A02}"/>
                </a:ext>
              </a:extLst>
            </p:cNvPr>
            <p:cNvSpPr/>
            <p:nvPr/>
          </p:nvSpPr>
          <p:spPr>
            <a:xfrm>
              <a:off x="9781985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79" name="pl132">
              <a:extLst>
                <a:ext uri="{FF2B5EF4-FFF2-40B4-BE49-F238E27FC236}">
                  <a16:creationId xmlns:a16="http://schemas.microsoft.com/office/drawing/2014/main" id="{B8AF7304-EF1F-4BD1-867E-22F27295E85B}"/>
                </a:ext>
              </a:extLst>
            </p:cNvPr>
            <p:cNvSpPr/>
            <p:nvPr/>
          </p:nvSpPr>
          <p:spPr>
            <a:xfrm>
              <a:off x="1015124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80" name="pl133">
              <a:extLst>
                <a:ext uri="{FF2B5EF4-FFF2-40B4-BE49-F238E27FC236}">
                  <a16:creationId xmlns:a16="http://schemas.microsoft.com/office/drawing/2014/main" id="{267C022D-95CF-4D4D-BDF2-FE78A80542E6}"/>
                </a:ext>
              </a:extLst>
            </p:cNvPr>
            <p:cNvSpPr/>
            <p:nvPr/>
          </p:nvSpPr>
          <p:spPr>
            <a:xfrm>
              <a:off x="10520498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81" name="pl134">
              <a:extLst>
                <a:ext uri="{FF2B5EF4-FFF2-40B4-BE49-F238E27FC236}">
                  <a16:creationId xmlns:a16="http://schemas.microsoft.com/office/drawing/2014/main" id="{9539F5FA-4C22-4523-B5E3-E28891375052}"/>
                </a:ext>
              </a:extLst>
            </p:cNvPr>
            <p:cNvSpPr/>
            <p:nvPr/>
          </p:nvSpPr>
          <p:spPr>
            <a:xfrm>
              <a:off x="10889754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82" name="pl135">
              <a:extLst>
                <a:ext uri="{FF2B5EF4-FFF2-40B4-BE49-F238E27FC236}">
                  <a16:creationId xmlns:a16="http://schemas.microsoft.com/office/drawing/2014/main" id="{CCE5900D-24E2-4AB2-A627-DADD7E008E6D}"/>
                </a:ext>
              </a:extLst>
            </p:cNvPr>
            <p:cNvSpPr/>
            <p:nvPr/>
          </p:nvSpPr>
          <p:spPr>
            <a:xfrm>
              <a:off x="11259011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383" name="rc136">
              <a:extLst>
                <a:ext uri="{FF2B5EF4-FFF2-40B4-BE49-F238E27FC236}">
                  <a16:creationId xmlns:a16="http://schemas.microsoft.com/office/drawing/2014/main" id="{EE51EF7F-D05E-4C92-9FF9-E874B511D376}"/>
                </a:ext>
              </a:extLst>
            </p:cNvPr>
            <p:cNvSpPr/>
            <p:nvPr/>
          </p:nvSpPr>
          <p:spPr>
            <a:xfrm>
              <a:off x="9781985" y="774311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4" name="rc137">
              <a:extLst>
                <a:ext uri="{FF2B5EF4-FFF2-40B4-BE49-F238E27FC236}">
                  <a16:creationId xmlns:a16="http://schemas.microsoft.com/office/drawing/2014/main" id="{09D11909-CFB7-4281-95E8-65104F37755B}"/>
                </a:ext>
              </a:extLst>
            </p:cNvPr>
            <p:cNvSpPr/>
            <p:nvPr/>
          </p:nvSpPr>
          <p:spPr>
            <a:xfrm>
              <a:off x="11259011" y="7743116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5" name="rc138">
              <a:extLst>
                <a:ext uri="{FF2B5EF4-FFF2-40B4-BE49-F238E27FC236}">
                  <a16:creationId xmlns:a16="http://schemas.microsoft.com/office/drawing/2014/main" id="{848FC363-BF3D-46B6-9A18-1B3CF54C6F09}"/>
                </a:ext>
              </a:extLst>
            </p:cNvPr>
            <p:cNvSpPr/>
            <p:nvPr/>
          </p:nvSpPr>
          <p:spPr>
            <a:xfrm>
              <a:off x="9781985" y="7350998"/>
              <a:ext cx="923141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6" name="rc139">
              <a:extLst>
                <a:ext uri="{FF2B5EF4-FFF2-40B4-BE49-F238E27FC236}">
                  <a16:creationId xmlns:a16="http://schemas.microsoft.com/office/drawing/2014/main" id="{23648D01-6CF9-42CF-8C4B-F4DEAF0A6C11}"/>
                </a:ext>
              </a:extLst>
            </p:cNvPr>
            <p:cNvSpPr/>
            <p:nvPr/>
          </p:nvSpPr>
          <p:spPr>
            <a:xfrm>
              <a:off x="10705126" y="7350998"/>
              <a:ext cx="553884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7" name="rc140">
              <a:extLst>
                <a:ext uri="{FF2B5EF4-FFF2-40B4-BE49-F238E27FC236}">
                  <a16:creationId xmlns:a16="http://schemas.microsoft.com/office/drawing/2014/main" id="{6A96F85F-C2F6-4A34-A7E7-1EF8C503EA43}"/>
                </a:ext>
              </a:extLst>
            </p:cNvPr>
            <p:cNvSpPr/>
            <p:nvPr/>
          </p:nvSpPr>
          <p:spPr>
            <a:xfrm>
              <a:off x="9781985" y="6958881"/>
              <a:ext cx="830827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8" name="rc141">
              <a:extLst>
                <a:ext uri="{FF2B5EF4-FFF2-40B4-BE49-F238E27FC236}">
                  <a16:creationId xmlns:a16="http://schemas.microsoft.com/office/drawing/2014/main" id="{E002DE01-C2CE-43F2-8A34-E0E7A1507DDB}"/>
                </a:ext>
              </a:extLst>
            </p:cNvPr>
            <p:cNvSpPr/>
            <p:nvPr/>
          </p:nvSpPr>
          <p:spPr>
            <a:xfrm>
              <a:off x="10612812" y="6958881"/>
              <a:ext cx="646198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89" name="rc142">
              <a:extLst>
                <a:ext uri="{FF2B5EF4-FFF2-40B4-BE49-F238E27FC236}">
                  <a16:creationId xmlns:a16="http://schemas.microsoft.com/office/drawing/2014/main" id="{D9A159F8-81B3-4203-9EB3-16C62F2A2071}"/>
                </a:ext>
              </a:extLst>
            </p:cNvPr>
            <p:cNvSpPr/>
            <p:nvPr/>
          </p:nvSpPr>
          <p:spPr>
            <a:xfrm>
              <a:off x="9781985" y="6566763"/>
              <a:ext cx="34753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90" name="rc143">
              <a:extLst>
                <a:ext uri="{FF2B5EF4-FFF2-40B4-BE49-F238E27FC236}">
                  <a16:creationId xmlns:a16="http://schemas.microsoft.com/office/drawing/2014/main" id="{A63171F9-2139-490B-8355-6D3F86A0981B}"/>
                </a:ext>
              </a:extLst>
            </p:cNvPr>
            <p:cNvSpPr/>
            <p:nvPr/>
          </p:nvSpPr>
          <p:spPr>
            <a:xfrm>
              <a:off x="10129521" y="6566763"/>
              <a:ext cx="112949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391" name="tx144">
              <a:extLst>
                <a:ext uri="{FF2B5EF4-FFF2-40B4-BE49-F238E27FC236}">
                  <a16:creationId xmlns:a16="http://schemas.microsoft.com/office/drawing/2014/main" id="{5F720909-F1A2-497E-882D-FBBFE4FDB021}"/>
                </a:ext>
              </a:extLst>
            </p:cNvPr>
            <p:cNvSpPr/>
            <p:nvPr/>
          </p:nvSpPr>
          <p:spPr>
            <a:xfrm>
              <a:off x="10480305" y="786741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2" name="tx145">
              <a:extLst>
                <a:ext uri="{FF2B5EF4-FFF2-40B4-BE49-F238E27FC236}">
                  <a16:creationId xmlns:a16="http://schemas.microsoft.com/office/drawing/2014/main" id="{59539F9F-0D23-4112-B554-35C62AE6AC28}"/>
                </a:ext>
              </a:extLst>
            </p:cNvPr>
            <p:cNvSpPr/>
            <p:nvPr/>
          </p:nvSpPr>
          <p:spPr>
            <a:xfrm>
              <a:off x="10163169" y="7473531"/>
              <a:ext cx="16077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3" name="tx146">
              <a:extLst>
                <a:ext uri="{FF2B5EF4-FFF2-40B4-BE49-F238E27FC236}">
                  <a16:creationId xmlns:a16="http://schemas.microsoft.com/office/drawing/2014/main" id="{D1098C91-917D-4EE3-A5A4-91201194338A}"/>
                </a:ext>
              </a:extLst>
            </p:cNvPr>
            <p:cNvSpPr/>
            <p:nvPr/>
          </p:nvSpPr>
          <p:spPr>
            <a:xfrm>
              <a:off x="10941875" y="7473531"/>
              <a:ext cx="80386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4" name="tx147">
              <a:extLst>
                <a:ext uri="{FF2B5EF4-FFF2-40B4-BE49-F238E27FC236}">
                  <a16:creationId xmlns:a16="http://schemas.microsoft.com/office/drawing/2014/main" id="{5C6F0B12-30AB-4550-88BB-45E5C4025D27}"/>
                </a:ext>
              </a:extLst>
            </p:cNvPr>
            <p:cNvSpPr/>
            <p:nvPr/>
          </p:nvSpPr>
          <p:spPr>
            <a:xfrm>
              <a:off x="10157205" y="7081413"/>
              <a:ext cx="80386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95" name="tx148">
              <a:extLst>
                <a:ext uri="{FF2B5EF4-FFF2-40B4-BE49-F238E27FC236}">
                  <a16:creationId xmlns:a16="http://schemas.microsoft.com/office/drawing/2014/main" id="{A7E48168-BF89-4802-8EC4-C94B76C2AD53}"/>
                </a:ext>
              </a:extLst>
            </p:cNvPr>
            <p:cNvSpPr/>
            <p:nvPr/>
          </p:nvSpPr>
          <p:spPr>
            <a:xfrm>
              <a:off x="10895718" y="7084942"/>
              <a:ext cx="80386" cy="1021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6" name="tx149">
              <a:extLst>
                <a:ext uri="{FF2B5EF4-FFF2-40B4-BE49-F238E27FC236}">
                  <a16:creationId xmlns:a16="http://schemas.microsoft.com/office/drawing/2014/main" id="{18D9CE63-E012-413A-B3ED-A5E5DF749568}"/>
                </a:ext>
              </a:extLst>
            </p:cNvPr>
            <p:cNvSpPr/>
            <p:nvPr/>
          </p:nvSpPr>
          <p:spPr>
            <a:xfrm>
              <a:off x="9915560" y="6691484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7" name="tx150">
              <a:extLst>
                <a:ext uri="{FF2B5EF4-FFF2-40B4-BE49-F238E27FC236}">
                  <a16:creationId xmlns:a16="http://schemas.microsoft.com/office/drawing/2014/main" id="{13F8897B-4610-4980-951A-0A6F2EC897F6}"/>
                </a:ext>
              </a:extLst>
            </p:cNvPr>
            <p:cNvSpPr/>
            <p:nvPr/>
          </p:nvSpPr>
          <p:spPr>
            <a:xfrm>
              <a:off x="10613879" y="6689225"/>
              <a:ext cx="16077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98" name="tx151">
              <a:extLst>
                <a:ext uri="{FF2B5EF4-FFF2-40B4-BE49-F238E27FC236}">
                  <a16:creationId xmlns:a16="http://schemas.microsoft.com/office/drawing/2014/main" id="{1FF038E8-70DB-45D3-8BD4-9040D1C71FF3}"/>
                </a:ext>
              </a:extLst>
            </p:cNvPr>
            <p:cNvSpPr/>
            <p:nvPr/>
          </p:nvSpPr>
          <p:spPr>
            <a:xfrm>
              <a:off x="3388874" y="6349196"/>
              <a:ext cx="46083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Slovakia</a:t>
              </a:r>
            </a:p>
          </p:txBody>
        </p:sp>
        <p:sp>
          <p:nvSpPr>
            <p:cNvPr id="399" name="tx152">
              <a:extLst>
                <a:ext uri="{FF2B5EF4-FFF2-40B4-BE49-F238E27FC236}">
                  <a16:creationId xmlns:a16="http://schemas.microsoft.com/office/drawing/2014/main" id="{7804AF66-9E37-451E-9D55-15428F6E8FB8}"/>
                </a:ext>
              </a:extLst>
            </p:cNvPr>
            <p:cNvSpPr/>
            <p:nvPr/>
          </p:nvSpPr>
          <p:spPr>
            <a:xfrm>
              <a:off x="5685854" y="6349196"/>
              <a:ext cx="467677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Slovenia</a:t>
              </a:r>
            </a:p>
          </p:txBody>
        </p:sp>
        <p:sp>
          <p:nvSpPr>
            <p:cNvPr id="400" name="tx153">
              <a:extLst>
                <a:ext uri="{FF2B5EF4-FFF2-40B4-BE49-F238E27FC236}">
                  <a16:creationId xmlns:a16="http://schemas.microsoft.com/office/drawing/2014/main" id="{3C27DEBE-57C4-48DB-AC73-1D041121AD1A}"/>
                </a:ext>
              </a:extLst>
            </p:cNvPr>
            <p:cNvSpPr/>
            <p:nvPr/>
          </p:nvSpPr>
          <p:spPr>
            <a:xfrm>
              <a:off x="7999800" y="6349196"/>
              <a:ext cx="440590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401" name="tx154">
              <a:extLst>
                <a:ext uri="{FF2B5EF4-FFF2-40B4-BE49-F238E27FC236}">
                  <a16:creationId xmlns:a16="http://schemas.microsoft.com/office/drawing/2014/main" id="{28ADB7BB-C5DA-4C76-842A-DC12854E1251}"/>
                </a:ext>
              </a:extLst>
            </p:cNvPr>
            <p:cNvSpPr/>
            <p:nvPr/>
          </p:nvSpPr>
          <p:spPr>
            <a:xfrm>
              <a:off x="10086753" y="6326514"/>
              <a:ext cx="86748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United Kingdom</a:t>
              </a:r>
            </a:p>
          </p:txBody>
        </p:sp>
        <p:sp>
          <p:nvSpPr>
            <p:cNvPr id="402" name="tx155">
              <a:extLst>
                <a:ext uri="{FF2B5EF4-FFF2-40B4-BE49-F238E27FC236}">
                  <a16:creationId xmlns:a16="http://schemas.microsoft.com/office/drawing/2014/main" id="{6A325C56-8281-46C2-9C01-DDCB38B5259A}"/>
                </a:ext>
              </a:extLst>
            </p:cNvPr>
            <p:cNvSpPr/>
            <p:nvPr/>
          </p:nvSpPr>
          <p:spPr>
            <a:xfrm>
              <a:off x="3419354" y="4375192"/>
              <a:ext cx="39987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403" name="tx156">
              <a:extLst>
                <a:ext uri="{FF2B5EF4-FFF2-40B4-BE49-F238E27FC236}">
                  <a16:creationId xmlns:a16="http://schemas.microsoft.com/office/drawing/2014/main" id="{9BE2EC34-9E62-4C15-AF7F-C027E882B17B}"/>
                </a:ext>
              </a:extLst>
            </p:cNvPr>
            <p:cNvSpPr/>
            <p:nvPr/>
          </p:nvSpPr>
          <p:spPr>
            <a:xfrm>
              <a:off x="5733300" y="4375192"/>
              <a:ext cx="37278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404" name="tx157">
              <a:extLst>
                <a:ext uri="{FF2B5EF4-FFF2-40B4-BE49-F238E27FC236}">
                  <a16:creationId xmlns:a16="http://schemas.microsoft.com/office/drawing/2014/main" id="{9B98054D-8F88-4C3A-8C2B-D8D566E9AED3}"/>
                </a:ext>
              </a:extLst>
            </p:cNvPr>
            <p:cNvSpPr/>
            <p:nvPr/>
          </p:nvSpPr>
          <p:spPr>
            <a:xfrm>
              <a:off x="7860913" y="4375192"/>
              <a:ext cx="718363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New Zealand</a:t>
              </a:r>
            </a:p>
          </p:txBody>
        </p:sp>
        <p:sp>
          <p:nvSpPr>
            <p:cNvPr id="405" name="tx158">
              <a:extLst>
                <a:ext uri="{FF2B5EF4-FFF2-40B4-BE49-F238E27FC236}">
                  <a16:creationId xmlns:a16="http://schemas.microsoft.com/office/drawing/2014/main" id="{B7DD106C-6A81-4B25-A493-B6612BA7256A}"/>
                </a:ext>
              </a:extLst>
            </p:cNvPr>
            <p:cNvSpPr/>
            <p:nvPr/>
          </p:nvSpPr>
          <p:spPr>
            <a:xfrm>
              <a:off x="10313865" y="4350963"/>
              <a:ext cx="413265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406" name="tx159">
              <a:extLst>
                <a:ext uri="{FF2B5EF4-FFF2-40B4-BE49-F238E27FC236}">
                  <a16:creationId xmlns:a16="http://schemas.microsoft.com/office/drawing/2014/main" id="{CE592A07-221F-4B62-AA2B-73858F23CA8A}"/>
                </a:ext>
              </a:extLst>
            </p:cNvPr>
            <p:cNvSpPr/>
            <p:nvPr/>
          </p:nvSpPr>
          <p:spPr>
            <a:xfrm>
              <a:off x="3429563" y="2399642"/>
              <a:ext cx="37945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Austria</a:t>
              </a:r>
            </a:p>
          </p:txBody>
        </p:sp>
        <p:sp>
          <p:nvSpPr>
            <p:cNvPr id="407" name="tx160">
              <a:extLst>
                <a:ext uri="{FF2B5EF4-FFF2-40B4-BE49-F238E27FC236}">
                  <a16:creationId xmlns:a16="http://schemas.microsoft.com/office/drawing/2014/main" id="{3E58F353-D941-42EC-873C-376A5E45FA41}"/>
                </a:ext>
              </a:extLst>
            </p:cNvPr>
            <p:cNvSpPr/>
            <p:nvPr/>
          </p:nvSpPr>
          <p:spPr>
            <a:xfrm>
              <a:off x="5723180" y="2398094"/>
              <a:ext cx="393025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Croatia</a:t>
              </a:r>
            </a:p>
          </p:txBody>
        </p:sp>
        <p:sp>
          <p:nvSpPr>
            <p:cNvPr id="408" name="tx161">
              <a:extLst>
                <a:ext uri="{FF2B5EF4-FFF2-40B4-BE49-F238E27FC236}">
                  <a16:creationId xmlns:a16="http://schemas.microsoft.com/office/drawing/2014/main" id="{04D11944-2806-4CA7-AA69-4082B04D1086}"/>
                </a:ext>
              </a:extLst>
            </p:cNvPr>
            <p:cNvSpPr/>
            <p:nvPr/>
          </p:nvSpPr>
          <p:spPr>
            <a:xfrm>
              <a:off x="7972802" y="2399642"/>
              <a:ext cx="49458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409" name="tx162">
              <a:extLst>
                <a:ext uri="{FF2B5EF4-FFF2-40B4-BE49-F238E27FC236}">
                  <a16:creationId xmlns:a16="http://schemas.microsoft.com/office/drawing/2014/main" id="{CCB9082B-CC39-4DEA-82CA-0AA36D08D63C}"/>
                </a:ext>
              </a:extLst>
            </p:cNvPr>
            <p:cNvSpPr/>
            <p:nvPr/>
          </p:nvSpPr>
          <p:spPr>
            <a:xfrm>
              <a:off x="10317169" y="2399642"/>
              <a:ext cx="406657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Estonia</a:t>
              </a:r>
            </a:p>
          </p:txBody>
        </p:sp>
        <p:sp>
          <p:nvSpPr>
            <p:cNvPr id="410" name="tx163">
              <a:extLst>
                <a:ext uri="{FF2B5EF4-FFF2-40B4-BE49-F238E27FC236}">
                  <a16:creationId xmlns:a16="http://schemas.microsoft.com/office/drawing/2014/main" id="{7D2B447B-7D29-4137-B752-F51A05BA075E}"/>
                </a:ext>
              </a:extLst>
            </p:cNvPr>
            <p:cNvSpPr/>
            <p:nvPr/>
          </p:nvSpPr>
          <p:spPr>
            <a:xfrm>
              <a:off x="9109398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11" name="tx164">
              <a:extLst>
                <a:ext uri="{FF2B5EF4-FFF2-40B4-BE49-F238E27FC236}">
                  <a16:creationId xmlns:a16="http://schemas.microsoft.com/office/drawing/2014/main" id="{7D2F0781-66B1-4E52-8F71-480FEEF16B43}"/>
                </a:ext>
              </a:extLst>
            </p:cNvPr>
            <p:cNvSpPr/>
            <p:nvPr/>
          </p:nvSpPr>
          <p:spPr>
            <a:xfrm>
              <a:off x="9319543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12" name="tx165">
              <a:extLst>
                <a:ext uri="{FF2B5EF4-FFF2-40B4-BE49-F238E27FC236}">
                  <a16:creationId xmlns:a16="http://schemas.microsoft.com/office/drawing/2014/main" id="{70A267D1-31F7-4AFC-987D-E304E19588EC}"/>
                </a:ext>
              </a:extLst>
            </p:cNvPr>
            <p:cNvSpPr/>
            <p:nvPr/>
          </p:nvSpPr>
          <p:spPr>
            <a:xfrm>
              <a:off x="9258643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13" name="tx166">
              <a:extLst>
                <a:ext uri="{FF2B5EF4-FFF2-40B4-BE49-F238E27FC236}">
                  <a16:creationId xmlns:a16="http://schemas.microsoft.com/office/drawing/2014/main" id="{1AF826FB-22A9-4BD5-80E3-41C1ECB8FDF7}"/>
                </a:ext>
              </a:extLst>
            </p:cNvPr>
            <p:cNvSpPr/>
            <p:nvPr/>
          </p:nvSpPr>
          <p:spPr>
            <a:xfrm>
              <a:off x="9028197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14" name="tx167">
              <a:extLst>
                <a:ext uri="{FF2B5EF4-FFF2-40B4-BE49-F238E27FC236}">
                  <a16:creationId xmlns:a16="http://schemas.microsoft.com/office/drawing/2014/main" id="{C34653EC-DB0D-420E-8E48-38B4EB2972DF}"/>
                </a:ext>
              </a:extLst>
            </p:cNvPr>
            <p:cNvSpPr/>
            <p:nvPr/>
          </p:nvSpPr>
          <p:spPr>
            <a:xfrm>
              <a:off x="9217983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15" name="tx168">
              <a:extLst>
                <a:ext uri="{FF2B5EF4-FFF2-40B4-BE49-F238E27FC236}">
                  <a16:creationId xmlns:a16="http://schemas.microsoft.com/office/drawing/2014/main" id="{84CCBE51-BB5F-4CF4-A473-8452EF4C4374}"/>
                </a:ext>
              </a:extLst>
            </p:cNvPr>
            <p:cNvSpPr/>
            <p:nvPr/>
          </p:nvSpPr>
          <p:spPr>
            <a:xfrm>
              <a:off x="9468669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16" name="tx169">
              <a:extLst>
                <a:ext uri="{FF2B5EF4-FFF2-40B4-BE49-F238E27FC236}">
                  <a16:creationId xmlns:a16="http://schemas.microsoft.com/office/drawing/2014/main" id="{F501D200-4C2B-4DB9-8492-B238EC6ADFFE}"/>
                </a:ext>
              </a:extLst>
            </p:cNvPr>
            <p:cNvSpPr/>
            <p:nvPr/>
          </p:nvSpPr>
          <p:spPr>
            <a:xfrm>
              <a:off x="9109398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17" name="tx170">
              <a:extLst>
                <a:ext uri="{FF2B5EF4-FFF2-40B4-BE49-F238E27FC236}">
                  <a16:creationId xmlns:a16="http://schemas.microsoft.com/office/drawing/2014/main" id="{56671AE4-3633-4AD4-9970-7079C61609C3}"/>
                </a:ext>
              </a:extLst>
            </p:cNvPr>
            <p:cNvSpPr/>
            <p:nvPr/>
          </p:nvSpPr>
          <p:spPr>
            <a:xfrm>
              <a:off x="9319543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18" name="tx171">
              <a:extLst>
                <a:ext uri="{FF2B5EF4-FFF2-40B4-BE49-F238E27FC236}">
                  <a16:creationId xmlns:a16="http://schemas.microsoft.com/office/drawing/2014/main" id="{EA922294-5FC2-484D-829B-96B084241F7E}"/>
                </a:ext>
              </a:extLst>
            </p:cNvPr>
            <p:cNvSpPr/>
            <p:nvPr/>
          </p:nvSpPr>
          <p:spPr>
            <a:xfrm>
              <a:off x="9258643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19" name="tx172">
              <a:extLst>
                <a:ext uri="{FF2B5EF4-FFF2-40B4-BE49-F238E27FC236}">
                  <a16:creationId xmlns:a16="http://schemas.microsoft.com/office/drawing/2014/main" id="{0C97C5AD-9E9E-44FF-B0BC-C06BFD2ECB74}"/>
                </a:ext>
              </a:extLst>
            </p:cNvPr>
            <p:cNvSpPr/>
            <p:nvPr/>
          </p:nvSpPr>
          <p:spPr>
            <a:xfrm>
              <a:off x="9028197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20" name="tx173">
              <a:extLst>
                <a:ext uri="{FF2B5EF4-FFF2-40B4-BE49-F238E27FC236}">
                  <a16:creationId xmlns:a16="http://schemas.microsoft.com/office/drawing/2014/main" id="{820C4ECD-4575-4FED-87AA-DDD11B394EAF}"/>
                </a:ext>
              </a:extLst>
            </p:cNvPr>
            <p:cNvSpPr/>
            <p:nvPr/>
          </p:nvSpPr>
          <p:spPr>
            <a:xfrm>
              <a:off x="9217983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21" name="tx174">
              <a:extLst>
                <a:ext uri="{FF2B5EF4-FFF2-40B4-BE49-F238E27FC236}">
                  <a16:creationId xmlns:a16="http://schemas.microsoft.com/office/drawing/2014/main" id="{48420EB5-CA5A-487C-811D-5CFC019F95A5}"/>
                </a:ext>
              </a:extLst>
            </p:cNvPr>
            <p:cNvSpPr/>
            <p:nvPr/>
          </p:nvSpPr>
          <p:spPr>
            <a:xfrm>
              <a:off x="9468669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22" name="tx175">
              <a:extLst>
                <a:ext uri="{FF2B5EF4-FFF2-40B4-BE49-F238E27FC236}">
                  <a16:creationId xmlns:a16="http://schemas.microsoft.com/office/drawing/2014/main" id="{7549C764-28FC-435E-8BD2-61DED19B8A26}"/>
                </a:ext>
              </a:extLst>
            </p:cNvPr>
            <p:cNvSpPr/>
            <p:nvPr/>
          </p:nvSpPr>
          <p:spPr>
            <a:xfrm>
              <a:off x="9109398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23" name="tx176">
              <a:extLst>
                <a:ext uri="{FF2B5EF4-FFF2-40B4-BE49-F238E27FC236}">
                  <a16:creationId xmlns:a16="http://schemas.microsoft.com/office/drawing/2014/main" id="{8F1E75CD-B071-4046-84EA-9EBC2513E9C0}"/>
                </a:ext>
              </a:extLst>
            </p:cNvPr>
            <p:cNvSpPr/>
            <p:nvPr/>
          </p:nvSpPr>
          <p:spPr>
            <a:xfrm>
              <a:off x="9319543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24" name="tx177">
              <a:extLst>
                <a:ext uri="{FF2B5EF4-FFF2-40B4-BE49-F238E27FC236}">
                  <a16:creationId xmlns:a16="http://schemas.microsoft.com/office/drawing/2014/main" id="{14AB404A-3D7A-4589-8428-1150A3DC52F6}"/>
                </a:ext>
              </a:extLst>
            </p:cNvPr>
            <p:cNvSpPr/>
            <p:nvPr/>
          </p:nvSpPr>
          <p:spPr>
            <a:xfrm>
              <a:off x="9258643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25" name="tx178">
              <a:extLst>
                <a:ext uri="{FF2B5EF4-FFF2-40B4-BE49-F238E27FC236}">
                  <a16:creationId xmlns:a16="http://schemas.microsoft.com/office/drawing/2014/main" id="{940CDA56-02B1-4575-9ACD-4EAC92F7761A}"/>
                </a:ext>
              </a:extLst>
            </p:cNvPr>
            <p:cNvSpPr/>
            <p:nvPr/>
          </p:nvSpPr>
          <p:spPr>
            <a:xfrm>
              <a:off x="9028197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26" name="tx179">
              <a:extLst>
                <a:ext uri="{FF2B5EF4-FFF2-40B4-BE49-F238E27FC236}">
                  <a16:creationId xmlns:a16="http://schemas.microsoft.com/office/drawing/2014/main" id="{71F6D302-A694-44FF-8600-EFD2E6E08829}"/>
                </a:ext>
              </a:extLst>
            </p:cNvPr>
            <p:cNvSpPr/>
            <p:nvPr/>
          </p:nvSpPr>
          <p:spPr>
            <a:xfrm>
              <a:off x="9217983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27" name="tx180">
              <a:extLst>
                <a:ext uri="{FF2B5EF4-FFF2-40B4-BE49-F238E27FC236}">
                  <a16:creationId xmlns:a16="http://schemas.microsoft.com/office/drawing/2014/main" id="{B839A3FB-677C-4DF0-8632-7A807832F9D2}"/>
                </a:ext>
              </a:extLst>
            </p:cNvPr>
            <p:cNvSpPr/>
            <p:nvPr/>
          </p:nvSpPr>
          <p:spPr>
            <a:xfrm>
              <a:off x="9468669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28" name="tx181">
              <a:extLst>
                <a:ext uri="{FF2B5EF4-FFF2-40B4-BE49-F238E27FC236}">
                  <a16:creationId xmlns:a16="http://schemas.microsoft.com/office/drawing/2014/main" id="{E4CE1A19-6561-40BE-A2D9-E7648A3C32B3}"/>
                </a:ext>
              </a:extLst>
            </p:cNvPr>
            <p:cNvSpPr/>
            <p:nvPr/>
          </p:nvSpPr>
          <p:spPr>
            <a:xfrm>
              <a:off x="6808995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29" name="tx182">
              <a:extLst>
                <a:ext uri="{FF2B5EF4-FFF2-40B4-BE49-F238E27FC236}">
                  <a16:creationId xmlns:a16="http://schemas.microsoft.com/office/drawing/2014/main" id="{7E53F02D-8F2E-468F-878C-0DE4DDCD44F4}"/>
                </a:ext>
              </a:extLst>
            </p:cNvPr>
            <p:cNvSpPr/>
            <p:nvPr/>
          </p:nvSpPr>
          <p:spPr>
            <a:xfrm>
              <a:off x="7019140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30" name="tx183">
              <a:extLst>
                <a:ext uri="{FF2B5EF4-FFF2-40B4-BE49-F238E27FC236}">
                  <a16:creationId xmlns:a16="http://schemas.microsoft.com/office/drawing/2014/main" id="{1790CBB2-AD24-4BC8-9802-D0E025088BFB}"/>
                </a:ext>
              </a:extLst>
            </p:cNvPr>
            <p:cNvSpPr/>
            <p:nvPr/>
          </p:nvSpPr>
          <p:spPr>
            <a:xfrm>
              <a:off x="6958240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31" name="tx184">
              <a:extLst>
                <a:ext uri="{FF2B5EF4-FFF2-40B4-BE49-F238E27FC236}">
                  <a16:creationId xmlns:a16="http://schemas.microsoft.com/office/drawing/2014/main" id="{D21587C9-FD92-4779-B096-CA997DE91132}"/>
                </a:ext>
              </a:extLst>
            </p:cNvPr>
            <p:cNvSpPr/>
            <p:nvPr/>
          </p:nvSpPr>
          <p:spPr>
            <a:xfrm>
              <a:off x="6727794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32" name="tx185">
              <a:extLst>
                <a:ext uri="{FF2B5EF4-FFF2-40B4-BE49-F238E27FC236}">
                  <a16:creationId xmlns:a16="http://schemas.microsoft.com/office/drawing/2014/main" id="{0FA55728-64FE-496D-BD1C-B178F6E30024}"/>
                </a:ext>
              </a:extLst>
            </p:cNvPr>
            <p:cNvSpPr/>
            <p:nvPr/>
          </p:nvSpPr>
          <p:spPr>
            <a:xfrm>
              <a:off x="6917580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33" name="tx186">
              <a:extLst>
                <a:ext uri="{FF2B5EF4-FFF2-40B4-BE49-F238E27FC236}">
                  <a16:creationId xmlns:a16="http://schemas.microsoft.com/office/drawing/2014/main" id="{4B2F148D-B199-4E25-8C35-A6CEADAF7675}"/>
                </a:ext>
              </a:extLst>
            </p:cNvPr>
            <p:cNvSpPr/>
            <p:nvPr/>
          </p:nvSpPr>
          <p:spPr>
            <a:xfrm>
              <a:off x="7168266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34" name="tx187">
              <a:extLst>
                <a:ext uri="{FF2B5EF4-FFF2-40B4-BE49-F238E27FC236}">
                  <a16:creationId xmlns:a16="http://schemas.microsoft.com/office/drawing/2014/main" id="{9DBFE134-3074-4B57-A55D-6634FB59BB8A}"/>
                </a:ext>
              </a:extLst>
            </p:cNvPr>
            <p:cNvSpPr/>
            <p:nvPr/>
          </p:nvSpPr>
          <p:spPr>
            <a:xfrm>
              <a:off x="6808995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35" name="tx188">
              <a:extLst>
                <a:ext uri="{FF2B5EF4-FFF2-40B4-BE49-F238E27FC236}">
                  <a16:creationId xmlns:a16="http://schemas.microsoft.com/office/drawing/2014/main" id="{A56F57D2-2D8F-4227-9BFC-DEDBA5C3B78B}"/>
                </a:ext>
              </a:extLst>
            </p:cNvPr>
            <p:cNvSpPr/>
            <p:nvPr/>
          </p:nvSpPr>
          <p:spPr>
            <a:xfrm>
              <a:off x="7019140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36" name="tx189">
              <a:extLst>
                <a:ext uri="{FF2B5EF4-FFF2-40B4-BE49-F238E27FC236}">
                  <a16:creationId xmlns:a16="http://schemas.microsoft.com/office/drawing/2014/main" id="{DF1D4177-CC4C-416A-B741-50E8FB74EA98}"/>
                </a:ext>
              </a:extLst>
            </p:cNvPr>
            <p:cNvSpPr/>
            <p:nvPr/>
          </p:nvSpPr>
          <p:spPr>
            <a:xfrm>
              <a:off x="6958240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37" name="tx190">
              <a:extLst>
                <a:ext uri="{FF2B5EF4-FFF2-40B4-BE49-F238E27FC236}">
                  <a16:creationId xmlns:a16="http://schemas.microsoft.com/office/drawing/2014/main" id="{5BB890D8-43AA-4BC9-837F-33531250A8C6}"/>
                </a:ext>
              </a:extLst>
            </p:cNvPr>
            <p:cNvSpPr/>
            <p:nvPr/>
          </p:nvSpPr>
          <p:spPr>
            <a:xfrm>
              <a:off x="6727794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38" name="tx191">
              <a:extLst>
                <a:ext uri="{FF2B5EF4-FFF2-40B4-BE49-F238E27FC236}">
                  <a16:creationId xmlns:a16="http://schemas.microsoft.com/office/drawing/2014/main" id="{E750FC15-269D-4AB3-AA92-C767CD0A577A}"/>
                </a:ext>
              </a:extLst>
            </p:cNvPr>
            <p:cNvSpPr/>
            <p:nvPr/>
          </p:nvSpPr>
          <p:spPr>
            <a:xfrm>
              <a:off x="6917580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39" name="tx192">
              <a:extLst>
                <a:ext uri="{FF2B5EF4-FFF2-40B4-BE49-F238E27FC236}">
                  <a16:creationId xmlns:a16="http://schemas.microsoft.com/office/drawing/2014/main" id="{78EFBC7A-C3A3-4A4A-B349-77FFF78184DD}"/>
                </a:ext>
              </a:extLst>
            </p:cNvPr>
            <p:cNvSpPr/>
            <p:nvPr/>
          </p:nvSpPr>
          <p:spPr>
            <a:xfrm>
              <a:off x="7168266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40" name="tx193">
              <a:extLst>
                <a:ext uri="{FF2B5EF4-FFF2-40B4-BE49-F238E27FC236}">
                  <a16:creationId xmlns:a16="http://schemas.microsoft.com/office/drawing/2014/main" id="{3AA3FA6A-3A8D-45F2-B901-99C23CEE1A6D}"/>
                </a:ext>
              </a:extLst>
            </p:cNvPr>
            <p:cNvSpPr/>
            <p:nvPr/>
          </p:nvSpPr>
          <p:spPr>
            <a:xfrm>
              <a:off x="6808995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41" name="tx194">
              <a:extLst>
                <a:ext uri="{FF2B5EF4-FFF2-40B4-BE49-F238E27FC236}">
                  <a16:creationId xmlns:a16="http://schemas.microsoft.com/office/drawing/2014/main" id="{ADD9289E-35F2-4913-A7C7-848D53A2AF65}"/>
                </a:ext>
              </a:extLst>
            </p:cNvPr>
            <p:cNvSpPr/>
            <p:nvPr/>
          </p:nvSpPr>
          <p:spPr>
            <a:xfrm>
              <a:off x="7019140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42" name="tx195">
              <a:extLst>
                <a:ext uri="{FF2B5EF4-FFF2-40B4-BE49-F238E27FC236}">
                  <a16:creationId xmlns:a16="http://schemas.microsoft.com/office/drawing/2014/main" id="{492B833E-A9DE-4568-9A0A-64DC55888D91}"/>
                </a:ext>
              </a:extLst>
            </p:cNvPr>
            <p:cNvSpPr/>
            <p:nvPr/>
          </p:nvSpPr>
          <p:spPr>
            <a:xfrm>
              <a:off x="6958240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43" name="tx196">
              <a:extLst>
                <a:ext uri="{FF2B5EF4-FFF2-40B4-BE49-F238E27FC236}">
                  <a16:creationId xmlns:a16="http://schemas.microsoft.com/office/drawing/2014/main" id="{42B92FF1-010C-4F95-B008-582549C55559}"/>
                </a:ext>
              </a:extLst>
            </p:cNvPr>
            <p:cNvSpPr/>
            <p:nvPr/>
          </p:nvSpPr>
          <p:spPr>
            <a:xfrm>
              <a:off x="6727794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44" name="tx197">
              <a:extLst>
                <a:ext uri="{FF2B5EF4-FFF2-40B4-BE49-F238E27FC236}">
                  <a16:creationId xmlns:a16="http://schemas.microsoft.com/office/drawing/2014/main" id="{2FA4217C-D9C7-4BFF-A074-CC42012A4567}"/>
                </a:ext>
              </a:extLst>
            </p:cNvPr>
            <p:cNvSpPr/>
            <p:nvPr/>
          </p:nvSpPr>
          <p:spPr>
            <a:xfrm>
              <a:off x="6917580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45" name="tx198">
              <a:extLst>
                <a:ext uri="{FF2B5EF4-FFF2-40B4-BE49-F238E27FC236}">
                  <a16:creationId xmlns:a16="http://schemas.microsoft.com/office/drawing/2014/main" id="{13842CE4-7357-4679-9D58-3F10638E118E}"/>
                </a:ext>
              </a:extLst>
            </p:cNvPr>
            <p:cNvSpPr/>
            <p:nvPr/>
          </p:nvSpPr>
          <p:spPr>
            <a:xfrm>
              <a:off x="7168266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46" name="tx199">
              <a:extLst>
                <a:ext uri="{FF2B5EF4-FFF2-40B4-BE49-F238E27FC236}">
                  <a16:creationId xmlns:a16="http://schemas.microsoft.com/office/drawing/2014/main" id="{6F98904B-0FAD-4655-911E-59F1A6EC492F}"/>
                </a:ext>
              </a:extLst>
            </p:cNvPr>
            <p:cNvSpPr/>
            <p:nvPr/>
          </p:nvSpPr>
          <p:spPr>
            <a:xfrm>
              <a:off x="4508592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47" name="tx200">
              <a:extLst>
                <a:ext uri="{FF2B5EF4-FFF2-40B4-BE49-F238E27FC236}">
                  <a16:creationId xmlns:a16="http://schemas.microsoft.com/office/drawing/2014/main" id="{F742A57D-A129-4FEE-8C33-0CC7D4CF04A9}"/>
                </a:ext>
              </a:extLst>
            </p:cNvPr>
            <p:cNvSpPr/>
            <p:nvPr/>
          </p:nvSpPr>
          <p:spPr>
            <a:xfrm>
              <a:off x="4718737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48" name="tx201">
              <a:extLst>
                <a:ext uri="{FF2B5EF4-FFF2-40B4-BE49-F238E27FC236}">
                  <a16:creationId xmlns:a16="http://schemas.microsoft.com/office/drawing/2014/main" id="{4F5817D5-445D-4402-8574-4020898528D9}"/>
                </a:ext>
              </a:extLst>
            </p:cNvPr>
            <p:cNvSpPr/>
            <p:nvPr/>
          </p:nvSpPr>
          <p:spPr>
            <a:xfrm>
              <a:off x="4657837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49" name="tx202">
              <a:extLst>
                <a:ext uri="{FF2B5EF4-FFF2-40B4-BE49-F238E27FC236}">
                  <a16:creationId xmlns:a16="http://schemas.microsoft.com/office/drawing/2014/main" id="{9D379815-0E96-4D31-B057-AF4703083611}"/>
                </a:ext>
              </a:extLst>
            </p:cNvPr>
            <p:cNvSpPr/>
            <p:nvPr/>
          </p:nvSpPr>
          <p:spPr>
            <a:xfrm>
              <a:off x="4427391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50" name="tx203">
              <a:extLst>
                <a:ext uri="{FF2B5EF4-FFF2-40B4-BE49-F238E27FC236}">
                  <a16:creationId xmlns:a16="http://schemas.microsoft.com/office/drawing/2014/main" id="{33B54F8F-E0B5-4D84-8BBE-4672BE7C0737}"/>
                </a:ext>
              </a:extLst>
            </p:cNvPr>
            <p:cNvSpPr/>
            <p:nvPr/>
          </p:nvSpPr>
          <p:spPr>
            <a:xfrm>
              <a:off x="4617177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51" name="tx204">
              <a:extLst>
                <a:ext uri="{FF2B5EF4-FFF2-40B4-BE49-F238E27FC236}">
                  <a16:creationId xmlns:a16="http://schemas.microsoft.com/office/drawing/2014/main" id="{BB5C5B9E-A3D9-4B85-88BC-9ABD6C5ED889}"/>
                </a:ext>
              </a:extLst>
            </p:cNvPr>
            <p:cNvSpPr/>
            <p:nvPr/>
          </p:nvSpPr>
          <p:spPr>
            <a:xfrm>
              <a:off x="4867863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52" name="tx205">
              <a:extLst>
                <a:ext uri="{FF2B5EF4-FFF2-40B4-BE49-F238E27FC236}">
                  <a16:creationId xmlns:a16="http://schemas.microsoft.com/office/drawing/2014/main" id="{00388825-6A1B-4DAC-95F6-0686004FB63E}"/>
                </a:ext>
              </a:extLst>
            </p:cNvPr>
            <p:cNvSpPr/>
            <p:nvPr/>
          </p:nvSpPr>
          <p:spPr>
            <a:xfrm>
              <a:off x="4508592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53" name="tx206">
              <a:extLst>
                <a:ext uri="{FF2B5EF4-FFF2-40B4-BE49-F238E27FC236}">
                  <a16:creationId xmlns:a16="http://schemas.microsoft.com/office/drawing/2014/main" id="{E8B15D95-0E67-4920-A9EB-BBA50BEB5D60}"/>
                </a:ext>
              </a:extLst>
            </p:cNvPr>
            <p:cNvSpPr/>
            <p:nvPr/>
          </p:nvSpPr>
          <p:spPr>
            <a:xfrm>
              <a:off x="4718737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54" name="tx207">
              <a:extLst>
                <a:ext uri="{FF2B5EF4-FFF2-40B4-BE49-F238E27FC236}">
                  <a16:creationId xmlns:a16="http://schemas.microsoft.com/office/drawing/2014/main" id="{8B7A4AAD-E8BC-447C-98D7-6F0AA0F5866B}"/>
                </a:ext>
              </a:extLst>
            </p:cNvPr>
            <p:cNvSpPr/>
            <p:nvPr/>
          </p:nvSpPr>
          <p:spPr>
            <a:xfrm>
              <a:off x="4657837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55" name="tx208">
              <a:extLst>
                <a:ext uri="{FF2B5EF4-FFF2-40B4-BE49-F238E27FC236}">
                  <a16:creationId xmlns:a16="http://schemas.microsoft.com/office/drawing/2014/main" id="{5F620501-C169-42FC-95BE-99482132FB61}"/>
                </a:ext>
              </a:extLst>
            </p:cNvPr>
            <p:cNvSpPr/>
            <p:nvPr/>
          </p:nvSpPr>
          <p:spPr>
            <a:xfrm>
              <a:off x="4427391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56" name="tx209">
              <a:extLst>
                <a:ext uri="{FF2B5EF4-FFF2-40B4-BE49-F238E27FC236}">
                  <a16:creationId xmlns:a16="http://schemas.microsoft.com/office/drawing/2014/main" id="{9CC3CC23-F534-4A00-925E-3D275F35D65D}"/>
                </a:ext>
              </a:extLst>
            </p:cNvPr>
            <p:cNvSpPr/>
            <p:nvPr/>
          </p:nvSpPr>
          <p:spPr>
            <a:xfrm>
              <a:off x="4617177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57" name="tx210">
              <a:extLst>
                <a:ext uri="{FF2B5EF4-FFF2-40B4-BE49-F238E27FC236}">
                  <a16:creationId xmlns:a16="http://schemas.microsoft.com/office/drawing/2014/main" id="{DAC7317D-B8ED-48F6-9758-3A5A1786204F}"/>
                </a:ext>
              </a:extLst>
            </p:cNvPr>
            <p:cNvSpPr/>
            <p:nvPr/>
          </p:nvSpPr>
          <p:spPr>
            <a:xfrm>
              <a:off x="4867863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58" name="tx211">
              <a:extLst>
                <a:ext uri="{FF2B5EF4-FFF2-40B4-BE49-F238E27FC236}">
                  <a16:creationId xmlns:a16="http://schemas.microsoft.com/office/drawing/2014/main" id="{98E51DFC-E0D9-4ADC-9C02-F09704DC2358}"/>
                </a:ext>
              </a:extLst>
            </p:cNvPr>
            <p:cNvSpPr/>
            <p:nvPr/>
          </p:nvSpPr>
          <p:spPr>
            <a:xfrm>
              <a:off x="4508592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59" name="tx212">
              <a:extLst>
                <a:ext uri="{FF2B5EF4-FFF2-40B4-BE49-F238E27FC236}">
                  <a16:creationId xmlns:a16="http://schemas.microsoft.com/office/drawing/2014/main" id="{406DED65-1F37-440F-9F53-9E2981536BCA}"/>
                </a:ext>
              </a:extLst>
            </p:cNvPr>
            <p:cNvSpPr/>
            <p:nvPr/>
          </p:nvSpPr>
          <p:spPr>
            <a:xfrm>
              <a:off x="4718737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60" name="tx213">
              <a:extLst>
                <a:ext uri="{FF2B5EF4-FFF2-40B4-BE49-F238E27FC236}">
                  <a16:creationId xmlns:a16="http://schemas.microsoft.com/office/drawing/2014/main" id="{1F0FFE18-FD2B-486A-A8A7-CFA11BDDB4B8}"/>
                </a:ext>
              </a:extLst>
            </p:cNvPr>
            <p:cNvSpPr/>
            <p:nvPr/>
          </p:nvSpPr>
          <p:spPr>
            <a:xfrm>
              <a:off x="4657837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61" name="tx214">
              <a:extLst>
                <a:ext uri="{FF2B5EF4-FFF2-40B4-BE49-F238E27FC236}">
                  <a16:creationId xmlns:a16="http://schemas.microsoft.com/office/drawing/2014/main" id="{0ABE6D62-37A4-4AAF-9FE9-915CE20874E4}"/>
                </a:ext>
              </a:extLst>
            </p:cNvPr>
            <p:cNvSpPr/>
            <p:nvPr/>
          </p:nvSpPr>
          <p:spPr>
            <a:xfrm>
              <a:off x="4427391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62" name="tx215">
              <a:extLst>
                <a:ext uri="{FF2B5EF4-FFF2-40B4-BE49-F238E27FC236}">
                  <a16:creationId xmlns:a16="http://schemas.microsoft.com/office/drawing/2014/main" id="{099F9438-11DA-49A3-80EC-2815BF5CB5AB}"/>
                </a:ext>
              </a:extLst>
            </p:cNvPr>
            <p:cNvSpPr/>
            <p:nvPr/>
          </p:nvSpPr>
          <p:spPr>
            <a:xfrm>
              <a:off x="4617177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63" name="tx216">
              <a:extLst>
                <a:ext uri="{FF2B5EF4-FFF2-40B4-BE49-F238E27FC236}">
                  <a16:creationId xmlns:a16="http://schemas.microsoft.com/office/drawing/2014/main" id="{13D11BED-7F4D-4DE1-9AAF-D9280FF1AF1E}"/>
                </a:ext>
              </a:extLst>
            </p:cNvPr>
            <p:cNvSpPr/>
            <p:nvPr/>
          </p:nvSpPr>
          <p:spPr>
            <a:xfrm>
              <a:off x="4867863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64" name="tx217">
              <a:extLst>
                <a:ext uri="{FF2B5EF4-FFF2-40B4-BE49-F238E27FC236}">
                  <a16:creationId xmlns:a16="http://schemas.microsoft.com/office/drawing/2014/main" id="{8F61532D-D9EF-43B7-AECF-D22E5935BEF4}"/>
                </a:ext>
              </a:extLst>
            </p:cNvPr>
            <p:cNvSpPr/>
            <p:nvPr/>
          </p:nvSpPr>
          <p:spPr>
            <a:xfrm>
              <a:off x="2208189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65" name="tx218">
              <a:extLst>
                <a:ext uri="{FF2B5EF4-FFF2-40B4-BE49-F238E27FC236}">
                  <a16:creationId xmlns:a16="http://schemas.microsoft.com/office/drawing/2014/main" id="{25C0DA86-5AA2-4418-88BF-128784782C67}"/>
                </a:ext>
              </a:extLst>
            </p:cNvPr>
            <p:cNvSpPr/>
            <p:nvPr/>
          </p:nvSpPr>
          <p:spPr>
            <a:xfrm>
              <a:off x="2418334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66" name="tx219">
              <a:extLst>
                <a:ext uri="{FF2B5EF4-FFF2-40B4-BE49-F238E27FC236}">
                  <a16:creationId xmlns:a16="http://schemas.microsoft.com/office/drawing/2014/main" id="{EE2CC648-DC94-4AD1-8387-3C7FC9180CA4}"/>
                </a:ext>
              </a:extLst>
            </p:cNvPr>
            <p:cNvSpPr/>
            <p:nvPr/>
          </p:nvSpPr>
          <p:spPr>
            <a:xfrm>
              <a:off x="2357434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67" name="tx220">
              <a:extLst>
                <a:ext uri="{FF2B5EF4-FFF2-40B4-BE49-F238E27FC236}">
                  <a16:creationId xmlns:a16="http://schemas.microsoft.com/office/drawing/2014/main" id="{F560ABA5-737C-4E60-860B-012B97F3276E}"/>
                </a:ext>
              </a:extLst>
            </p:cNvPr>
            <p:cNvSpPr/>
            <p:nvPr/>
          </p:nvSpPr>
          <p:spPr>
            <a:xfrm>
              <a:off x="2126989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68" name="tx221">
              <a:extLst>
                <a:ext uri="{FF2B5EF4-FFF2-40B4-BE49-F238E27FC236}">
                  <a16:creationId xmlns:a16="http://schemas.microsoft.com/office/drawing/2014/main" id="{B7ECED19-2B4B-4E1B-BD06-3B83B967FFB3}"/>
                </a:ext>
              </a:extLst>
            </p:cNvPr>
            <p:cNvSpPr/>
            <p:nvPr/>
          </p:nvSpPr>
          <p:spPr>
            <a:xfrm>
              <a:off x="2316774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69" name="tx222">
              <a:extLst>
                <a:ext uri="{FF2B5EF4-FFF2-40B4-BE49-F238E27FC236}">
                  <a16:creationId xmlns:a16="http://schemas.microsoft.com/office/drawing/2014/main" id="{01FD607B-581D-49DF-8BE1-479D4686C3CA}"/>
                </a:ext>
              </a:extLst>
            </p:cNvPr>
            <p:cNvSpPr/>
            <p:nvPr/>
          </p:nvSpPr>
          <p:spPr>
            <a:xfrm>
              <a:off x="2567460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70" name="tx223">
              <a:extLst>
                <a:ext uri="{FF2B5EF4-FFF2-40B4-BE49-F238E27FC236}">
                  <a16:creationId xmlns:a16="http://schemas.microsoft.com/office/drawing/2014/main" id="{24108B65-B1D2-4A86-AD65-55A1FF40725F}"/>
                </a:ext>
              </a:extLst>
            </p:cNvPr>
            <p:cNvSpPr/>
            <p:nvPr/>
          </p:nvSpPr>
          <p:spPr>
            <a:xfrm>
              <a:off x="2208189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71" name="tx224">
              <a:extLst>
                <a:ext uri="{FF2B5EF4-FFF2-40B4-BE49-F238E27FC236}">
                  <a16:creationId xmlns:a16="http://schemas.microsoft.com/office/drawing/2014/main" id="{B4F297C8-F946-4DA7-8AB6-473248A59129}"/>
                </a:ext>
              </a:extLst>
            </p:cNvPr>
            <p:cNvSpPr/>
            <p:nvPr/>
          </p:nvSpPr>
          <p:spPr>
            <a:xfrm>
              <a:off x="2418334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72" name="tx225">
              <a:extLst>
                <a:ext uri="{FF2B5EF4-FFF2-40B4-BE49-F238E27FC236}">
                  <a16:creationId xmlns:a16="http://schemas.microsoft.com/office/drawing/2014/main" id="{D62CF5B0-8C11-419D-8D2A-B4DB32EDA9D6}"/>
                </a:ext>
              </a:extLst>
            </p:cNvPr>
            <p:cNvSpPr/>
            <p:nvPr/>
          </p:nvSpPr>
          <p:spPr>
            <a:xfrm>
              <a:off x="2357434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73" name="tx226">
              <a:extLst>
                <a:ext uri="{FF2B5EF4-FFF2-40B4-BE49-F238E27FC236}">
                  <a16:creationId xmlns:a16="http://schemas.microsoft.com/office/drawing/2014/main" id="{00158283-3256-4902-B52B-CAC389498A06}"/>
                </a:ext>
              </a:extLst>
            </p:cNvPr>
            <p:cNvSpPr/>
            <p:nvPr/>
          </p:nvSpPr>
          <p:spPr>
            <a:xfrm>
              <a:off x="2126989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74" name="tx227">
              <a:extLst>
                <a:ext uri="{FF2B5EF4-FFF2-40B4-BE49-F238E27FC236}">
                  <a16:creationId xmlns:a16="http://schemas.microsoft.com/office/drawing/2014/main" id="{DEE22AD8-77F9-4802-B0C9-B5B8C9D0E588}"/>
                </a:ext>
              </a:extLst>
            </p:cNvPr>
            <p:cNvSpPr/>
            <p:nvPr/>
          </p:nvSpPr>
          <p:spPr>
            <a:xfrm>
              <a:off x="2316774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75" name="tx228">
              <a:extLst>
                <a:ext uri="{FF2B5EF4-FFF2-40B4-BE49-F238E27FC236}">
                  <a16:creationId xmlns:a16="http://schemas.microsoft.com/office/drawing/2014/main" id="{17167E8D-0710-4A10-A12E-14B7407CAAC0}"/>
                </a:ext>
              </a:extLst>
            </p:cNvPr>
            <p:cNvSpPr/>
            <p:nvPr/>
          </p:nvSpPr>
          <p:spPr>
            <a:xfrm>
              <a:off x="2567460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76" name="tx229">
              <a:extLst>
                <a:ext uri="{FF2B5EF4-FFF2-40B4-BE49-F238E27FC236}">
                  <a16:creationId xmlns:a16="http://schemas.microsoft.com/office/drawing/2014/main" id="{EC3AC2E9-AE4D-4F7B-B3D8-A060F28B4015}"/>
                </a:ext>
              </a:extLst>
            </p:cNvPr>
            <p:cNvSpPr/>
            <p:nvPr/>
          </p:nvSpPr>
          <p:spPr>
            <a:xfrm>
              <a:off x="2208189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477" name="tx230">
              <a:extLst>
                <a:ext uri="{FF2B5EF4-FFF2-40B4-BE49-F238E27FC236}">
                  <a16:creationId xmlns:a16="http://schemas.microsoft.com/office/drawing/2014/main" id="{EFF92F97-6B11-48B2-91AA-84D4F5DFD751}"/>
                </a:ext>
              </a:extLst>
            </p:cNvPr>
            <p:cNvSpPr/>
            <p:nvPr/>
          </p:nvSpPr>
          <p:spPr>
            <a:xfrm>
              <a:off x="2418334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78" name="tx231">
              <a:extLst>
                <a:ext uri="{FF2B5EF4-FFF2-40B4-BE49-F238E27FC236}">
                  <a16:creationId xmlns:a16="http://schemas.microsoft.com/office/drawing/2014/main" id="{3444BFFD-4E8E-43DB-A985-C4F59F4B54FC}"/>
                </a:ext>
              </a:extLst>
            </p:cNvPr>
            <p:cNvSpPr/>
            <p:nvPr/>
          </p:nvSpPr>
          <p:spPr>
            <a:xfrm>
              <a:off x="2357434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479" name="tx232">
              <a:extLst>
                <a:ext uri="{FF2B5EF4-FFF2-40B4-BE49-F238E27FC236}">
                  <a16:creationId xmlns:a16="http://schemas.microsoft.com/office/drawing/2014/main" id="{13D44A71-55CD-49AE-AC3E-7189F1F9EC9E}"/>
                </a:ext>
              </a:extLst>
            </p:cNvPr>
            <p:cNvSpPr/>
            <p:nvPr/>
          </p:nvSpPr>
          <p:spPr>
            <a:xfrm>
              <a:off x="2126989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480" name="tx233">
              <a:extLst>
                <a:ext uri="{FF2B5EF4-FFF2-40B4-BE49-F238E27FC236}">
                  <a16:creationId xmlns:a16="http://schemas.microsoft.com/office/drawing/2014/main" id="{4A5A60DF-950C-4F7C-ACE4-0B19C96A4D75}"/>
                </a:ext>
              </a:extLst>
            </p:cNvPr>
            <p:cNvSpPr/>
            <p:nvPr/>
          </p:nvSpPr>
          <p:spPr>
            <a:xfrm>
              <a:off x="2316774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481" name="tx234">
              <a:extLst>
                <a:ext uri="{FF2B5EF4-FFF2-40B4-BE49-F238E27FC236}">
                  <a16:creationId xmlns:a16="http://schemas.microsoft.com/office/drawing/2014/main" id="{57EFBAF0-6F6C-4781-84CD-C5CF152D0C02}"/>
                </a:ext>
              </a:extLst>
            </p:cNvPr>
            <p:cNvSpPr/>
            <p:nvPr/>
          </p:nvSpPr>
          <p:spPr>
            <a:xfrm>
              <a:off x="2567460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482" name="tx235">
              <a:extLst>
                <a:ext uri="{FF2B5EF4-FFF2-40B4-BE49-F238E27FC236}">
                  <a16:creationId xmlns:a16="http://schemas.microsoft.com/office/drawing/2014/main" id="{0286B0A8-A686-4944-91EB-0014FC5463E6}"/>
                </a:ext>
              </a:extLst>
            </p:cNvPr>
            <p:cNvSpPr/>
            <p:nvPr/>
          </p:nvSpPr>
          <p:spPr>
            <a:xfrm>
              <a:off x="5362872" y="8368092"/>
              <a:ext cx="3414042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agreements signed since January 2000</a:t>
              </a:r>
            </a:p>
          </p:txBody>
        </p:sp>
        <p:sp>
          <p:nvSpPr>
            <p:cNvPr id="483" name="tx236">
              <a:extLst>
                <a:ext uri="{FF2B5EF4-FFF2-40B4-BE49-F238E27FC236}">
                  <a16:creationId xmlns:a16="http://schemas.microsoft.com/office/drawing/2014/main" id="{1A979D70-46D8-4357-8FC2-9AD9A3EFC371}"/>
                </a:ext>
              </a:extLst>
            </p:cNvPr>
            <p:cNvSpPr/>
            <p:nvPr/>
          </p:nvSpPr>
          <p:spPr>
            <a:xfrm>
              <a:off x="11467779" y="4879457"/>
              <a:ext cx="1931621" cy="374051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ts val="1200"/>
                </a:lnSpc>
              </a:pPr>
              <a:r>
                <a:rPr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to Gender</a:t>
              </a:r>
              <a:r>
                <a:rPr lang="en-GB" sz="1600" dirty="0">
                  <a:solidFill>
                    <a:srgbClr val="000000">
                      <a:alpha val="100000"/>
                    </a:srgbClr>
                  </a:solidFill>
                  <a:cs typeface="Arial"/>
                </a:rPr>
                <a:t> in agreement</a:t>
              </a:r>
            </a:p>
          </p:txBody>
        </p:sp>
        <p:sp>
          <p:nvSpPr>
            <p:cNvPr id="484" name="tx237">
              <a:extLst>
                <a:ext uri="{FF2B5EF4-FFF2-40B4-BE49-F238E27FC236}">
                  <a16:creationId xmlns:a16="http://schemas.microsoft.com/office/drawing/2014/main" id="{04D02727-5FCD-4223-AD57-3471CDA30194}"/>
                </a:ext>
              </a:extLst>
            </p:cNvPr>
            <p:cNvSpPr/>
            <p:nvPr/>
          </p:nvSpPr>
          <p:spPr>
            <a:xfrm>
              <a:off x="11467778" y="5080724"/>
              <a:ext cx="57" cy="142715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spAutoFit/>
            </a:bodyPr>
            <a:lstStyle/>
            <a:p>
              <a:pPr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endParaRPr sz="16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85" name="rc238">
              <a:extLst>
                <a:ext uri="{FF2B5EF4-FFF2-40B4-BE49-F238E27FC236}">
                  <a16:creationId xmlns:a16="http://schemas.microsoft.com/office/drawing/2014/main" id="{CC9233B5-7DF6-4237-B36E-764B31466F13}"/>
                </a:ext>
              </a:extLst>
            </p:cNvPr>
            <p:cNvSpPr/>
            <p:nvPr/>
          </p:nvSpPr>
          <p:spPr>
            <a:xfrm>
              <a:off x="11476778" y="5311072"/>
              <a:ext cx="201455" cy="226604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486" name="rc239">
              <a:extLst>
                <a:ext uri="{FF2B5EF4-FFF2-40B4-BE49-F238E27FC236}">
                  <a16:creationId xmlns:a16="http://schemas.microsoft.com/office/drawing/2014/main" id="{C552779B-A963-4200-AF22-F7EA9F8B5AB6}"/>
                </a:ext>
              </a:extLst>
            </p:cNvPr>
            <p:cNvSpPr/>
            <p:nvPr/>
          </p:nvSpPr>
          <p:spPr>
            <a:xfrm>
              <a:off x="11476778" y="5659190"/>
              <a:ext cx="201455" cy="226604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 sz="2800"/>
            </a:p>
          </p:txBody>
        </p:sp>
        <p:sp>
          <p:nvSpPr>
            <p:cNvPr id="487" name="tx240">
              <a:extLst>
                <a:ext uri="{FF2B5EF4-FFF2-40B4-BE49-F238E27FC236}">
                  <a16:creationId xmlns:a16="http://schemas.microsoft.com/office/drawing/2014/main" id="{12223D82-52E9-404C-AC9B-0DD1F96EB27B}"/>
                </a:ext>
              </a:extLst>
            </p:cNvPr>
            <p:cNvSpPr/>
            <p:nvPr/>
          </p:nvSpPr>
          <p:spPr>
            <a:xfrm>
              <a:off x="11763149" y="5311984"/>
              <a:ext cx="704790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reference</a:t>
              </a:r>
            </a:p>
          </p:txBody>
        </p:sp>
        <p:sp>
          <p:nvSpPr>
            <p:cNvPr id="488" name="tx241">
              <a:extLst>
                <a:ext uri="{FF2B5EF4-FFF2-40B4-BE49-F238E27FC236}">
                  <a16:creationId xmlns:a16="http://schemas.microsoft.com/office/drawing/2014/main" id="{2541AE68-6D15-4144-8A0B-820346AC4A61}"/>
                </a:ext>
              </a:extLst>
            </p:cNvPr>
            <p:cNvSpPr/>
            <p:nvPr/>
          </p:nvSpPr>
          <p:spPr>
            <a:xfrm>
              <a:off x="11763149" y="5443598"/>
              <a:ext cx="542210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Gender</a:t>
              </a:r>
            </a:p>
          </p:txBody>
        </p:sp>
        <p:sp>
          <p:nvSpPr>
            <p:cNvPr id="489" name="tx242">
              <a:extLst>
                <a:ext uri="{FF2B5EF4-FFF2-40B4-BE49-F238E27FC236}">
                  <a16:creationId xmlns:a16="http://schemas.microsoft.com/office/drawing/2014/main" id="{FFE742D7-52DF-46D1-8AA1-FDA1CD861AA3}"/>
                </a:ext>
              </a:extLst>
            </p:cNvPr>
            <p:cNvSpPr/>
            <p:nvPr/>
          </p:nvSpPr>
          <p:spPr>
            <a:xfrm>
              <a:off x="11763149" y="5637302"/>
              <a:ext cx="1023282" cy="1129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Specific Reference</a:t>
              </a:r>
            </a:p>
          </p:txBody>
        </p:sp>
        <p:sp>
          <p:nvSpPr>
            <p:cNvPr id="490" name="tx243">
              <a:extLst>
                <a:ext uri="{FF2B5EF4-FFF2-40B4-BE49-F238E27FC236}">
                  <a16:creationId xmlns:a16="http://schemas.microsoft.com/office/drawing/2014/main" id="{D2136C23-A529-4223-AFFD-D091FFE189A6}"/>
                </a:ext>
              </a:extLst>
            </p:cNvPr>
            <p:cNvSpPr/>
            <p:nvPr/>
          </p:nvSpPr>
          <p:spPr>
            <a:xfrm>
              <a:off x="11763149" y="5791717"/>
              <a:ext cx="542210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Gender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07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434AD-8BC1-48D5-8167-479FB876E092}"/>
              </a:ext>
            </a:extLst>
          </p:cNvPr>
          <p:cNvSpPr/>
          <p:nvPr/>
        </p:nvSpPr>
        <p:spPr>
          <a:xfrm>
            <a:off x="1083469" y="1654314"/>
            <a:ext cx="11277600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tabLst>
                <a:tab pos="0" algn="l"/>
              </a:tabLst>
            </a:pP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 err="1">
                <a:latin typeface="Courier"/>
              </a:rPr>
              <a:t>countries_data_tidy_plus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7020"/>
                </a:solidFill>
                <a:latin typeface="Courier"/>
              </a:rPr>
              <a:t>graph_from_data_frame</a:t>
            </a:r>
            <a:r>
              <a:rPr lang="en-GB" dirty="0">
                <a:latin typeface="Courier"/>
              </a:rPr>
              <a:t>()</a:t>
            </a:r>
            <a:endParaRPr lang="en-GB" dirty="0"/>
          </a:p>
          <a:p>
            <a:pPr lvl="0">
              <a:tabLst>
                <a:tab pos="0" algn="l"/>
              </a:tabLst>
            </a:pPr>
            <a:endParaRPr lang="en-GB" dirty="0"/>
          </a:p>
          <a:p>
            <a:pPr lvl="0">
              <a:tabLst>
                <a:tab pos="0" algn="l"/>
              </a:tabLst>
            </a:pPr>
            <a:endParaRPr lang="en-GB" dirty="0"/>
          </a:p>
          <a:p>
            <a:pPr lvl="0">
              <a:tabLst>
                <a:tab pos="0" algn="l"/>
              </a:tabLst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# Output:</a:t>
            </a:r>
          </a:p>
          <a:p>
            <a:pPr lvl="0">
              <a:tabLst>
                <a:tab pos="0" algn="l"/>
              </a:tabLst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## 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ertices – twelve countries plus 164 Peace agreements</a:t>
            </a:r>
          </a:p>
          <a:p>
            <a:pPr lvl="0">
              <a:tabLst>
                <a:tab pos="0" algn="l"/>
              </a:tabLst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## 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"/>
              </a:rPr>
              <a:t>dges – lines connecting vertices</a:t>
            </a:r>
          </a:p>
          <a:p>
            <a:pPr lvl="0">
              <a:tabLst>
                <a:tab pos="0" algn="l"/>
              </a:tabLst>
            </a:pPr>
            <a:endParaRPr lang="en-GB" dirty="0"/>
          </a:p>
          <a:p>
            <a:pPr lvl="0">
              <a:tabLst>
                <a:tab pos="0" algn="l"/>
              </a:tabLst>
            </a:pPr>
            <a:endParaRPr lang="en-GB" dirty="0"/>
          </a:p>
          <a:p>
            <a:pPr lvl="0">
              <a:tabLst>
                <a:tab pos="0" algn="l"/>
              </a:tabLst>
            </a:pPr>
            <a:endParaRPr lang="en-GB" dirty="0"/>
          </a:p>
          <a:p>
            <a:pPr lvl="0">
              <a:tabLst>
                <a:tab pos="0" algn="l"/>
              </a:tabLst>
            </a:pPr>
            <a:endParaRPr lang="en-GB" dirty="0"/>
          </a:p>
          <a:p>
            <a:pPr lvl="0">
              <a:tabLst>
                <a:tab pos="0" algn="l"/>
              </a:tabLst>
            </a:pPr>
            <a:r>
              <a:rPr lang="en-GB" dirty="0">
                <a:latin typeface="Courier"/>
              </a:rPr>
              <a:t># Colouring spots:</a:t>
            </a:r>
          </a:p>
          <a:p>
            <a:pPr lvl="0">
              <a:tabLst>
                <a:tab pos="0" algn="l"/>
              </a:tabLst>
            </a:pPr>
            <a:br>
              <a:rPr lang="en-GB" dirty="0"/>
            </a:br>
            <a:r>
              <a:rPr lang="en-GB" dirty="0" err="1">
                <a:latin typeface="Courier"/>
              </a:rPr>
              <a:t>spot_cols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 err="1">
                <a:latin typeface="Courier"/>
              </a:rPr>
              <a:t>countries_data_tidy_plus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dirty="0"/>
            </a:br>
            <a:r>
              <a:rPr lang="en-GB" dirty="0">
                <a:solidFill>
                  <a:srgbClr val="4070A0"/>
                </a:solidFill>
                <a:latin typeface="Courier"/>
              </a:rPr>
              <a:t>              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AgtId</a:t>
            </a:r>
            <a:r>
              <a:rPr lang="en-GB" dirty="0">
                <a:latin typeface="Courier"/>
              </a:rPr>
              <a:t>, </a:t>
            </a:r>
          </a:p>
          <a:p>
            <a:pPr lvl="0">
              <a:tabLst>
                <a:tab pos="0" algn="l"/>
              </a:tabLst>
            </a:pPr>
            <a:r>
              <a:rPr lang="en-GB" dirty="0">
                <a:latin typeface="Courier"/>
              </a:rPr>
              <a:t>        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         </a:t>
            </a:r>
            <a:r>
              <a:rPr lang="en-GB" dirty="0">
                <a:latin typeface="Courier"/>
              </a:rPr>
              <a:t> 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 err="1">
                <a:latin typeface="Courier"/>
              </a:rPr>
              <a:t>GeWom</a:t>
            </a:r>
            <a:r>
              <a:rPr lang="en-GB" dirty="0">
                <a:latin typeface="Courier"/>
              </a:rPr>
              <a:t>)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dirty="0"/>
            </a:br>
            <a:r>
              <a:rPr lang="en-GB" dirty="0">
                <a:solidFill>
                  <a:srgbClr val="4070A0"/>
                </a:solidFill>
                <a:latin typeface="Courier"/>
              </a:rPr>
              <a:t>              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col =</a:t>
            </a:r>
            <a:r>
              <a:rPr lang="en-GB" dirty="0">
                <a:latin typeface="Courier"/>
              </a:rPr>
              <a:t> </a:t>
            </a:r>
            <a:r>
              <a:rPr lang="en-GB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GeWom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latin typeface="Courier"/>
              </a:rPr>
              <a:t>,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"#5566FF"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"#FFcc00"</a:t>
            </a:r>
            <a:r>
              <a:rPr lang="en-GB" dirty="0">
                <a:latin typeface="Courier"/>
              </a:rPr>
              <a:t>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A3B961-7312-4912-9B43-A008BF24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iGraph</a:t>
            </a:r>
            <a:r>
              <a:rPr lang="en-GB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411411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434AD-8BC1-48D5-8167-479FB876E092}"/>
              </a:ext>
            </a:extLst>
          </p:cNvPr>
          <p:cNvSpPr/>
          <p:nvPr/>
        </p:nvSpPr>
        <p:spPr>
          <a:xfrm>
            <a:off x="321469" y="2357973"/>
            <a:ext cx="128016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tabLst>
                <a:tab pos="0" algn="l"/>
              </a:tabLst>
            </a:pP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color</a:t>
            </a:r>
            <a:r>
              <a:rPr lang="en-GB" dirty="0">
                <a:latin typeface="Courier"/>
              </a:rPr>
              <a:t>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dirty="0">
                <a:latin typeface="Courier"/>
              </a:rPr>
              <a:t>]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"</a:t>
            </a:r>
            <a:r>
              <a:rPr lang="en-GB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color</a:t>
            </a:r>
            <a:r>
              <a:rPr lang="en-GB" dirty="0">
                <a:latin typeface="Courier"/>
              </a:rPr>
              <a:t>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13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118</a:t>
            </a:r>
            <a:r>
              <a:rPr lang="en-GB" dirty="0">
                <a:latin typeface="Courier"/>
              </a:rPr>
              <a:t>]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 err="1">
                <a:latin typeface="Courier"/>
              </a:rPr>
              <a:t>spot_cols</a:t>
            </a:r>
            <a:r>
              <a:rPr lang="en-GB" dirty="0">
                <a:latin typeface="Courier"/>
              </a:rPr>
              <a:t>[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spot_cols</a:t>
            </a:r>
            <a:r>
              <a:rPr lang="en-GB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AgtId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%in%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                                     </a:t>
            </a:r>
          </a:p>
          <a:p>
            <a:pPr lvl="0">
              <a:tabLst>
                <a:tab pos="0" algn="l"/>
              </a:tabLst>
            </a:pPr>
            <a:r>
              <a:rPr lang="en-GB" dirty="0">
                <a:solidFill>
                  <a:srgbClr val="4070A0"/>
                </a:solidFill>
                <a:latin typeface="Courier"/>
              </a:rPr>
              <a:t>                                           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name[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13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118</a:t>
            </a:r>
            <a:r>
              <a:rPr lang="en-GB" dirty="0">
                <a:latin typeface="Courier"/>
              </a:rPr>
              <a:t>]),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"col"</a:t>
            </a:r>
            <a:r>
              <a:rPr lang="en-GB" dirty="0">
                <a:latin typeface="Courier"/>
              </a:rPr>
              <a:t>]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col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frame.color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NA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size[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dirty="0">
                <a:latin typeface="Courier"/>
              </a:rPr>
              <a:t>]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10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size[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13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118</a:t>
            </a:r>
            <a:r>
              <a:rPr lang="en-GB" dirty="0">
                <a:latin typeface="Courier"/>
              </a:rPr>
              <a:t>]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5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label[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dirty="0">
                <a:latin typeface="Courier"/>
              </a:rPr>
              <a:t>]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7020"/>
                </a:solidFill>
                <a:latin typeface="Courier"/>
              </a:rPr>
              <a:t>gsub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 "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"\n"</a:t>
            </a:r>
            <a:r>
              <a:rPr lang="en-GB" dirty="0">
                <a:latin typeface="Courier"/>
              </a:rPr>
              <a:t>,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name[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dirty="0">
                <a:latin typeface="Courier"/>
              </a:rPr>
              <a:t>])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>
                <a:latin typeface="Courier"/>
              </a:rPr>
              <a:t>label[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13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118</a:t>
            </a:r>
            <a:r>
              <a:rPr lang="en-GB" dirty="0">
                <a:latin typeface="Courier"/>
              </a:rPr>
              <a:t>]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NA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V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label.cex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0.7</a:t>
            </a:r>
          </a:p>
          <a:p>
            <a:pPr lvl="0">
              <a:tabLst>
                <a:tab pos="0" algn="l"/>
              </a:tabLst>
            </a:pP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E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)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arrow.mode</a:t>
            </a:r>
            <a:r>
              <a:rPr lang="en-GB" dirty="0">
                <a:latin typeface="Courier"/>
              </a:rPr>
              <a:t>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0</a:t>
            </a:r>
            <a:br>
              <a:rPr lang="en-GB" dirty="0"/>
            </a:br>
            <a:r>
              <a:rPr lang="en-GB" dirty="0">
                <a:latin typeface="Courier"/>
              </a:rPr>
              <a:t>  </a:t>
            </a:r>
            <a:br>
              <a:rPr lang="en-GB" dirty="0"/>
            </a:br>
            <a:r>
              <a:rPr lang="en-GB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pax_net</a:t>
            </a:r>
            <a:r>
              <a:rPr lang="en-GB" dirty="0">
                <a:latin typeface="Courier"/>
              </a:rPr>
              <a:t>, </a:t>
            </a:r>
            <a:r>
              <a:rPr lang="en-GB" dirty="0" err="1">
                <a:solidFill>
                  <a:srgbClr val="902000"/>
                </a:solidFill>
                <a:latin typeface="Courier"/>
              </a:rPr>
              <a:t>mark.groups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groups_list</a:t>
            </a:r>
            <a:r>
              <a:rPr lang="en-GB" dirty="0">
                <a:latin typeface="Courier"/>
              </a:rPr>
              <a:t>, </a:t>
            </a:r>
            <a:r>
              <a:rPr lang="en-GB" dirty="0" err="1">
                <a:solidFill>
                  <a:srgbClr val="902000"/>
                </a:solidFill>
                <a:latin typeface="Courier"/>
              </a:rPr>
              <a:t>mark.col</a:t>
            </a:r>
            <a:r>
              <a:rPr lang="en-GB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n-GB" dirty="0">
                <a:latin typeface="Courier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A3B961-7312-4912-9B43-A008BF24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iGraph</a:t>
            </a:r>
            <a:r>
              <a:rPr lang="en-GB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22106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ine 10">
            <a:extLst>
              <a:ext uri="{FF2B5EF4-FFF2-40B4-BE49-F238E27FC236}">
                <a16:creationId xmlns:a16="http://schemas.microsoft.com/office/drawing/2014/main" id="{8D20F128-D7C1-465D-8582-B0695C253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6808" y="5277427"/>
            <a:ext cx="1771194" cy="50765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7" name="Line 11">
            <a:extLst>
              <a:ext uri="{FF2B5EF4-FFF2-40B4-BE49-F238E27FC236}">
                <a16:creationId xmlns:a16="http://schemas.microsoft.com/office/drawing/2014/main" id="{A1399571-CA02-495E-A99B-7011D9714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648" y="3339350"/>
            <a:ext cx="387054" cy="166180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8" name="Line 12">
            <a:extLst>
              <a:ext uri="{FF2B5EF4-FFF2-40B4-BE49-F238E27FC236}">
                <a16:creationId xmlns:a16="http://schemas.microsoft.com/office/drawing/2014/main" id="{DA886D56-2D58-425B-873A-20D2E2391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4605" y="3532878"/>
            <a:ext cx="495037" cy="147529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9" name="Line 13">
            <a:extLst>
              <a:ext uri="{FF2B5EF4-FFF2-40B4-BE49-F238E27FC236}">
                <a16:creationId xmlns:a16="http://schemas.microsoft.com/office/drawing/2014/main" id="{C9E71897-94E7-4D34-A112-425CF375E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057" y="5354557"/>
            <a:ext cx="1239696" cy="98025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0" name="Line 14">
            <a:extLst>
              <a:ext uri="{FF2B5EF4-FFF2-40B4-BE49-F238E27FC236}">
                <a16:creationId xmlns:a16="http://schemas.microsoft.com/office/drawing/2014/main" id="{57280F23-068E-4F00-9FDC-FAA4DE35B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5079" y="5433090"/>
            <a:ext cx="239805" cy="114713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1" name="Line 15">
            <a:extLst>
              <a:ext uri="{FF2B5EF4-FFF2-40B4-BE49-F238E27FC236}">
                <a16:creationId xmlns:a16="http://schemas.microsoft.com/office/drawing/2014/main" id="{CF4B82B7-77A8-46C8-BF27-3E7F4DE46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2500" y="3531475"/>
            <a:ext cx="588996" cy="147950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2" name="Line 16">
            <a:extLst>
              <a:ext uri="{FF2B5EF4-FFF2-40B4-BE49-F238E27FC236}">
                <a16:creationId xmlns:a16="http://schemas.microsoft.com/office/drawing/2014/main" id="{CD9658F0-2224-480D-8CF0-A10198E2F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7627" y="5365776"/>
            <a:ext cx="1099459" cy="98726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3" name="Line 17">
            <a:extLst>
              <a:ext uri="{FF2B5EF4-FFF2-40B4-BE49-F238E27FC236}">
                <a16:creationId xmlns:a16="http://schemas.microsoft.com/office/drawing/2014/main" id="{B2F27E7D-D63A-496F-94A7-132DCCB5B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4909" y="5304072"/>
            <a:ext cx="1601507" cy="68295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4" name="Line 18">
            <a:extLst>
              <a:ext uri="{FF2B5EF4-FFF2-40B4-BE49-F238E27FC236}">
                <a16:creationId xmlns:a16="http://schemas.microsoft.com/office/drawing/2014/main" id="{549B97FA-CC1E-48A6-BDF2-F1090AB00C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1908" y="5431687"/>
            <a:ext cx="211758" cy="81758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5" name="Line 19">
            <a:extLst>
              <a:ext uri="{FF2B5EF4-FFF2-40B4-BE49-F238E27FC236}">
                <a16:creationId xmlns:a16="http://schemas.microsoft.com/office/drawing/2014/main" id="{C820EF3F-2FDC-44B1-BDB7-D1071CD62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979" y="5438699"/>
            <a:ext cx="44876" cy="97044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6" name="Line 20">
            <a:extLst>
              <a:ext uri="{FF2B5EF4-FFF2-40B4-BE49-F238E27FC236}">
                <a16:creationId xmlns:a16="http://schemas.microsoft.com/office/drawing/2014/main" id="{F3C67AA6-F1B4-4253-8C74-836FD1F09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648" y="5431687"/>
            <a:ext cx="266450" cy="113171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7" name="Line 21">
            <a:extLst>
              <a:ext uri="{FF2B5EF4-FFF2-40B4-BE49-F238E27FC236}">
                <a16:creationId xmlns:a16="http://schemas.microsoft.com/office/drawing/2014/main" id="{CC6627AF-A039-4862-BEFC-90AE6A326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288" y="5326510"/>
            <a:ext cx="1602910" cy="90873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8" name="Line 22">
            <a:extLst>
              <a:ext uri="{FF2B5EF4-FFF2-40B4-BE49-F238E27FC236}">
                <a16:creationId xmlns:a16="http://schemas.microsoft.com/office/drawing/2014/main" id="{B184DA5D-AD65-4846-890F-5F7BC55EE6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5621" y="5299865"/>
            <a:ext cx="1177991" cy="47680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9" name="Line 23">
            <a:extLst>
              <a:ext uri="{FF2B5EF4-FFF2-40B4-BE49-F238E27FC236}">
                <a16:creationId xmlns:a16="http://schemas.microsoft.com/office/drawing/2014/main" id="{3BF22EDE-701F-4588-9E97-C5D15F3DC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909" y="5301267"/>
            <a:ext cx="1409383" cy="57917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0" name="Line 24">
            <a:extLst>
              <a:ext uri="{FF2B5EF4-FFF2-40B4-BE49-F238E27FC236}">
                <a16:creationId xmlns:a16="http://schemas.microsoft.com/office/drawing/2014/main" id="{514E0424-549E-48B2-9DB6-718709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3536" y="5412054"/>
            <a:ext cx="548327" cy="104476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1" name="Line 25">
            <a:extLst>
              <a:ext uri="{FF2B5EF4-FFF2-40B4-BE49-F238E27FC236}">
                <a16:creationId xmlns:a16="http://schemas.microsoft.com/office/drawing/2014/main" id="{89431D68-7520-4AFD-A355-A5571804A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41" y="5330717"/>
            <a:ext cx="1419199" cy="86245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" name="Line 26">
            <a:extLst>
              <a:ext uri="{FF2B5EF4-FFF2-40B4-BE49-F238E27FC236}">
                <a16:creationId xmlns:a16="http://schemas.microsoft.com/office/drawing/2014/main" id="{E0B97990-14B7-4DA1-A776-074BA8B92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2782" y="5410652"/>
            <a:ext cx="590398" cy="107000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3" name="Line 27">
            <a:extLst>
              <a:ext uri="{FF2B5EF4-FFF2-40B4-BE49-F238E27FC236}">
                <a16:creationId xmlns:a16="http://schemas.microsoft.com/office/drawing/2014/main" id="{5BB9E9C4-4757-4C18-94BD-BA600CAD5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55" y="5226941"/>
            <a:ext cx="1616933" cy="7713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4" name="Line 28">
            <a:extLst>
              <a:ext uri="{FF2B5EF4-FFF2-40B4-BE49-F238E27FC236}">
                <a16:creationId xmlns:a16="http://schemas.microsoft.com/office/drawing/2014/main" id="{D8D69755-0B73-4DBD-99D8-E3AE5532D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757" y="5344740"/>
            <a:ext cx="1004097" cy="69697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5" name="Line 29">
            <a:extLst>
              <a:ext uri="{FF2B5EF4-FFF2-40B4-BE49-F238E27FC236}">
                <a16:creationId xmlns:a16="http://schemas.microsoft.com/office/drawing/2014/main" id="{FC9DD6B9-9FBA-4BD3-ADE9-05C0B3242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447" y="5437297"/>
            <a:ext cx="47681" cy="50906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6" name="Line 30">
            <a:extLst>
              <a:ext uri="{FF2B5EF4-FFF2-40B4-BE49-F238E27FC236}">
                <a16:creationId xmlns:a16="http://schemas.microsoft.com/office/drawing/2014/main" id="{14C3A6E3-1691-4C45-AC45-E0C36BFD1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850" y="5358764"/>
            <a:ext cx="720819" cy="60442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7" name="Line 31">
            <a:extLst>
              <a:ext uri="{FF2B5EF4-FFF2-40B4-BE49-F238E27FC236}">
                <a16:creationId xmlns:a16="http://schemas.microsoft.com/office/drawing/2014/main" id="{86108CBC-49DE-4164-A4ED-B1E11639A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737" y="5229746"/>
            <a:ext cx="964831" cy="6030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8" name="Line 32">
            <a:extLst>
              <a:ext uri="{FF2B5EF4-FFF2-40B4-BE49-F238E27FC236}">
                <a16:creationId xmlns:a16="http://schemas.microsoft.com/office/drawing/2014/main" id="{9AE5F889-AD2D-47BB-A0D5-F465C7AC2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726" y="4625324"/>
            <a:ext cx="2144225" cy="53851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9" name="Line 33">
            <a:extLst>
              <a:ext uri="{FF2B5EF4-FFF2-40B4-BE49-F238E27FC236}">
                <a16:creationId xmlns:a16="http://schemas.microsoft.com/office/drawing/2014/main" id="{DC68940C-8D7A-4D7B-96B3-9C9A77D81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737" y="5074083"/>
            <a:ext cx="2081118" cy="12901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0" name="Line 34">
            <a:extLst>
              <a:ext uri="{FF2B5EF4-FFF2-40B4-BE49-F238E27FC236}">
                <a16:creationId xmlns:a16="http://schemas.microsoft.com/office/drawing/2014/main" id="{8EEC766B-9B69-4D3A-B083-D30205DF2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8530" y="5249379"/>
            <a:ext cx="1368714" cy="20053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1" name="Line 35">
            <a:extLst>
              <a:ext uri="{FF2B5EF4-FFF2-40B4-BE49-F238E27FC236}">
                <a16:creationId xmlns:a16="http://schemas.microsoft.com/office/drawing/2014/main" id="{675986DE-72CD-4605-BE20-57A6D6F3E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737" y="5226941"/>
            <a:ext cx="2780901" cy="12761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2" name="Line 36">
            <a:extLst>
              <a:ext uri="{FF2B5EF4-FFF2-40B4-BE49-F238E27FC236}">
                <a16:creationId xmlns:a16="http://schemas.microsoft.com/office/drawing/2014/main" id="{4936D063-5BC0-4889-9CEB-8BD790C65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737" y="5082497"/>
            <a:ext cx="2559327" cy="12340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3" name="Line 37">
            <a:extLst>
              <a:ext uri="{FF2B5EF4-FFF2-40B4-BE49-F238E27FC236}">
                <a16:creationId xmlns:a16="http://schemas.microsoft.com/office/drawing/2014/main" id="{1715EAD3-36C7-42BC-8C32-DC14C8866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335" y="5058657"/>
            <a:ext cx="1290181" cy="13462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4" name="Line 38">
            <a:extLst>
              <a:ext uri="{FF2B5EF4-FFF2-40B4-BE49-F238E27FC236}">
                <a16:creationId xmlns:a16="http://schemas.microsoft.com/office/drawing/2014/main" id="{48E8FC60-3F72-43EB-A7D8-EC73EB0D0E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1518" y="4738916"/>
            <a:ext cx="1253719" cy="41089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5" name="Line 39">
            <a:extLst>
              <a:ext uri="{FF2B5EF4-FFF2-40B4-BE49-F238E27FC236}">
                <a16:creationId xmlns:a16="http://schemas.microsoft.com/office/drawing/2014/main" id="{36115A9C-65D6-46F1-8B3C-3B12672DC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530" y="4999757"/>
            <a:ext cx="978855" cy="17669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6" name="Line 40">
            <a:extLst>
              <a:ext uri="{FF2B5EF4-FFF2-40B4-BE49-F238E27FC236}">
                <a16:creationId xmlns:a16="http://schemas.microsoft.com/office/drawing/2014/main" id="{FBD68BD3-BCC6-4D46-A210-453A36E05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737" y="5109142"/>
            <a:ext cx="1664614" cy="9536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7" name="Line 41">
            <a:extLst>
              <a:ext uri="{FF2B5EF4-FFF2-40B4-BE49-F238E27FC236}">
                <a16:creationId xmlns:a16="http://schemas.microsoft.com/office/drawing/2014/main" id="{AC321E54-A101-4526-99CF-6083709BA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726" y="4579046"/>
            <a:ext cx="2569143" cy="58759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8" name="Line 42">
            <a:extLst>
              <a:ext uri="{FF2B5EF4-FFF2-40B4-BE49-F238E27FC236}">
                <a16:creationId xmlns:a16="http://schemas.microsoft.com/office/drawing/2014/main" id="{816CC965-E926-40A9-A9CB-12E938721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335" y="4876349"/>
            <a:ext cx="2792120" cy="31553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9" name="Line 43">
            <a:extLst>
              <a:ext uri="{FF2B5EF4-FFF2-40B4-BE49-F238E27FC236}">
                <a16:creationId xmlns:a16="http://schemas.microsoft.com/office/drawing/2014/main" id="{036D26DB-FFB6-4995-94B9-F31BA0DF4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5" y="5235355"/>
            <a:ext cx="2250805" cy="19493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0" name="Line 44">
            <a:extLst>
              <a:ext uri="{FF2B5EF4-FFF2-40B4-BE49-F238E27FC236}">
                <a16:creationId xmlns:a16="http://schemas.microsoft.com/office/drawing/2014/main" id="{EB3F2D4A-AA8B-4AE0-8B5B-ACB599B4A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714" y="4529963"/>
            <a:ext cx="1684247" cy="61143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1" name="Line 45">
            <a:extLst>
              <a:ext uri="{FF2B5EF4-FFF2-40B4-BE49-F238E27FC236}">
                <a16:creationId xmlns:a16="http://schemas.microsoft.com/office/drawing/2014/main" id="{B91214A7-A07A-4AE7-8428-2562460B9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335" y="4869337"/>
            <a:ext cx="2330740" cy="31693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" name="Line 46">
            <a:extLst>
              <a:ext uri="{FF2B5EF4-FFF2-40B4-BE49-F238E27FC236}">
                <a16:creationId xmlns:a16="http://schemas.microsoft.com/office/drawing/2014/main" id="{5F6294E7-38B2-4320-BB21-52B2C9C25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5" y="5245172"/>
            <a:ext cx="1747354" cy="22437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3" name="Line 47">
            <a:extLst>
              <a:ext uri="{FF2B5EF4-FFF2-40B4-BE49-F238E27FC236}">
                <a16:creationId xmlns:a16="http://schemas.microsoft.com/office/drawing/2014/main" id="{1AD2C393-07C2-424B-BF02-70580F2E5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530" y="4865130"/>
            <a:ext cx="1838508" cy="31553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4" name="Line 48">
            <a:extLst>
              <a:ext uri="{FF2B5EF4-FFF2-40B4-BE49-F238E27FC236}">
                <a16:creationId xmlns:a16="http://schemas.microsoft.com/office/drawing/2014/main" id="{3554D6EB-1A67-47FD-BB28-5B5B78188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9452" y="5238160"/>
            <a:ext cx="2210136" cy="20895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5" name="Line 49">
            <a:extLst>
              <a:ext uri="{FF2B5EF4-FFF2-40B4-BE49-F238E27FC236}">
                <a16:creationId xmlns:a16="http://schemas.microsoft.com/office/drawing/2014/main" id="{EBB817F4-690F-4D81-B5E7-15A17BE8F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421" y="5344740"/>
            <a:ext cx="611434" cy="42491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6" name="Line 50">
            <a:extLst>
              <a:ext uri="{FF2B5EF4-FFF2-40B4-BE49-F238E27FC236}">
                <a16:creationId xmlns:a16="http://schemas.microsoft.com/office/drawing/2014/main" id="{3AC31225-188D-4233-BF8C-8B6E9D1CC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0850" y="4006879"/>
            <a:ext cx="1259329" cy="106720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7" name="Line 51">
            <a:extLst>
              <a:ext uri="{FF2B5EF4-FFF2-40B4-BE49-F238E27FC236}">
                <a16:creationId xmlns:a16="http://schemas.microsoft.com/office/drawing/2014/main" id="{D2801C4C-E738-4A20-A7F4-1C07A1E80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3916" y="3732014"/>
            <a:ext cx="1292986" cy="132664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8" name="Line 52">
            <a:extLst>
              <a:ext uri="{FF2B5EF4-FFF2-40B4-BE49-F238E27FC236}">
                <a16:creationId xmlns:a16="http://schemas.microsoft.com/office/drawing/2014/main" id="{77D460BF-58FB-4199-929E-F9F88F24E9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9526" y="3869447"/>
            <a:ext cx="1278962" cy="119622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9" name="Line 53">
            <a:extLst>
              <a:ext uri="{FF2B5EF4-FFF2-40B4-BE49-F238E27FC236}">
                <a16:creationId xmlns:a16="http://schemas.microsoft.com/office/drawing/2014/main" id="{17F570CE-8D25-4DD4-9345-E7E58C2244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3140" y="3969015"/>
            <a:ext cx="1605715" cy="112189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0" name="Line 54">
            <a:extLst>
              <a:ext uri="{FF2B5EF4-FFF2-40B4-BE49-F238E27FC236}">
                <a16:creationId xmlns:a16="http://schemas.microsoft.com/office/drawing/2014/main" id="{8E2B83CE-A3D6-46B5-93E2-10883EB19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4205" y="5385409"/>
            <a:ext cx="926967" cy="108403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1" name="Line 55">
            <a:extLst>
              <a:ext uri="{FF2B5EF4-FFF2-40B4-BE49-F238E27FC236}">
                <a16:creationId xmlns:a16="http://schemas.microsoft.com/office/drawing/2014/main" id="{CE3CAC8E-162C-424C-A629-F4D404DE11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7974" y="3987246"/>
            <a:ext cx="1931065" cy="111768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2" name="Line 56">
            <a:extLst>
              <a:ext uri="{FF2B5EF4-FFF2-40B4-BE49-F238E27FC236}">
                <a16:creationId xmlns:a16="http://schemas.microsoft.com/office/drawing/2014/main" id="{6BE936A6-CF6F-40B5-847C-3610FFDD8A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77649" y="3807742"/>
            <a:ext cx="1551022" cy="127054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3" name="Line 57">
            <a:extLst>
              <a:ext uri="{FF2B5EF4-FFF2-40B4-BE49-F238E27FC236}">
                <a16:creationId xmlns:a16="http://schemas.microsoft.com/office/drawing/2014/main" id="{9AB203FF-109F-4F74-9FAA-08A69FA49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0948" y="5396628"/>
            <a:ext cx="468392" cy="63667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4" name="Line 58">
            <a:extLst>
              <a:ext uri="{FF2B5EF4-FFF2-40B4-BE49-F238E27FC236}">
                <a16:creationId xmlns:a16="http://schemas.microsoft.com/office/drawing/2014/main" id="{4A78B75F-1025-4BED-9220-172DF5131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3601" y="3761464"/>
            <a:ext cx="137432" cy="123548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5" name="Line 59">
            <a:extLst>
              <a:ext uri="{FF2B5EF4-FFF2-40B4-BE49-F238E27FC236}">
                <a16:creationId xmlns:a16="http://schemas.microsoft.com/office/drawing/2014/main" id="{3DE79CB7-972B-4F1F-A81D-BF3CF56A6A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5773" y="3842801"/>
            <a:ext cx="1821680" cy="124951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6" name="Line 60">
            <a:extLst>
              <a:ext uri="{FF2B5EF4-FFF2-40B4-BE49-F238E27FC236}">
                <a16:creationId xmlns:a16="http://schemas.microsoft.com/office/drawing/2014/main" id="{B837B503-7945-4C20-87E2-A98CC0DFA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4755" y="3869447"/>
            <a:ext cx="699783" cy="115835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7" name="Line 61">
            <a:extLst>
              <a:ext uri="{FF2B5EF4-FFF2-40B4-BE49-F238E27FC236}">
                <a16:creationId xmlns:a16="http://schemas.microsoft.com/office/drawing/2014/main" id="{57236EAF-61ED-4E93-BD25-76167287A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388" y="5392421"/>
            <a:ext cx="622653" cy="82038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8" name="Line 62">
            <a:extLst>
              <a:ext uri="{FF2B5EF4-FFF2-40B4-BE49-F238E27FC236}">
                <a16:creationId xmlns:a16="http://schemas.microsoft.com/office/drawing/2014/main" id="{AF40AE27-D10F-4BBA-9A60-79AE25E65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9311" y="5253586"/>
            <a:ext cx="1821680" cy="30571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9" name="Line 63">
            <a:extLst>
              <a:ext uri="{FF2B5EF4-FFF2-40B4-BE49-F238E27FC236}">
                <a16:creationId xmlns:a16="http://schemas.microsoft.com/office/drawing/2014/main" id="{F3335545-B33A-4C9A-904A-8010F0EEF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4873" y="5339131"/>
            <a:ext cx="1144335" cy="75728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0" name="Line 64">
            <a:extLst>
              <a:ext uri="{FF2B5EF4-FFF2-40B4-BE49-F238E27FC236}">
                <a16:creationId xmlns:a16="http://schemas.microsoft.com/office/drawing/2014/main" id="{1989E620-975B-4ED2-847F-E08047D0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6891" y="5423273"/>
            <a:ext cx="251024" cy="67874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1" name="Line 65">
            <a:extLst>
              <a:ext uri="{FF2B5EF4-FFF2-40B4-BE49-F238E27FC236}">
                <a16:creationId xmlns:a16="http://schemas.microsoft.com/office/drawing/2014/main" id="{5001335E-E0E1-4CAC-9C68-C16500FBD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9526" y="5259196"/>
            <a:ext cx="1222867" cy="23559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2" name="Line 66">
            <a:extLst>
              <a:ext uri="{FF2B5EF4-FFF2-40B4-BE49-F238E27FC236}">
                <a16:creationId xmlns:a16="http://schemas.microsoft.com/office/drawing/2014/main" id="{964D048A-96E4-4D5B-9A58-55C3B67A0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9924" y="5389616"/>
            <a:ext cx="712404" cy="89611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3" name="Line 67">
            <a:extLst>
              <a:ext uri="{FF2B5EF4-FFF2-40B4-BE49-F238E27FC236}">
                <a16:creationId xmlns:a16="http://schemas.microsoft.com/office/drawing/2014/main" id="{FAA60C83-0486-4AF3-808E-3651C4D00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9204" y="5132982"/>
            <a:ext cx="2120385" cy="7572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4" name="Line 68">
            <a:extLst>
              <a:ext uri="{FF2B5EF4-FFF2-40B4-BE49-F238E27FC236}">
                <a16:creationId xmlns:a16="http://schemas.microsoft.com/office/drawing/2014/main" id="{C0B7E9BA-0561-4BA4-AFD7-EE46D817ED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90590" y="3339350"/>
            <a:ext cx="229989" cy="93818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5" name="Line 69">
            <a:extLst>
              <a:ext uri="{FF2B5EF4-FFF2-40B4-BE49-F238E27FC236}">
                <a16:creationId xmlns:a16="http://schemas.microsoft.com/office/drawing/2014/main" id="{EF0AEAF0-3D49-4309-97BE-E468C51760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9177" y="3539889"/>
            <a:ext cx="42071" cy="73203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6" name="Line 70">
            <a:extLst>
              <a:ext uri="{FF2B5EF4-FFF2-40B4-BE49-F238E27FC236}">
                <a16:creationId xmlns:a16="http://schemas.microsoft.com/office/drawing/2014/main" id="{4AE65A16-FC58-4196-8B4C-25E08DE42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73" y="4677212"/>
            <a:ext cx="343581" cy="52729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7" name="Line 71">
            <a:extLst>
              <a:ext uri="{FF2B5EF4-FFF2-40B4-BE49-F238E27FC236}">
                <a16:creationId xmlns:a16="http://schemas.microsoft.com/office/drawing/2014/main" id="{9251B11E-66AB-462B-9081-A5DA2DD91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4041" y="4507525"/>
            <a:ext cx="1363104" cy="8414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8" name="Line 72">
            <a:extLst>
              <a:ext uri="{FF2B5EF4-FFF2-40B4-BE49-F238E27FC236}">
                <a16:creationId xmlns:a16="http://schemas.microsoft.com/office/drawing/2014/main" id="{40BF1AF6-B975-4BFF-9401-6C6EDA56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822" y="4565022"/>
            <a:ext cx="1326643" cy="46558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9" name="Line 73">
            <a:extLst>
              <a:ext uri="{FF2B5EF4-FFF2-40B4-BE49-F238E27FC236}">
                <a16:creationId xmlns:a16="http://schemas.microsoft.com/office/drawing/2014/main" id="{BF269DA3-DE2F-4D66-9F56-FC8CF5941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325" y="4653372"/>
            <a:ext cx="694174" cy="73344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0" name="Line 74">
            <a:extLst>
              <a:ext uri="{FF2B5EF4-FFF2-40B4-BE49-F238E27FC236}">
                <a16:creationId xmlns:a16="http://schemas.microsoft.com/office/drawing/2014/main" id="{C4BEE46A-C995-485E-A909-AD8A23566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0018" y="4570632"/>
            <a:ext cx="2030633" cy="75026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1" name="Line 75">
            <a:extLst>
              <a:ext uri="{FF2B5EF4-FFF2-40B4-BE49-F238E27FC236}">
                <a16:creationId xmlns:a16="http://schemas.microsoft.com/office/drawing/2014/main" id="{CB741B41-D666-4C59-9A28-01BCDD72A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029" y="4552401"/>
            <a:ext cx="1799242" cy="49363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2" name="Line 76">
            <a:extLst>
              <a:ext uri="{FF2B5EF4-FFF2-40B4-BE49-F238E27FC236}">
                <a16:creationId xmlns:a16="http://schemas.microsoft.com/office/drawing/2014/main" id="{7C3C7DE7-700E-433D-B904-572FCBFF3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580" y="4614105"/>
            <a:ext cx="569363" cy="37303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3" name="Line 77">
            <a:extLst>
              <a:ext uri="{FF2B5EF4-FFF2-40B4-BE49-F238E27FC236}">
                <a16:creationId xmlns:a16="http://schemas.microsoft.com/office/drawing/2014/main" id="{EF8BCB80-AAEE-419A-BDFD-9611BA9C0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029" y="4549596"/>
            <a:ext cx="476806" cy="12621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4" name="Line 78">
            <a:extLst>
              <a:ext uri="{FF2B5EF4-FFF2-40B4-BE49-F238E27FC236}">
                <a16:creationId xmlns:a16="http://schemas.microsoft.com/office/drawing/2014/main" id="{74A20100-C3A2-450B-A8A8-A6C103C66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44" y="4642153"/>
            <a:ext cx="287486" cy="26084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5" name="Line 79">
            <a:extLst>
              <a:ext uri="{FF2B5EF4-FFF2-40B4-BE49-F238E27FC236}">
                <a16:creationId xmlns:a16="http://schemas.microsoft.com/office/drawing/2014/main" id="{A2C34028-8B2E-4145-92E0-132D9652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201" y="4591667"/>
            <a:ext cx="928369" cy="46138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6" name="Line 80">
            <a:extLst>
              <a:ext uri="{FF2B5EF4-FFF2-40B4-BE49-F238E27FC236}">
                <a16:creationId xmlns:a16="http://schemas.microsoft.com/office/drawing/2014/main" id="{85159681-2D63-4357-A04F-C60670469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5444" y="4499111"/>
            <a:ext cx="1786620" cy="5188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7" name="Line 81">
            <a:extLst>
              <a:ext uri="{FF2B5EF4-FFF2-40B4-BE49-F238E27FC236}">
                <a16:creationId xmlns:a16="http://schemas.microsoft.com/office/drawing/2014/main" id="{BFEA8BA4-E42F-494A-973E-957B56686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1237" y="4528561"/>
            <a:ext cx="2023621" cy="31833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8" name="Line 82">
            <a:extLst>
              <a:ext uri="{FF2B5EF4-FFF2-40B4-BE49-F238E27FC236}">
                <a16:creationId xmlns:a16="http://schemas.microsoft.com/office/drawing/2014/main" id="{C6E76577-ED26-44CE-97A1-6F99AAB8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8799" y="4594472"/>
            <a:ext cx="1514560" cy="79374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9" name="Line 83">
            <a:extLst>
              <a:ext uri="{FF2B5EF4-FFF2-40B4-BE49-F238E27FC236}">
                <a16:creationId xmlns:a16="http://schemas.microsoft.com/office/drawing/2014/main" id="{66725E4F-6023-4DE2-9494-09EDF7F97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5444" y="4492099"/>
            <a:ext cx="891908" cy="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0" name="Line 84">
            <a:extLst>
              <a:ext uri="{FF2B5EF4-FFF2-40B4-BE49-F238E27FC236}">
                <a16:creationId xmlns:a16="http://schemas.microsoft.com/office/drawing/2014/main" id="{7AF581D1-2198-45FA-B514-190C5DA00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834" y="4534170"/>
            <a:ext cx="1563643" cy="30010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1" name="Line 85">
            <a:extLst>
              <a:ext uri="{FF2B5EF4-FFF2-40B4-BE49-F238E27FC236}">
                <a16:creationId xmlns:a16="http://schemas.microsoft.com/office/drawing/2014/main" id="{FFC79E5B-430E-4FF0-AB47-CFE57D338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9165" y="4626727"/>
            <a:ext cx="1040559" cy="79093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2" name="Line 86">
            <a:extLst>
              <a:ext uri="{FF2B5EF4-FFF2-40B4-BE49-F238E27FC236}">
                <a16:creationId xmlns:a16="http://schemas.microsoft.com/office/drawing/2014/main" id="{206B6CCD-07A7-4685-8A60-E961F355C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029" y="4548194"/>
            <a:ext cx="1072814" cy="27065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3" name="Line 87">
            <a:extLst>
              <a:ext uri="{FF2B5EF4-FFF2-40B4-BE49-F238E27FC236}">
                <a16:creationId xmlns:a16="http://schemas.microsoft.com/office/drawing/2014/main" id="{318E21EA-AB55-4281-B2DD-8D6AE932C7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142" y="3333741"/>
            <a:ext cx="1660407" cy="104196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4" name="Line 88">
            <a:extLst>
              <a:ext uri="{FF2B5EF4-FFF2-40B4-BE49-F238E27FC236}">
                <a16:creationId xmlns:a16="http://schemas.microsoft.com/office/drawing/2014/main" id="{DB347DC6-7661-4AA3-9BFC-38150DC8F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6761" y="3741831"/>
            <a:ext cx="406688" cy="57076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5" name="Line 89">
            <a:extLst>
              <a:ext uri="{FF2B5EF4-FFF2-40B4-BE49-F238E27FC236}">
                <a16:creationId xmlns:a16="http://schemas.microsoft.com/office/drawing/2014/main" id="{BE428BE1-C553-44D1-A306-BEEE8EBC4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6998" y="2525976"/>
            <a:ext cx="72923" cy="59741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6" name="Line 90">
            <a:extLst>
              <a:ext uri="{FF2B5EF4-FFF2-40B4-BE49-F238E27FC236}">
                <a16:creationId xmlns:a16="http://schemas.microsoft.com/office/drawing/2014/main" id="{FFF4B125-791A-48E1-A715-80BBA284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7667" y="2516159"/>
            <a:ext cx="260841" cy="80776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7" name="Line 91">
            <a:extLst>
              <a:ext uri="{FF2B5EF4-FFF2-40B4-BE49-F238E27FC236}">
                <a16:creationId xmlns:a16="http://schemas.microsoft.com/office/drawing/2014/main" id="{01B318B3-9C52-4686-BC90-C54D98B174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0525" y="3263622"/>
            <a:ext cx="1816070" cy="51326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8" name="Line 92">
            <a:extLst>
              <a:ext uri="{FF2B5EF4-FFF2-40B4-BE49-F238E27FC236}">
                <a16:creationId xmlns:a16="http://schemas.microsoft.com/office/drawing/2014/main" id="{A4190EA5-895F-4DB6-93A4-4CFE16CCB1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1550" y="3452942"/>
            <a:ext cx="1562241" cy="33656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9" name="Line 93">
            <a:extLst>
              <a:ext uri="{FF2B5EF4-FFF2-40B4-BE49-F238E27FC236}">
                <a16:creationId xmlns:a16="http://schemas.microsoft.com/office/drawing/2014/main" id="{98DB370C-A6E7-44CE-A451-C288BB438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23706" y="3856825"/>
            <a:ext cx="755878" cy="6871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0" name="Line 94">
            <a:extLst>
              <a:ext uri="{FF2B5EF4-FFF2-40B4-BE49-F238E27FC236}">
                <a16:creationId xmlns:a16="http://schemas.microsoft.com/office/drawing/2014/main" id="{383C7138-5A35-4CF1-8958-82D1DDF5A7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3039" y="3660493"/>
            <a:ext cx="2096544" cy="15846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1" name="Line 95">
            <a:extLst>
              <a:ext uri="{FF2B5EF4-FFF2-40B4-BE49-F238E27FC236}">
                <a16:creationId xmlns:a16="http://schemas.microsoft.com/office/drawing/2014/main" id="{EE861F41-D7D0-48E2-A8DE-AB2010177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19928" y="3542694"/>
            <a:ext cx="1583277" cy="25943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2" name="Line 96">
            <a:extLst>
              <a:ext uri="{FF2B5EF4-FFF2-40B4-BE49-F238E27FC236}">
                <a16:creationId xmlns:a16="http://schemas.microsoft.com/office/drawing/2014/main" id="{9469A83A-F436-48D2-9965-1ADEAE28C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11514" y="3276244"/>
            <a:ext cx="1517365" cy="49223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3" name="Line 97">
            <a:extLst>
              <a:ext uri="{FF2B5EF4-FFF2-40B4-BE49-F238E27FC236}">
                <a16:creationId xmlns:a16="http://schemas.microsoft.com/office/drawing/2014/main" id="{EB5A3C6E-F4C1-4328-8A9F-B45E9251A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822" y="3778292"/>
            <a:ext cx="1395359" cy="5048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4" name="Line 98">
            <a:extLst>
              <a:ext uri="{FF2B5EF4-FFF2-40B4-BE49-F238E27FC236}">
                <a16:creationId xmlns:a16="http://schemas.microsoft.com/office/drawing/2014/main" id="{FE86A52A-BE37-4580-92CF-D46301038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328" y="2025329"/>
            <a:ext cx="552534" cy="110787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5" name="Line 99">
            <a:extLst>
              <a:ext uri="{FF2B5EF4-FFF2-40B4-BE49-F238E27FC236}">
                <a16:creationId xmlns:a16="http://schemas.microsoft.com/office/drawing/2014/main" id="{5E771694-CD67-49DB-A598-185C07F16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754" y="2018317"/>
            <a:ext cx="778316" cy="131682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6" name="Line 100">
            <a:extLst>
              <a:ext uri="{FF2B5EF4-FFF2-40B4-BE49-F238E27FC236}">
                <a16:creationId xmlns:a16="http://schemas.microsoft.com/office/drawing/2014/main" id="{ADD2D627-4AB1-4941-B064-BEB45B9C9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3028" y="2210442"/>
            <a:ext cx="471197" cy="92276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7" name="Line 101">
            <a:extLst>
              <a:ext uri="{FF2B5EF4-FFF2-40B4-BE49-F238E27FC236}">
                <a16:creationId xmlns:a16="http://schemas.microsoft.com/office/drawing/2014/main" id="{30DDB113-F6E7-4B4B-BD26-6E7BF329B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1615" y="2225868"/>
            <a:ext cx="286084" cy="109665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8" name="Line 102">
            <a:extLst>
              <a:ext uri="{FF2B5EF4-FFF2-40B4-BE49-F238E27FC236}">
                <a16:creationId xmlns:a16="http://schemas.microsoft.com/office/drawing/2014/main" id="{3EE0CD25-C35E-43A2-8F2D-F629F245B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2176" y="1691565"/>
            <a:ext cx="246817" cy="143182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9" name="Line 103">
            <a:extLst>
              <a:ext uri="{FF2B5EF4-FFF2-40B4-BE49-F238E27FC236}">
                <a16:creationId xmlns:a16="http://schemas.microsoft.com/office/drawing/2014/main" id="{DA9F9BBD-F89D-49AE-A520-D0B76F350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4970" y="1694370"/>
            <a:ext cx="44876" cy="162394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0" name="Line 104">
            <a:extLst>
              <a:ext uri="{FF2B5EF4-FFF2-40B4-BE49-F238E27FC236}">
                <a16:creationId xmlns:a16="http://schemas.microsoft.com/office/drawing/2014/main" id="{7B5E5D48-CFE1-46DA-90E5-EDBEDF26B4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1928" y="2868154"/>
            <a:ext cx="1703880" cy="34358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1" name="Line 105">
            <a:extLst>
              <a:ext uri="{FF2B5EF4-FFF2-40B4-BE49-F238E27FC236}">
                <a16:creationId xmlns:a16="http://schemas.microsoft.com/office/drawing/2014/main" id="{AECBE885-6A2D-4B9E-87CD-7D41D2DA2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7343" y="2896201"/>
            <a:ext cx="1466880" cy="49784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2" name="Line 106">
            <a:extLst>
              <a:ext uri="{FF2B5EF4-FFF2-40B4-BE49-F238E27FC236}">
                <a16:creationId xmlns:a16="http://schemas.microsoft.com/office/drawing/2014/main" id="{290ECBC3-ADC3-4E01-A901-96E82375E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3531" y="2235685"/>
            <a:ext cx="1579069" cy="51887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3" name="Line 107">
            <a:extLst>
              <a:ext uri="{FF2B5EF4-FFF2-40B4-BE49-F238E27FC236}">
                <a16:creationId xmlns:a16="http://schemas.microsoft.com/office/drawing/2014/main" id="{3AF4516A-F0AA-4D42-8425-49F91A7B9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11946" y="2517561"/>
            <a:ext cx="1790827" cy="27346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4" name="Line 108">
            <a:extLst>
              <a:ext uri="{FF2B5EF4-FFF2-40B4-BE49-F238E27FC236}">
                <a16:creationId xmlns:a16="http://schemas.microsoft.com/office/drawing/2014/main" id="{10BEFB64-5470-4F90-9413-71B1D1B25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6028" y="2899006"/>
            <a:ext cx="2009597" cy="71380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5" name="Line 109">
            <a:extLst>
              <a:ext uri="{FF2B5EF4-FFF2-40B4-BE49-F238E27FC236}">
                <a16:creationId xmlns:a16="http://schemas.microsoft.com/office/drawing/2014/main" id="{2536365A-29B3-416D-AF44-B4CB146023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4732" y="3236977"/>
            <a:ext cx="1813265" cy="6871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6" name="Line 110">
            <a:extLst>
              <a:ext uri="{FF2B5EF4-FFF2-40B4-BE49-F238E27FC236}">
                <a16:creationId xmlns:a16="http://schemas.microsoft.com/office/drawing/2014/main" id="{AE462A5D-4C1F-4652-951F-9F55808A2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2952" y="3328131"/>
            <a:ext cx="1565046" cy="9395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7" name="Line 111">
            <a:extLst>
              <a:ext uri="{FF2B5EF4-FFF2-40B4-BE49-F238E27FC236}">
                <a16:creationId xmlns:a16="http://schemas.microsoft.com/office/drawing/2014/main" id="{1039CB1A-23FB-441A-9A9B-2F7AB872A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21330" y="2914432"/>
            <a:ext cx="1047571" cy="33236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8" name="Line 112">
            <a:extLst>
              <a:ext uri="{FF2B5EF4-FFF2-40B4-BE49-F238E27FC236}">
                <a16:creationId xmlns:a16="http://schemas.microsoft.com/office/drawing/2014/main" id="{950B031A-998B-4E84-A3CF-6FF73689E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039" y="3344960"/>
            <a:ext cx="2106361" cy="29029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9" name="Line 113">
            <a:extLst>
              <a:ext uri="{FF2B5EF4-FFF2-40B4-BE49-F238E27FC236}">
                <a16:creationId xmlns:a16="http://schemas.microsoft.com/office/drawing/2014/main" id="{59AA91FE-5C99-4A76-BC2D-8410973A1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203" y="2755964"/>
            <a:ext cx="698381" cy="41930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0" name="Line 114">
            <a:extLst>
              <a:ext uri="{FF2B5EF4-FFF2-40B4-BE49-F238E27FC236}">
                <a16:creationId xmlns:a16="http://schemas.microsoft.com/office/drawing/2014/main" id="{5C9810C3-99EF-4F98-8661-C09014C90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399" y="2761574"/>
            <a:ext cx="952210" cy="60722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1" name="Line 115">
            <a:extLst>
              <a:ext uri="{FF2B5EF4-FFF2-40B4-BE49-F238E27FC236}">
                <a16:creationId xmlns:a16="http://schemas.microsoft.com/office/drawing/2014/main" id="{564F141D-CB4A-42C7-B63B-1FC4CBA2C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694" y="2824680"/>
            <a:ext cx="504853" cy="73484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2" name="Line 116">
            <a:extLst>
              <a:ext uri="{FF2B5EF4-FFF2-40B4-BE49-F238E27FC236}">
                <a16:creationId xmlns:a16="http://schemas.microsoft.com/office/drawing/2014/main" id="{FA957AA5-FA5E-4BCD-AF81-D8A078BA1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865" y="2342265"/>
            <a:ext cx="3253500" cy="86245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3" name="Line 117">
            <a:extLst>
              <a:ext uri="{FF2B5EF4-FFF2-40B4-BE49-F238E27FC236}">
                <a16:creationId xmlns:a16="http://schemas.microsoft.com/office/drawing/2014/main" id="{82A3FD59-8D17-43E9-9956-DAAD87834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46" y="2375922"/>
            <a:ext cx="2207332" cy="100550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4" name="Line 118">
            <a:extLst>
              <a:ext uri="{FF2B5EF4-FFF2-40B4-BE49-F238E27FC236}">
                <a16:creationId xmlns:a16="http://schemas.microsoft.com/office/drawing/2014/main" id="{7E5CEEC8-CECA-48C2-945C-09F65FB4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462" y="2347874"/>
            <a:ext cx="3503122" cy="105037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5" name="Line 119">
            <a:extLst>
              <a:ext uri="{FF2B5EF4-FFF2-40B4-BE49-F238E27FC236}">
                <a16:creationId xmlns:a16="http://schemas.microsoft.com/office/drawing/2014/main" id="{F8348E26-6D64-4B52-8BD0-28419620A0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3221" y="1847228"/>
            <a:ext cx="1372921" cy="37723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6" name="Line 120">
            <a:extLst>
              <a:ext uri="{FF2B5EF4-FFF2-40B4-BE49-F238E27FC236}">
                <a16:creationId xmlns:a16="http://schemas.microsoft.com/office/drawing/2014/main" id="{FCCD71DD-A378-4BBE-89FD-CBB71A628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1830" y="2065998"/>
            <a:ext cx="1600105" cy="19072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7" name="Line 121">
            <a:extLst>
              <a:ext uri="{FF2B5EF4-FFF2-40B4-BE49-F238E27FC236}">
                <a16:creationId xmlns:a16="http://schemas.microsoft.com/office/drawing/2014/main" id="{E9F91250-A728-46F1-A60D-D8A1C9702D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0783" y="1216161"/>
            <a:ext cx="1424809" cy="94519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8" name="Line 122">
            <a:extLst>
              <a:ext uri="{FF2B5EF4-FFF2-40B4-BE49-F238E27FC236}">
                <a16:creationId xmlns:a16="http://schemas.microsoft.com/office/drawing/2014/main" id="{629DF1A0-B18A-4714-9D5C-FB9A44CF63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10340" y="1659311"/>
            <a:ext cx="1081228" cy="52729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9" name="Line 123">
            <a:extLst>
              <a:ext uri="{FF2B5EF4-FFF2-40B4-BE49-F238E27FC236}">
                <a16:creationId xmlns:a16="http://schemas.microsoft.com/office/drawing/2014/main" id="{15F2A50F-4BBE-4D44-828A-1E11C8837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989" y="2429212"/>
            <a:ext cx="1333655" cy="115134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0" name="Line 124">
            <a:extLst>
              <a:ext uri="{FF2B5EF4-FFF2-40B4-BE49-F238E27FC236}">
                <a16:creationId xmlns:a16="http://schemas.microsoft.com/office/drawing/2014/main" id="{D985A314-CC78-4748-BFF4-867DDD7C7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439" y="2385738"/>
            <a:ext cx="1643579" cy="83861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1" name="Line 125">
            <a:extLst>
              <a:ext uri="{FF2B5EF4-FFF2-40B4-BE49-F238E27FC236}">
                <a16:creationId xmlns:a16="http://schemas.microsoft.com/office/drawing/2014/main" id="{FC6FC47D-DCA8-461F-8DCB-1F0156C8D7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5732" y="980563"/>
            <a:ext cx="486623" cy="110086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2" name="Line 126">
            <a:extLst>
              <a:ext uri="{FF2B5EF4-FFF2-40B4-BE49-F238E27FC236}">
                <a16:creationId xmlns:a16="http://schemas.microsoft.com/office/drawing/2014/main" id="{7CAD2851-7182-45A0-9FF8-35F9B88A8A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2165" y="2245501"/>
            <a:ext cx="2228367" cy="3505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Line 127">
            <a:extLst>
              <a:ext uri="{FF2B5EF4-FFF2-40B4-BE49-F238E27FC236}">
                <a16:creationId xmlns:a16="http://schemas.microsoft.com/office/drawing/2014/main" id="{F9C1EA21-2091-4AC2-B758-748B75CB6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1503" y="1011415"/>
            <a:ext cx="98166" cy="105177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Line 128">
            <a:extLst>
              <a:ext uri="{FF2B5EF4-FFF2-40B4-BE49-F238E27FC236}">
                <a16:creationId xmlns:a16="http://schemas.microsoft.com/office/drawing/2014/main" id="{40828F42-DBC1-49B7-A095-CBF5DEFC4E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958" y="1359203"/>
            <a:ext cx="346386" cy="72502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Line 129">
            <a:extLst>
              <a:ext uri="{FF2B5EF4-FFF2-40B4-BE49-F238E27FC236}">
                <a16:creationId xmlns:a16="http://schemas.microsoft.com/office/drawing/2014/main" id="{7CC6C825-6FFD-43FF-A18A-A9FEF6076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1427" y="1690163"/>
            <a:ext cx="818985" cy="481013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Line 130">
            <a:extLst>
              <a:ext uri="{FF2B5EF4-FFF2-40B4-BE49-F238E27FC236}">
                <a16:creationId xmlns:a16="http://schemas.microsoft.com/office/drawing/2014/main" id="{F6A0B602-9D6D-4D82-8EAE-81D90AD7B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7036" y="1545719"/>
            <a:ext cx="1189210" cy="63387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Line 131">
            <a:extLst>
              <a:ext uri="{FF2B5EF4-FFF2-40B4-BE49-F238E27FC236}">
                <a16:creationId xmlns:a16="http://schemas.microsoft.com/office/drawing/2014/main" id="{1FE6912A-17E1-4E92-B152-9D3538EE93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3822" y="1763086"/>
            <a:ext cx="99568" cy="30992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8" name="Line 132">
            <a:extLst>
              <a:ext uri="{FF2B5EF4-FFF2-40B4-BE49-F238E27FC236}">
                <a16:creationId xmlns:a16="http://schemas.microsoft.com/office/drawing/2014/main" id="{99838636-CEC1-4405-A91B-38A7C9169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400" y="2312815"/>
            <a:ext cx="789535" cy="10377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9" name="Line 133">
            <a:extLst>
              <a:ext uri="{FF2B5EF4-FFF2-40B4-BE49-F238E27FC236}">
                <a16:creationId xmlns:a16="http://schemas.microsoft.com/office/drawing/2014/main" id="{476C416F-21F4-4829-8CAF-76CEAA0EA2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44646" y="1680346"/>
            <a:ext cx="1832899" cy="54131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0" name="Line 134">
            <a:extLst>
              <a:ext uri="{FF2B5EF4-FFF2-40B4-BE49-F238E27FC236}">
                <a16:creationId xmlns:a16="http://schemas.microsoft.com/office/drawing/2014/main" id="{EEEB0666-D609-44F5-8FA3-BA99D7B0F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272" y="2305803"/>
            <a:ext cx="2165260" cy="20755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1" name="Line 135">
            <a:extLst>
              <a:ext uri="{FF2B5EF4-FFF2-40B4-BE49-F238E27FC236}">
                <a16:creationId xmlns:a16="http://schemas.microsoft.com/office/drawing/2014/main" id="{9E43B80C-C83A-4318-B101-E49CBC5D9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0901" y="2370312"/>
            <a:ext cx="1336459" cy="57216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2" name="Line 136">
            <a:extLst>
              <a:ext uri="{FF2B5EF4-FFF2-40B4-BE49-F238E27FC236}">
                <a16:creationId xmlns:a16="http://schemas.microsoft.com/office/drawing/2014/main" id="{AFAF3A69-E762-40B3-B0A8-9E8C68E9A9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8450" y="1277866"/>
            <a:ext cx="25243" cy="78392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3" name="Line 137">
            <a:extLst>
              <a:ext uri="{FF2B5EF4-FFF2-40B4-BE49-F238E27FC236}">
                <a16:creationId xmlns:a16="http://schemas.microsoft.com/office/drawing/2014/main" id="{35157EC7-D020-4D49-9A79-47C62A2B7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6415" y="1444748"/>
            <a:ext cx="1859544" cy="75587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4" name="Line 138">
            <a:extLst>
              <a:ext uri="{FF2B5EF4-FFF2-40B4-BE49-F238E27FC236}">
                <a16:creationId xmlns:a16="http://schemas.microsoft.com/office/drawing/2014/main" id="{5DD0EB93-E98D-4139-A3CD-86D72EB50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0575" y="2436224"/>
            <a:ext cx="1347678" cy="128036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5" name="Line 139">
            <a:extLst>
              <a:ext uri="{FF2B5EF4-FFF2-40B4-BE49-F238E27FC236}">
                <a16:creationId xmlns:a16="http://schemas.microsoft.com/office/drawing/2014/main" id="{B2EAF341-CDC5-4DFF-910E-C365A4ED6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332" y="2460064"/>
            <a:ext cx="1030743" cy="135609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6" name="Line 140">
            <a:extLst>
              <a:ext uri="{FF2B5EF4-FFF2-40B4-BE49-F238E27FC236}">
                <a16:creationId xmlns:a16="http://schemas.microsoft.com/office/drawing/2014/main" id="{F6E0C7E8-70C8-4E3F-B3BB-231BE4134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882" y="2478295"/>
            <a:ext cx="732038" cy="135609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7" name="Line 141">
            <a:extLst>
              <a:ext uri="{FF2B5EF4-FFF2-40B4-BE49-F238E27FC236}">
                <a16:creationId xmlns:a16="http://schemas.microsoft.com/office/drawing/2014/main" id="{FBD4A8A6-6A50-4BCB-A783-89791FE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953" y="2448845"/>
            <a:ext cx="1079825" cy="120603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8" name="Line 142">
            <a:extLst>
              <a:ext uri="{FF2B5EF4-FFF2-40B4-BE49-F238E27FC236}">
                <a16:creationId xmlns:a16="http://schemas.microsoft.com/office/drawing/2014/main" id="{48FB5981-0425-4B90-B32A-17F9B956FF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0523" y="2175383"/>
            <a:ext cx="1070009" cy="8975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9" name="Line 143">
            <a:extLst>
              <a:ext uri="{FF2B5EF4-FFF2-40B4-BE49-F238E27FC236}">
                <a16:creationId xmlns:a16="http://schemas.microsoft.com/office/drawing/2014/main" id="{61DB3402-ABB7-40D9-862F-C15F4A8212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6963" y="1161469"/>
            <a:ext cx="666126" cy="94099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0" name="Line 144">
            <a:extLst>
              <a:ext uri="{FF2B5EF4-FFF2-40B4-BE49-F238E27FC236}">
                <a16:creationId xmlns:a16="http://schemas.microsoft.com/office/drawing/2014/main" id="{929811A2-CEB6-4CA2-ACF8-615FBFE2B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451" y="2368910"/>
            <a:ext cx="2974428" cy="123969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1" name="Line 145">
            <a:extLst>
              <a:ext uri="{FF2B5EF4-FFF2-40B4-BE49-F238E27FC236}">
                <a16:creationId xmlns:a16="http://schemas.microsoft.com/office/drawing/2014/main" id="{E667344C-E0B9-48F0-A433-FD0588DF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597" y="2016915"/>
            <a:ext cx="2090935" cy="24120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2" name="Line 146">
            <a:extLst>
              <a:ext uri="{FF2B5EF4-FFF2-40B4-BE49-F238E27FC236}">
                <a16:creationId xmlns:a16="http://schemas.microsoft.com/office/drawing/2014/main" id="{2F47C71E-740C-4FAE-A99E-5D93A24EAC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9056" y="1085741"/>
            <a:ext cx="1054583" cy="104336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3" name="Line 147">
            <a:extLst>
              <a:ext uri="{FF2B5EF4-FFF2-40B4-BE49-F238E27FC236}">
                <a16:creationId xmlns:a16="http://schemas.microsoft.com/office/drawing/2014/main" id="{82826E65-2B9F-4A59-8791-B02F0DAB9A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0027" y="1369020"/>
            <a:ext cx="940991" cy="77410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4" name="Line 148">
            <a:extLst>
              <a:ext uri="{FF2B5EF4-FFF2-40B4-BE49-F238E27FC236}">
                <a16:creationId xmlns:a16="http://schemas.microsoft.com/office/drawing/2014/main" id="{F4B5B532-DDE2-42E4-A5B2-80AA8922CD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1150" y="1450357"/>
            <a:ext cx="1431821" cy="73344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5" name="Line 149">
            <a:extLst>
              <a:ext uri="{FF2B5EF4-FFF2-40B4-BE49-F238E27FC236}">
                <a16:creationId xmlns:a16="http://schemas.microsoft.com/office/drawing/2014/main" id="{F5363430-81AF-4CEE-A16A-3829EB3E8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8560" y="2399762"/>
            <a:ext cx="844227" cy="52027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6" name="Line 150">
            <a:extLst>
              <a:ext uri="{FF2B5EF4-FFF2-40B4-BE49-F238E27FC236}">
                <a16:creationId xmlns:a16="http://schemas.microsoft.com/office/drawing/2014/main" id="{7E24585A-5B71-47C8-90B4-6D8A6B7BF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4297" y="1123605"/>
            <a:ext cx="576374" cy="97044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7" name="Line 151">
            <a:extLst>
              <a:ext uri="{FF2B5EF4-FFF2-40B4-BE49-F238E27FC236}">
                <a16:creationId xmlns:a16="http://schemas.microsoft.com/office/drawing/2014/main" id="{9CFBC8DE-7E0F-4EEA-8BC9-DF8A8677E6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4603" y="1784122"/>
            <a:ext cx="2208734" cy="45577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8" name="Line 152">
            <a:extLst>
              <a:ext uri="{FF2B5EF4-FFF2-40B4-BE49-F238E27FC236}">
                <a16:creationId xmlns:a16="http://schemas.microsoft.com/office/drawing/2014/main" id="{168ED93D-86E3-4B18-A644-1AE716F7B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616" y="1464381"/>
            <a:ext cx="186515" cy="60722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9" name="Line 153">
            <a:extLst>
              <a:ext uri="{FF2B5EF4-FFF2-40B4-BE49-F238E27FC236}">
                <a16:creationId xmlns:a16="http://schemas.microsoft.com/office/drawing/2014/main" id="{9700BFA9-4230-47E0-A605-A64EAE469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1593" y="2287573"/>
            <a:ext cx="1738940" cy="2945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0" name="Line 154">
            <a:extLst>
              <a:ext uri="{FF2B5EF4-FFF2-40B4-BE49-F238E27FC236}">
                <a16:creationId xmlns:a16="http://schemas.microsoft.com/office/drawing/2014/main" id="{A7E85ACE-DEC4-4A41-86DE-15256134B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587" y="1280670"/>
            <a:ext cx="967636" cy="85684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1" name="Line 155">
            <a:extLst>
              <a:ext uri="{FF2B5EF4-FFF2-40B4-BE49-F238E27FC236}">
                <a16:creationId xmlns:a16="http://schemas.microsoft.com/office/drawing/2014/main" id="{6D2C63A2-E83B-4092-BB8E-8F39B56F4E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6963" y="1939785"/>
            <a:ext cx="590398" cy="25523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2" name="Line 156">
            <a:extLst>
              <a:ext uri="{FF2B5EF4-FFF2-40B4-BE49-F238E27FC236}">
                <a16:creationId xmlns:a16="http://schemas.microsoft.com/office/drawing/2014/main" id="{0C695115-3D9B-4AD1-8E04-78359D7A7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8701" y="2338058"/>
            <a:ext cx="1207441" cy="304314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3" name="Line 157">
            <a:extLst>
              <a:ext uri="{FF2B5EF4-FFF2-40B4-BE49-F238E27FC236}">
                <a16:creationId xmlns:a16="http://schemas.microsoft.com/office/drawing/2014/main" id="{75FF1EF3-357D-4ED4-8243-D7C29D572D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5495" y="1593399"/>
            <a:ext cx="556741" cy="53710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4" name="Line 158">
            <a:extLst>
              <a:ext uri="{FF2B5EF4-FFF2-40B4-BE49-F238E27FC236}">
                <a16:creationId xmlns:a16="http://schemas.microsoft.com/office/drawing/2014/main" id="{AE25A0F4-5F8E-446F-A268-2939525AA5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2344" y="1800950"/>
            <a:ext cx="267853" cy="312729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5" name="Line 159">
            <a:extLst>
              <a:ext uri="{FF2B5EF4-FFF2-40B4-BE49-F238E27FC236}">
                <a16:creationId xmlns:a16="http://schemas.microsoft.com/office/drawing/2014/main" id="{BAE89D9E-796B-46DE-A4E8-397276EB74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661" y="2403969"/>
            <a:ext cx="430528" cy="27626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6" name="Line 160">
            <a:extLst>
              <a:ext uri="{FF2B5EF4-FFF2-40B4-BE49-F238E27FC236}">
                <a16:creationId xmlns:a16="http://schemas.microsoft.com/office/drawing/2014/main" id="{73B9A199-2F34-44FB-806E-ED32FDC5B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5515" y="2467076"/>
            <a:ext cx="827399" cy="122006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7" name="Line 161">
            <a:extLst>
              <a:ext uri="{FF2B5EF4-FFF2-40B4-BE49-F238E27FC236}">
                <a16:creationId xmlns:a16="http://schemas.microsoft.com/office/drawing/2014/main" id="{E5B5B6F3-EA27-4540-87D7-6AF0CBC4C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995" y="1050682"/>
            <a:ext cx="253829" cy="1018121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8" name="Line 162">
            <a:extLst>
              <a:ext uri="{FF2B5EF4-FFF2-40B4-BE49-F238E27FC236}">
                <a16:creationId xmlns:a16="http://schemas.microsoft.com/office/drawing/2014/main" id="{BFBDA6BA-7192-4BED-81AA-9AD5EEC49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462" y="1977649"/>
            <a:ext cx="792339" cy="24261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9" name="Line 163">
            <a:extLst>
              <a:ext uri="{FF2B5EF4-FFF2-40B4-BE49-F238E27FC236}">
                <a16:creationId xmlns:a16="http://schemas.microsoft.com/office/drawing/2014/main" id="{23257365-7D6F-4020-9E92-45F062413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054" y="2317022"/>
            <a:ext cx="1703880" cy="265048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0" name="Line 164">
            <a:extLst>
              <a:ext uri="{FF2B5EF4-FFF2-40B4-BE49-F238E27FC236}">
                <a16:creationId xmlns:a16="http://schemas.microsoft.com/office/drawing/2014/main" id="{575ECC15-64F1-431E-921F-2BBFAA0A5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717" y="2342265"/>
            <a:ext cx="1789425" cy="482415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1" name="Line 165">
            <a:extLst>
              <a:ext uri="{FF2B5EF4-FFF2-40B4-BE49-F238E27FC236}">
                <a16:creationId xmlns:a16="http://schemas.microsoft.com/office/drawing/2014/main" id="{6FEB1006-C0BA-46C8-8F3B-97F4EB448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0942" y="1404079"/>
            <a:ext cx="577777" cy="708197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2" name="Line 166">
            <a:extLst>
              <a:ext uri="{FF2B5EF4-FFF2-40B4-BE49-F238E27FC236}">
                <a16:creationId xmlns:a16="http://schemas.microsoft.com/office/drawing/2014/main" id="{FCCAC9EF-7E9E-4AD0-B71E-8A6C172CE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7904" y="2600301"/>
            <a:ext cx="907334" cy="57357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3" name="Line 167">
            <a:extLst>
              <a:ext uri="{FF2B5EF4-FFF2-40B4-BE49-F238E27FC236}">
                <a16:creationId xmlns:a16="http://schemas.microsoft.com/office/drawing/2014/main" id="{4D901049-BFD5-45DB-8181-90AB8B451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1919" y="2568047"/>
            <a:ext cx="1945088" cy="81758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4" name="Line 168">
            <a:extLst>
              <a:ext uri="{FF2B5EF4-FFF2-40B4-BE49-F238E27FC236}">
                <a16:creationId xmlns:a16="http://schemas.microsoft.com/office/drawing/2014/main" id="{E867EBB5-4B0F-4185-9EB0-A18457E24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698" y="2639568"/>
            <a:ext cx="705392" cy="71100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5" name="Line 169">
            <a:extLst>
              <a:ext uri="{FF2B5EF4-FFF2-40B4-BE49-F238E27FC236}">
                <a16:creationId xmlns:a16="http://schemas.microsoft.com/office/drawing/2014/main" id="{42311599-E95F-4957-BD04-96B08AAA2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9121" y="2102460"/>
            <a:ext cx="1522975" cy="332362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6" name="Line 170">
            <a:extLst>
              <a:ext uri="{FF2B5EF4-FFF2-40B4-BE49-F238E27FC236}">
                <a16:creationId xmlns:a16="http://schemas.microsoft.com/office/drawing/2014/main" id="{084CB1E0-5A3A-4067-8C1F-7EC433AB6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24138" y="2702674"/>
            <a:ext cx="106580" cy="112189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7" name="Line 171">
            <a:extLst>
              <a:ext uri="{FF2B5EF4-FFF2-40B4-BE49-F238E27FC236}">
                <a16:creationId xmlns:a16="http://schemas.microsoft.com/office/drawing/2014/main" id="{73C5F736-35EB-4380-9DCE-0DB9298BE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6866" y="1824790"/>
            <a:ext cx="817582" cy="53570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58" name="Line 172">
            <a:extLst>
              <a:ext uri="{FF2B5EF4-FFF2-40B4-BE49-F238E27FC236}">
                <a16:creationId xmlns:a16="http://schemas.microsoft.com/office/drawing/2014/main" id="{BF467C45-F666-419B-BFED-A382F005C3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199" y="2619934"/>
            <a:ext cx="1218660" cy="962026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9" name="Line 173">
            <a:extLst>
              <a:ext uri="{FF2B5EF4-FFF2-40B4-BE49-F238E27FC236}">
                <a16:creationId xmlns:a16="http://schemas.microsoft.com/office/drawing/2014/main" id="{09AE33A0-EC87-4391-B2F6-A87EB2A31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9304" y="1966430"/>
            <a:ext cx="1156956" cy="437540"/>
          </a:xfrm>
          <a:prstGeom prst="line">
            <a:avLst/>
          </a:prstGeom>
          <a:noFill/>
          <a:ln w="23813" cap="rnd">
            <a:solidFill>
              <a:srgbClr val="C0C0C0">
                <a:alpha val="89804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2" name="Freeform 186">
            <a:extLst>
              <a:ext uri="{FF2B5EF4-FFF2-40B4-BE49-F238E27FC236}">
                <a16:creationId xmlns:a16="http://schemas.microsoft.com/office/drawing/2014/main" id="{784AFE24-378F-4FB2-9F30-DD17CC315487}"/>
              </a:ext>
            </a:extLst>
          </p:cNvPr>
          <p:cNvSpPr>
            <a:spLocks/>
          </p:cNvSpPr>
          <p:nvPr/>
        </p:nvSpPr>
        <p:spPr bwMode="auto">
          <a:xfrm>
            <a:off x="5199441" y="5667286"/>
            <a:ext cx="222977" cy="294498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3" name="Freeform 187">
            <a:extLst>
              <a:ext uri="{FF2B5EF4-FFF2-40B4-BE49-F238E27FC236}">
                <a16:creationId xmlns:a16="http://schemas.microsoft.com/office/drawing/2014/main" id="{E7CBB8B8-611E-4B8A-B23B-18B467A8E063}"/>
              </a:ext>
            </a:extLst>
          </p:cNvPr>
          <p:cNvSpPr>
            <a:spLocks/>
          </p:cNvSpPr>
          <p:nvPr/>
        </p:nvSpPr>
        <p:spPr bwMode="auto">
          <a:xfrm>
            <a:off x="7754560" y="3084119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4" name="Freeform 188">
            <a:extLst>
              <a:ext uri="{FF2B5EF4-FFF2-40B4-BE49-F238E27FC236}">
                <a16:creationId xmlns:a16="http://schemas.microsoft.com/office/drawing/2014/main" id="{28E734E6-6D7D-4CF4-83BE-AE7EC8DA26E1}"/>
              </a:ext>
            </a:extLst>
          </p:cNvPr>
          <p:cNvSpPr>
            <a:spLocks/>
          </p:cNvSpPr>
          <p:nvPr/>
        </p:nvSpPr>
        <p:spPr bwMode="auto">
          <a:xfrm>
            <a:off x="6690161" y="3281853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5" name="Freeform 189">
            <a:extLst>
              <a:ext uri="{FF2B5EF4-FFF2-40B4-BE49-F238E27FC236}">
                <a16:creationId xmlns:a16="http://schemas.microsoft.com/office/drawing/2014/main" id="{2262B6D7-436B-424F-9D89-C77A2FF09A45}"/>
              </a:ext>
            </a:extLst>
          </p:cNvPr>
          <p:cNvSpPr>
            <a:spLocks/>
          </p:cNvSpPr>
          <p:nvPr/>
        </p:nvSpPr>
        <p:spPr bwMode="auto">
          <a:xfrm>
            <a:off x="8792315" y="6256281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6" name="Freeform 190">
            <a:extLst>
              <a:ext uri="{FF2B5EF4-FFF2-40B4-BE49-F238E27FC236}">
                <a16:creationId xmlns:a16="http://schemas.microsoft.com/office/drawing/2014/main" id="{8874C77F-76DB-44C6-8EA4-B8C6505F0298}"/>
              </a:ext>
            </a:extLst>
          </p:cNvPr>
          <p:cNvSpPr>
            <a:spLocks/>
          </p:cNvSpPr>
          <p:nvPr/>
        </p:nvSpPr>
        <p:spPr bwMode="auto">
          <a:xfrm>
            <a:off x="6980452" y="6540962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7" name="Freeform 191">
            <a:extLst>
              <a:ext uri="{FF2B5EF4-FFF2-40B4-BE49-F238E27FC236}">
                <a16:creationId xmlns:a16="http://schemas.microsoft.com/office/drawing/2014/main" id="{84434911-E031-4D51-B2DE-7B9EF8512ACE}"/>
              </a:ext>
            </a:extLst>
          </p:cNvPr>
          <p:cNvSpPr>
            <a:spLocks/>
          </p:cNvSpPr>
          <p:nvPr/>
        </p:nvSpPr>
        <p:spPr bwMode="auto">
          <a:xfrm>
            <a:off x="8001378" y="328185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8" name="Freeform 192">
            <a:extLst>
              <a:ext uri="{FF2B5EF4-FFF2-40B4-BE49-F238E27FC236}">
                <a16:creationId xmlns:a16="http://schemas.microsoft.com/office/drawing/2014/main" id="{5F635AF3-3E18-4770-BA01-0A03AC0A73C0}"/>
              </a:ext>
            </a:extLst>
          </p:cNvPr>
          <p:cNvSpPr>
            <a:spLocks/>
          </p:cNvSpPr>
          <p:nvPr/>
        </p:nvSpPr>
        <p:spPr bwMode="auto">
          <a:xfrm>
            <a:off x="5946904" y="6280122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9" name="Freeform 193">
            <a:extLst>
              <a:ext uri="{FF2B5EF4-FFF2-40B4-BE49-F238E27FC236}">
                <a16:creationId xmlns:a16="http://schemas.microsoft.com/office/drawing/2014/main" id="{C0D9D848-F66D-4C02-98C9-08233EA99018}"/>
              </a:ext>
            </a:extLst>
          </p:cNvPr>
          <p:cNvSpPr>
            <a:spLocks/>
          </p:cNvSpPr>
          <p:nvPr/>
        </p:nvSpPr>
        <p:spPr bwMode="auto">
          <a:xfrm>
            <a:off x="5381749" y="5881848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0" name="Freeform 194">
            <a:extLst>
              <a:ext uri="{FF2B5EF4-FFF2-40B4-BE49-F238E27FC236}">
                <a16:creationId xmlns:a16="http://schemas.microsoft.com/office/drawing/2014/main" id="{22101E32-A625-48C7-96E6-CB0A0575F810}"/>
              </a:ext>
            </a:extLst>
          </p:cNvPr>
          <p:cNvSpPr>
            <a:spLocks/>
          </p:cNvSpPr>
          <p:nvPr/>
        </p:nvSpPr>
        <p:spPr bwMode="auto">
          <a:xfrm>
            <a:off x="6993073" y="6208601"/>
            <a:ext cx="222977" cy="294498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1" name="Freeform 195">
            <a:extLst>
              <a:ext uri="{FF2B5EF4-FFF2-40B4-BE49-F238E27FC236}">
                <a16:creationId xmlns:a16="http://schemas.microsoft.com/office/drawing/2014/main" id="{F2353E4F-EC00-4FD6-875A-8183C56A33C0}"/>
              </a:ext>
            </a:extLst>
          </p:cNvPr>
          <p:cNvSpPr>
            <a:spLocks/>
          </p:cNvSpPr>
          <p:nvPr/>
        </p:nvSpPr>
        <p:spPr bwMode="auto">
          <a:xfrm>
            <a:off x="7350678" y="637267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2" name="Freeform 196">
            <a:extLst>
              <a:ext uri="{FF2B5EF4-FFF2-40B4-BE49-F238E27FC236}">
                <a16:creationId xmlns:a16="http://schemas.microsoft.com/office/drawing/2014/main" id="{0C16099C-07BA-40C2-9C73-3C06084BCF3F}"/>
              </a:ext>
            </a:extLst>
          </p:cNvPr>
          <p:cNvSpPr>
            <a:spLocks/>
          </p:cNvSpPr>
          <p:nvPr/>
        </p:nvSpPr>
        <p:spPr bwMode="auto">
          <a:xfrm>
            <a:off x="7632554" y="6522732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3" name="Freeform 197">
            <a:extLst>
              <a:ext uri="{FF2B5EF4-FFF2-40B4-BE49-F238E27FC236}">
                <a16:creationId xmlns:a16="http://schemas.microsoft.com/office/drawing/2014/main" id="{898C4BED-815F-4878-B672-5B8776BE2009}"/>
              </a:ext>
            </a:extLst>
          </p:cNvPr>
          <p:cNvSpPr>
            <a:spLocks/>
          </p:cNvSpPr>
          <p:nvPr/>
        </p:nvSpPr>
        <p:spPr bwMode="auto">
          <a:xfrm>
            <a:off x="9180771" y="614268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4" name="Freeform 198">
            <a:extLst>
              <a:ext uri="{FF2B5EF4-FFF2-40B4-BE49-F238E27FC236}">
                <a16:creationId xmlns:a16="http://schemas.microsoft.com/office/drawing/2014/main" id="{A228BB2D-1583-471A-8384-F203A8EA0BC8}"/>
              </a:ext>
            </a:extLst>
          </p:cNvPr>
          <p:cNvSpPr>
            <a:spLocks/>
          </p:cNvSpPr>
          <p:nvPr/>
        </p:nvSpPr>
        <p:spPr bwMode="auto">
          <a:xfrm>
            <a:off x="5802460" y="5671493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5" name="Freeform 199">
            <a:extLst>
              <a:ext uri="{FF2B5EF4-FFF2-40B4-BE49-F238E27FC236}">
                <a16:creationId xmlns:a16="http://schemas.microsoft.com/office/drawing/2014/main" id="{4E0F688C-5498-4205-BC18-B770F29A02CC}"/>
              </a:ext>
            </a:extLst>
          </p:cNvPr>
          <p:cNvSpPr>
            <a:spLocks/>
          </p:cNvSpPr>
          <p:nvPr/>
        </p:nvSpPr>
        <p:spPr bwMode="auto">
          <a:xfrm>
            <a:off x="9006877" y="5776670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6" name="Freeform 200">
            <a:extLst>
              <a:ext uri="{FF2B5EF4-FFF2-40B4-BE49-F238E27FC236}">
                <a16:creationId xmlns:a16="http://schemas.microsoft.com/office/drawing/2014/main" id="{C79E1FD7-FEDD-48D1-87B9-9535B4A2D5BA}"/>
              </a:ext>
            </a:extLst>
          </p:cNvPr>
          <p:cNvSpPr>
            <a:spLocks/>
          </p:cNvSpPr>
          <p:nvPr/>
        </p:nvSpPr>
        <p:spPr bwMode="auto">
          <a:xfrm>
            <a:off x="7992963" y="640633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7" name="Freeform 201">
            <a:extLst>
              <a:ext uri="{FF2B5EF4-FFF2-40B4-BE49-F238E27FC236}">
                <a16:creationId xmlns:a16="http://schemas.microsoft.com/office/drawing/2014/main" id="{A7861AD1-39FD-4938-880F-F342FDABB6EF}"/>
              </a:ext>
            </a:extLst>
          </p:cNvPr>
          <p:cNvSpPr>
            <a:spLocks/>
          </p:cNvSpPr>
          <p:nvPr/>
        </p:nvSpPr>
        <p:spPr bwMode="auto">
          <a:xfrm>
            <a:off x="5586495" y="6103423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8" name="Freeform 202">
            <a:extLst>
              <a:ext uri="{FF2B5EF4-FFF2-40B4-BE49-F238E27FC236}">
                <a16:creationId xmlns:a16="http://schemas.microsoft.com/office/drawing/2014/main" id="{229264B7-C8A0-4190-B27A-2F93E8B532C5}"/>
              </a:ext>
            </a:extLst>
          </p:cNvPr>
          <p:cNvSpPr>
            <a:spLocks/>
          </p:cNvSpPr>
          <p:nvPr/>
        </p:nvSpPr>
        <p:spPr bwMode="auto">
          <a:xfrm>
            <a:off x="6538705" y="643017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9" name="Freeform 203">
            <a:extLst>
              <a:ext uri="{FF2B5EF4-FFF2-40B4-BE49-F238E27FC236}">
                <a16:creationId xmlns:a16="http://schemas.microsoft.com/office/drawing/2014/main" id="{FC8634AC-9A66-4642-B88E-7F6EBB155DB9}"/>
              </a:ext>
            </a:extLst>
          </p:cNvPr>
          <p:cNvSpPr>
            <a:spLocks/>
          </p:cNvSpPr>
          <p:nvPr/>
        </p:nvSpPr>
        <p:spPr bwMode="auto">
          <a:xfrm>
            <a:off x="5341080" y="5161030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0" name="Freeform 204">
            <a:extLst>
              <a:ext uri="{FF2B5EF4-FFF2-40B4-BE49-F238E27FC236}">
                <a16:creationId xmlns:a16="http://schemas.microsoft.com/office/drawing/2014/main" id="{BF40B820-0313-469E-B084-6EB0116875BC}"/>
              </a:ext>
            </a:extLst>
          </p:cNvPr>
          <p:cNvSpPr>
            <a:spLocks/>
          </p:cNvSpPr>
          <p:nvPr/>
        </p:nvSpPr>
        <p:spPr bwMode="auto">
          <a:xfrm>
            <a:off x="6012816" y="595757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" name="Freeform 206">
            <a:extLst>
              <a:ext uri="{FF2B5EF4-FFF2-40B4-BE49-F238E27FC236}">
                <a16:creationId xmlns:a16="http://schemas.microsoft.com/office/drawing/2014/main" id="{2F87E9AA-2517-4537-9A91-62EF8EBA73DC}"/>
              </a:ext>
            </a:extLst>
          </p:cNvPr>
          <p:cNvSpPr>
            <a:spLocks/>
          </p:cNvSpPr>
          <p:nvPr/>
        </p:nvSpPr>
        <p:spPr bwMode="auto">
          <a:xfrm>
            <a:off x="7210440" y="590849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2" name="Freeform 207">
            <a:extLst>
              <a:ext uri="{FF2B5EF4-FFF2-40B4-BE49-F238E27FC236}">
                <a16:creationId xmlns:a16="http://schemas.microsoft.com/office/drawing/2014/main" id="{70B2AA4E-BBE3-4139-93DD-6ACB0E1BF376}"/>
              </a:ext>
            </a:extLst>
          </p:cNvPr>
          <p:cNvSpPr>
            <a:spLocks/>
          </p:cNvSpPr>
          <p:nvPr/>
        </p:nvSpPr>
        <p:spPr bwMode="auto">
          <a:xfrm>
            <a:off x="8265023" y="588745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3" name="Freeform 208">
            <a:extLst>
              <a:ext uri="{FF2B5EF4-FFF2-40B4-BE49-F238E27FC236}">
                <a16:creationId xmlns:a16="http://schemas.microsoft.com/office/drawing/2014/main" id="{075B4934-303C-42F8-9943-3229AAFB2018}"/>
              </a:ext>
            </a:extLst>
          </p:cNvPr>
          <p:cNvSpPr>
            <a:spLocks/>
          </p:cNvSpPr>
          <p:nvPr/>
        </p:nvSpPr>
        <p:spPr bwMode="auto">
          <a:xfrm>
            <a:off x="8587568" y="5151213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" name="Freeform 209">
            <a:extLst>
              <a:ext uri="{FF2B5EF4-FFF2-40B4-BE49-F238E27FC236}">
                <a16:creationId xmlns:a16="http://schemas.microsoft.com/office/drawing/2014/main" id="{6DBCCDA0-C18D-4DE5-BA09-569753D13E7F}"/>
              </a:ext>
            </a:extLst>
          </p:cNvPr>
          <p:cNvSpPr>
            <a:spLocks/>
          </p:cNvSpPr>
          <p:nvPr/>
        </p:nvSpPr>
        <p:spPr bwMode="auto">
          <a:xfrm>
            <a:off x="9757146" y="4450028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" name="Freeform 210">
            <a:extLst>
              <a:ext uri="{FF2B5EF4-FFF2-40B4-BE49-F238E27FC236}">
                <a16:creationId xmlns:a16="http://schemas.microsoft.com/office/drawing/2014/main" id="{8DED9F76-6FF5-4C01-868A-13056088C50B}"/>
              </a:ext>
            </a:extLst>
          </p:cNvPr>
          <p:cNvSpPr>
            <a:spLocks/>
          </p:cNvSpPr>
          <p:nvPr/>
        </p:nvSpPr>
        <p:spPr bwMode="auto">
          <a:xfrm>
            <a:off x="9703855" y="4919822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" name="Freeform 211">
            <a:extLst>
              <a:ext uri="{FF2B5EF4-FFF2-40B4-BE49-F238E27FC236}">
                <a16:creationId xmlns:a16="http://schemas.microsoft.com/office/drawing/2014/main" id="{41091631-18C0-4D2B-8DB0-EACB99A7E290}"/>
              </a:ext>
            </a:extLst>
          </p:cNvPr>
          <p:cNvSpPr>
            <a:spLocks/>
          </p:cNvSpPr>
          <p:nvPr/>
        </p:nvSpPr>
        <p:spPr bwMode="auto">
          <a:xfrm>
            <a:off x="8985842" y="531809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" name="Freeform 212">
            <a:extLst>
              <a:ext uri="{FF2B5EF4-FFF2-40B4-BE49-F238E27FC236}">
                <a16:creationId xmlns:a16="http://schemas.microsoft.com/office/drawing/2014/main" id="{7294ABCD-09B1-4668-BC91-A047D9237985}"/>
              </a:ext>
            </a:extLst>
          </p:cNvPr>
          <p:cNvSpPr>
            <a:spLocks/>
          </p:cNvSpPr>
          <p:nvPr/>
        </p:nvSpPr>
        <p:spPr bwMode="auto">
          <a:xfrm>
            <a:off x="10403638" y="5212918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8" name="Freeform 213">
            <a:extLst>
              <a:ext uri="{FF2B5EF4-FFF2-40B4-BE49-F238E27FC236}">
                <a16:creationId xmlns:a16="http://schemas.microsoft.com/office/drawing/2014/main" id="{4FD592C1-E1D6-46F6-83B6-F38990E80B85}"/>
              </a:ext>
            </a:extLst>
          </p:cNvPr>
          <p:cNvSpPr>
            <a:spLocks/>
          </p:cNvSpPr>
          <p:nvPr/>
        </p:nvSpPr>
        <p:spPr bwMode="auto">
          <a:xfrm>
            <a:off x="10182064" y="492823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9" name="Freeform 214">
            <a:extLst>
              <a:ext uri="{FF2B5EF4-FFF2-40B4-BE49-F238E27FC236}">
                <a16:creationId xmlns:a16="http://schemas.microsoft.com/office/drawing/2014/main" id="{BE699379-93D4-48BE-9112-E19BDD083083}"/>
              </a:ext>
            </a:extLst>
          </p:cNvPr>
          <p:cNvSpPr>
            <a:spLocks/>
          </p:cNvSpPr>
          <p:nvPr/>
        </p:nvSpPr>
        <p:spPr bwMode="auto">
          <a:xfrm>
            <a:off x="8908711" y="4898787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0" name="Freeform 215">
            <a:extLst>
              <a:ext uri="{FF2B5EF4-FFF2-40B4-BE49-F238E27FC236}">
                <a16:creationId xmlns:a16="http://schemas.microsoft.com/office/drawing/2014/main" id="{E5AA1A61-E24F-45A6-9A0F-142A18E2C336}"/>
              </a:ext>
            </a:extLst>
          </p:cNvPr>
          <p:cNvSpPr>
            <a:spLocks/>
          </p:cNvSpPr>
          <p:nvPr/>
        </p:nvSpPr>
        <p:spPr bwMode="auto">
          <a:xfrm>
            <a:off x="8861031" y="4558010"/>
            <a:ext cx="220172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1" name="Freeform 216">
            <a:extLst>
              <a:ext uri="{FF2B5EF4-FFF2-40B4-BE49-F238E27FC236}">
                <a16:creationId xmlns:a16="http://schemas.microsoft.com/office/drawing/2014/main" id="{6C0BD424-2689-4CD1-A38A-C59D7EFBCBE8}"/>
              </a:ext>
            </a:extLst>
          </p:cNvPr>
          <p:cNvSpPr>
            <a:spLocks/>
          </p:cNvSpPr>
          <p:nvPr/>
        </p:nvSpPr>
        <p:spPr bwMode="auto">
          <a:xfrm>
            <a:off x="8595983" y="4831473"/>
            <a:ext cx="220172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2" name="Freeform 217">
            <a:extLst>
              <a:ext uri="{FF2B5EF4-FFF2-40B4-BE49-F238E27FC236}">
                <a16:creationId xmlns:a16="http://schemas.microsoft.com/office/drawing/2014/main" id="{D2BC045F-B1B1-43BB-9070-364E8A783DD6}"/>
              </a:ext>
            </a:extLst>
          </p:cNvPr>
          <p:cNvSpPr>
            <a:spLocks/>
          </p:cNvSpPr>
          <p:nvPr/>
        </p:nvSpPr>
        <p:spPr bwMode="auto">
          <a:xfrm>
            <a:off x="9287351" y="4956284"/>
            <a:ext cx="220172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3" name="Freeform 218">
            <a:extLst>
              <a:ext uri="{FF2B5EF4-FFF2-40B4-BE49-F238E27FC236}">
                <a16:creationId xmlns:a16="http://schemas.microsoft.com/office/drawing/2014/main" id="{2D1FFBE8-1DCF-436C-A5E5-9450C79C47D5}"/>
              </a:ext>
            </a:extLst>
          </p:cNvPr>
          <p:cNvSpPr>
            <a:spLocks/>
          </p:cNvSpPr>
          <p:nvPr/>
        </p:nvSpPr>
        <p:spPr bwMode="auto">
          <a:xfrm>
            <a:off x="10182064" y="4406554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4" name="Freeform 219">
            <a:extLst>
              <a:ext uri="{FF2B5EF4-FFF2-40B4-BE49-F238E27FC236}">
                <a16:creationId xmlns:a16="http://schemas.microsoft.com/office/drawing/2014/main" id="{D17BCEAC-5284-4BA5-81D4-226C2D7A056C}"/>
              </a:ext>
            </a:extLst>
          </p:cNvPr>
          <p:cNvSpPr>
            <a:spLocks/>
          </p:cNvSpPr>
          <p:nvPr/>
        </p:nvSpPr>
        <p:spPr bwMode="auto">
          <a:xfrm>
            <a:off x="10413455" y="4716478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5" name="Freeform 220">
            <a:extLst>
              <a:ext uri="{FF2B5EF4-FFF2-40B4-BE49-F238E27FC236}">
                <a16:creationId xmlns:a16="http://schemas.microsoft.com/office/drawing/2014/main" id="{14C1E293-B7A6-4034-85D0-6191F0712F08}"/>
              </a:ext>
            </a:extLst>
          </p:cNvPr>
          <p:cNvSpPr>
            <a:spLocks/>
          </p:cNvSpPr>
          <p:nvPr/>
        </p:nvSpPr>
        <p:spPr bwMode="auto">
          <a:xfrm>
            <a:off x="9872140" y="5292853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6" name="Freeform 221">
            <a:extLst>
              <a:ext uri="{FF2B5EF4-FFF2-40B4-BE49-F238E27FC236}">
                <a16:creationId xmlns:a16="http://schemas.microsoft.com/office/drawing/2014/main" id="{070E69D4-600E-4B04-ABEA-F2006E331FDB}"/>
              </a:ext>
            </a:extLst>
          </p:cNvPr>
          <p:cNvSpPr>
            <a:spLocks/>
          </p:cNvSpPr>
          <p:nvPr/>
        </p:nvSpPr>
        <p:spPr bwMode="auto">
          <a:xfrm>
            <a:off x="9287351" y="4344850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7" name="Freeform 222">
            <a:extLst>
              <a:ext uri="{FF2B5EF4-FFF2-40B4-BE49-F238E27FC236}">
                <a16:creationId xmlns:a16="http://schemas.microsoft.com/office/drawing/2014/main" id="{943A89F0-873B-48F3-8A20-12145104578E}"/>
              </a:ext>
            </a:extLst>
          </p:cNvPr>
          <p:cNvSpPr>
            <a:spLocks/>
          </p:cNvSpPr>
          <p:nvPr/>
        </p:nvSpPr>
        <p:spPr bwMode="auto">
          <a:xfrm>
            <a:off x="9952075" y="4706662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8" name="Freeform 223">
            <a:extLst>
              <a:ext uri="{FF2B5EF4-FFF2-40B4-BE49-F238E27FC236}">
                <a16:creationId xmlns:a16="http://schemas.microsoft.com/office/drawing/2014/main" id="{D451AF15-E077-4E9F-B489-F22020DE3680}"/>
              </a:ext>
            </a:extLst>
          </p:cNvPr>
          <p:cNvSpPr>
            <a:spLocks/>
          </p:cNvSpPr>
          <p:nvPr/>
        </p:nvSpPr>
        <p:spPr bwMode="auto">
          <a:xfrm>
            <a:off x="9367287" y="533632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9" name="Freeform 224">
            <a:extLst>
              <a:ext uri="{FF2B5EF4-FFF2-40B4-BE49-F238E27FC236}">
                <a16:creationId xmlns:a16="http://schemas.microsoft.com/office/drawing/2014/main" id="{6E8D18DC-24C1-4BE8-BD45-4A65F6110918}"/>
              </a:ext>
            </a:extLst>
          </p:cNvPr>
          <p:cNvSpPr>
            <a:spLocks/>
          </p:cNvSpPr>
          <p:nvPr/>
        </p:nvSpPr>
        <p:spPr bwMode="auto">
          <a:xfrm>
            <a:off x="9455636" y="4698248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0" name="Freeform 225">
            <a:extLst>
              <a:ext uri="{FF2B5EF4-FFF2-40B4-BE49-F238E27FC236}">
                <a16:creationId xmlns:a16="http://schemas.microsoft.com/office/drawing/2014/main" id="{0EBCB737-2D91-4A98-9152-0836F5147BB3}"/>
              </a:ext>
            </a:extLst>
          </p:cNvPr>
          <p:cNvSpPr>
            <a:spLocks/>
          </p:cNvSpPr>
          <p:nvPr/>
        </p:nvSpPr>
        <p:spPr bwMode="auto">
          <a:xfrm>
            <a:off x="4749280" y="5309681"/>
            <a:ext cx="220172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1" name="Freeform 226">
            <a:extLst>
              <a:ext uri="{FF2B5EF4-FFF2-40B4-BE49-F238E27FC236}">
                <a16:creationId xmlns:a16="http://schemas.microsoft.com/office/drawing/2014/main" id="{98DF7B11-1AD9-47F0-9693-257EFE65A556}"/>
              </a:ext>
            </a:extLst>
          </p:cNvPr>
          <p:cNvSpPr>
            <a:spLocks/>
          </p:cNvSpPr>
          <p:nvPr/>
        </p:nvSpPr>
        <p:spPr bwMode="auto">
          <a:xfrm>
            <a:off x="6405480" y="5685516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2" name="Freeform 227">
            <a:extLst>
              <a:ext uri="{FF2B5EF4-FFF2-40B4-BE49-F238E27FC236}">
                <a16:creationId xmlns:a16="http://schemas.microsoft.com/office/drawing/2014/main" id="{C191AC65-06D8-4084-BB76-0589D0A1ECAF}"/>
              </a:ext>
            </a:extLst>
          </p:cNvPr>
          <p:cNvSpPr>
            <a:spLocks/>
          </p:cNvSpPr>
          <p:nvPr/>
        </p:nvSpPr>
        <p:spPr bwMode="auto">
          <a:xfrm>
            <a:off x="8802131" y="3786707"/>
            <a:ext cx="222977" cy="294498"/>
          </a:xfrm>
          <a:custGeom>
            <a:avLst/>
            <a:gdLst>
              <a:gd name="T0" fmla="*/ 137 w 137"/>
              <a:gd name="T1" fmla="*/ 91 h 181"/>
              <a:gd name="T2" fmla="*/ 0 w 137"/>
              <a:gd name="T3" fmla="*/ 91 h 181"/>
              <a:gd name="T4" fmla="*/ 137 w 137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1"/>
                </a:moveTo>
                <a:cubicBezTo>
                  <a:pt x="137" y="181"/>
                  <a:pt x="0" y="181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3" name="Freeform 228">
            <a:extLst>
              <a:ext uri="{FF2B5EF4-FFF2-40B4-BE49-F238E27FC236}">
                <a16:creationId xmlns:a16="http://schemas.microsoft.com/office/drawing/2014/main" id="{749654BB-F282-42A1-8440-55ECFF16C0E7}"/>
              </a:ext>
            </a:extLst>
          </p:cNvPr>
          <p:cNvSpPr>
            <a:spLocks/>
          </p:cNvSpPr>
          <p:nvPr/>
        </p:nvSpPr>
        <p:spPr bwMode="auto">
          <a:xfrm>
            <a:off x="5767401" y="3506233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4" name="Freeform 229">
            <a:extLst>
              <a:ext uri="{FF2B5EF4-FFF2-40B4-BE49-F238E27FC236}">
                <a16:creationId xmlns:a16="http://schemas.microsoft.com/office/drawing/2014/main" id="{E6E5658F-6726-457B-9AB4-92979E82ECF3}"/>
              </a:ext>
            </a:extLst>
          </p:cNvPr>
          <p:cNvSpPr>
            <a:spLocks/>
          </p:cNvSpPr>
          <p:nvPr/>
        </p:nvSpPr>
        <p:spPr bwMode="auto">
          <a:xfrm>
            <a:off x="5767401" y="3646470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5" name="Freeform 230">
            <a:extLst>
              <a:ext uri="{FF2B5EF4-FFF2-40B4-BE49-F238E27FC236}">
                <a16:creationId xmlns:a16="http://schemas.microsoft.com/office/drawing/2014/main" id="{3FEDC769-B458-4B14-80F8-B86BDD69FD4D}"/>
              </a:ext>
            </a:extLst>
          </p:cNvPr>
          <p:cNvSpPr>
            <a:spLocks/>
          </p:cNvSpPr>
          <p:nvPr/>
        </p:nvSpPr>
        <p:spPr bwMode="auto">
          <a:xfrm>
            <a:off x="5412601" y="375725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6" name="Freeform 231">
            <a:extLst>
              <a:ext uri="{FF2B5EF4-FFF2-40B4-BE49-F238E27FC236}">
                <a16:creationId xmlns:a16="http://schemas.microsoft.com/office/drawing/2014/main" id="{C64F4228-FAD2-45DE-B922-7A00B6AFA2E2}"/>
              </a:ext>
            </a:extLst>
          </p:cNvPr>
          <p:cNvSpPr>
            <a:spLocks/>
          </p:cNvSpPr>
          <p:nvPr/>
        </p:nvSpPr>
        <p:spPr bwMode="auto">
          <a:xfrm>
            <a:off x="8431905" y="6406335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7" name="Freeform 232">
            <a:extLst>
              <a:ext uri="{FF2B5EF4-FFF2-40B4-BE49-F238E27FC236}">
                <a16:creationId xmlns:a16="http://schemas.microsoft.com/office/drawing/2014/main" id="{61929AE8-8CCF-4D7C-B9CD-907C2A46477C}"/>
              </a:ext>
            </a:extLst>
          </p:cNvPr>
          <p:cNvSpPr>
            <a:spLocks/>
          </p:cNvSpPr>
          <p:nvPr/>
        </p:nvSpPr>
        <p:spPr bwMode="auto">
          <a:xfrm>
            <a:off x="5070423" y="3783902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8" name="Freeform 233">
            <a:extLst>
              <a:ext uri="{FF2B5EF4-FFF2-40B4-BE49-F238E27FC236}">
                <a16:creationId xmlns:a16="http://schemas.microsoft.com/office/drawing/2014/main" id="{CE7FF192-68E2-4570-84F1-3A0EB1B7D379}"/>
              </a:ext>
            </a:extLst>
          </p:cNvPr>
          <p:cNvSpPr>
            <a:spLocks/>
          </p:cNvSpPr>
          <p:nvPr/>
        </p:nvSpPr>
        <p:spPr bwMode="auto">
          <a:xfrm>
            <a:off x="5481317" y="3590375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9" name="Freeform 234">
            <a:extLst>
              <a:ext uri="{FF2B5EF4-FFF2-40B4-BE49-F238E27FC236}">
                <a16:creationId xmlns:a16="http://schemas.microsoft.com/office/drawing/2014/main" id="{B8FFD12F-E8BE-41AD-B11B-C1A2E0BE7E8C}"/>
              </a:ext>
            </a:extLst>
          </p:cNvPr>
          <p:cNvSpPr>
            <a:spLocks/>
          </p:cNvSpPr>
          <p:nvPr/>
        </p:nvSpPr>
        <p:spPr bwMode="auto">
          <a:xfrm>
            <a:off x="6624249" y="5974405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0" name="Freeform 235">
            <a:extLst>
              <a:ext uri="{FF2B5EF4-FFF2-40B4-BE49-F238E27FC236}">
                <a16:creationId xmlns:a16="http://schemas.microsoft.com/office/drawing/2014/main" id="{768FF8BF-ABD5-49C3-B914-939143FA3030}"/>
              </a:ext>
            </a:extLst>
          </p:cNvPr>
          <p:cNvSpPr>
            <a:spLocks/>
          </p:cNvSpPr>
          <p:nvPr/>
        </p:nvSpPr>
        <p:spPr bwMode="auto">
          <a:xfrm>
            <a:off x="7461465" y="350342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1" name="Freeform 236">
            <a:extLst>
              <a:ext uri="{FF2B5EF4-FFF2-40B4-BE49-F238E27FC236}">
                <a16:creationId xmlns:a16="http://schemas.microsoft.com/office/drawing/2014/main" id="{E905241B-7E9F-40B8-BC4E-A483387002E1}"/>
              </a:ext>
            </a:extLst>
          </p:cNvPr>
          <p:cNvSpPr>
            <a:spLocks/>
          </p:cNvSpPr>
          <p:nvPr/>
        </p:nvSpPr>
        <p:spPr bwMode="auto">
          <a:xfrm>
            <a:off x="5193831" y="363244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2" name="Freeform 237">
            <a:extLst>
              <a:ext uri="{FF2B5EF4-FFF2-40B4-BE49-F238E27FC236}">
                <a16:creationId xmlns:a16="http://schemas.microsoft.com/office/drawing/2014/main" id="{753FC175-F313-4E91-81BF-B683B9B74BF6}"/>
              </a:ext>
            </a:extLst>
          </p:cNvPr>
          <p:cNvSpPr>
            <a:spLocks/>
          </p:cNvSpPr>
          <p:nvPr/>
        </p:nvSpPr>
        <p:spPr bwMode="auto">
          <a:xfrm>
            <a:off x="8161248" y="3628239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3" name="Freeform 238">
            <a:extLst>
              <a:ext uri="{FF2B5EF4-FFF2-40B4-BE49-F238E27FC236}">
                <a16:creationId xmlns:a16="http://schemas.microsoft.com/office/drawing/2014/main" id="{0076627C-59DB-40B4-9561-33B922EA215B}"/>
              </a:ext>
            </a:extLst>
          </p:cNvPr>
          <p:cNvSpPr>
            <a:spLocks/>
          </p:cNvSpPr>
          <p:nvPr/>
        </p:nvSpPr>
        <p:spPr bwMode="auto">
          <a:xfrm>
            <a:off x="8114969" y="615250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239">
            <a:extLst>
              <a:ext uri="{FF2B5EF4-FFF2-40B4-BE49-F238E27FC236}">
                <a16:creationId xmlns:a16="http://schemas.microsoft.com/office/drawing/2014/main" id="{D4898F28-876F-43C8-AA95-F67B7FA833C2}"/>
              </a:ext>
            </a:extLst>
          </p:cNvPr>
          <p:cNvSpPr>
            <a:spLocks/>
          </p:cNvSpPr>
          <p:nvPr/>
        </p:nvSpPr>
        <p:spPr bwMode="auto">
          <a:xfrm>
            <a:off x="5137736" y="5428883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240">
            <a:extLst>
              <a:ext uri="{FF2B5EF4-FFF2-40B4-BE49-F238E27FC236}">
                <a16:creationId xmlns:a16="http://schemas.microsoft.com/office/drawing/2014/main" id="{8515324C-6BED-442F-8AE3-175D854BD815}"/>
              </a:ext>
            </a:extLst>
          </p:cNvPr>
          <p:cNvSpPr>
            <a:spLocks/>
          </p:cNvSpPr>
          <p:nvPr/>
        </p:nvSpPr>
        <p:spPr bwMode="auto">
          <a:xfrm>
            <a:off x="8710977" y="6010866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241">
            <a:extLst>
              <a:ext uri="{FF2B5EF4-FFF2-40B4-BE49-F238E27FC236}">
                <a16:creationId xmlns:a16="http://schemas.microsoft.com/office/drawing/2014/main" id="{121D7E49-3BB5-4B4E-A7AD-C7C607569DAC}"/>
              </a:ext>
            </a:extLst>
          </p:cNvPr>
          <p:cNvSpPr>
            <a:spLocks/>
          </p:cNvSpPr>
          <p:nvPr/>
        </p:nvSpPr>
        <p:spPr bwMode="auto">
          <a:xfrm>
            <a:off x="7654992" y="6058547"/>
            <a:ext cx="222977" cy="293095"/>
          </a:xfrm>
          <a:custGeom>
            <a:avLst/>
            <a:gdLst>
              <a:gd name="T0" fmla="*/ 137 w 137"/>
              <a:gd name="T1" fmla="*/ 91 h 181"/>
              <a:gd name="T2" fmla="*/ 0 w 137"/>
              <a:gd name="T3" fmla="*/ 91 h 181"/>
              <a:gd name="T4" fmla="*/ 137 w 137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1"/>
                </a:moveTo>
                <a:cubicBezTo>
                  <a:pt x="137" y="181"/>
                  <a:pt x="0" y="181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242">
            <a:extLst>
              <a:ext uri="{FF2B5EF4-FFF2-40B4-BE49-F238E27FC236}">
                <a16:creationId xmlns:a16="http://schemas.microsoft.com/office/drawing/2014/main" id="{900854A3-8A99-466F-B3E8-267E28501007}"/>
              </a:ext>
            </a:extLst>
          </p:cNvPr>
          <p:cNvSpPr>
            <a:spLocks/>
          </p:cNvSpPr>
          <p:nvPr/>
        </p:nvSpPr>
        <p:spPr bwMode="auto">
          <a:xfrm>
            <a:off x="5739353" y="5369983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8" name="Freeform 243">
            <a:extLst>
              <a:ext uri="{FF2B5EF4-FFF2-40B4-BE49-F238E27FC236}">
                <a16:creationId xmlns:a16="http://schemas.microsoft.com/office/drawing/2014/main" id="{513131E6-7C88-4BB7-B8E0-780970C0A171}"/>
              </a:ext>
            </a:extLst>
          </p:cNvPr>
          <p:cNvSpPr>
            <a:spLocks/>
          </p:cNvSpPr>
          <p:nvPr/>
        </p:nvSpPr>
        <p:spPr bwMode="auto">
          <a:xfrm>
            <a:off x="6369018" y="6224027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9" name="Freeform 244">
            <a:extLst>
              <a:ext uri="{FF2B5EF4-FFF2-40B4-BE49-F238E27FC236}">
                <a16:creationId xmlns:a16="http://schemas.microsoft.com/office/drawing/2014/main" id="{3A69E031-E8C5-4931-AF81-5B69558F0EA1}"/>
              </a:ext>
            </a:extLst>
          </p:cNvPr>
          <p:cNvSpPr>
            <a:spLocks/>
          </p:cNvSpPr>
          <p:nvPr/>
        </p:nvSpPr>
        <p:spPr bwMode="auto">
          <a:xfrm>
            <a:off x="4837629" y="498152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245">
            <a:extLst>
              <a:ext uri="{FF2B5EF4-FFF2-40B4-BE49-F238E27FC236}">
                <a16:creationId xmlns:a16="http://schemas.microsoft.com/office/drawing/2014/main" id="{16F45DD5-A91E-4B6A-83B3-4494C36822A0}"/>
              </a:ext>
            </a:extLst>
          </p:cNvPr>
          <p:cNvSpPr>
            <a:spLocks/>
          </p:cNvSpPr>
          <p:nvPr/>
        </p:nvSpPr>
        <p:spPr bwMode="auto">
          <a:xfrm>
            <a:off x="6120798" y="3126190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1" name="Freeform 246">
            <a:extLst>
              <a:ext uri="{FF2B5EF4-FFF2-40B4-BE49-F238E27FC236}">
                <a16:creationId xmlns:a16="http://schemas.microsoft.com/office/drawing/2014/main" id="{ABD151CB-1696-4586-A786-A45E056DBEAE}"/>
              </a:ext>
            </a:extLst>
          </p:cNvPr>
          <p:cNvSpPr>
            <a:spLocks/>
          </p:cNvSpPr>
          <p:nvPr/>
        </p:nvSpPr>
        <p:spPr bwMode="auto">
          <a:xfrm>
            <a:off x="11800400" y="337861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247">
            <a:extLst>
              <a:ext uri="{FF2B5EF4-FFF2-40B4-BE49-F238E27FC236}">
                <a16:creationId xmlns:a16="http://schemas.microsoft.com/office/drawing/2014/main" id="{C1FFCE02-72BF-4FF3-92B6-E3DABDD7291B}"/>
              </a:ext>
            </a:extLst>
          </p:cNvPr>
          <p:cNvSpPr>
            <a:spLocks/>
          </p:cNvSpPr>
          <p:nvPr/>
        </p:nvSpPr>
        <p:spPr bwMode="auto">
          <a:xfrm>
            <a:off x="11724672" y="3093936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248">
            <a:extLst>
              <a:ext uri="{FF2B5EF4-FFF2-40B4-BE49-F238E27FC236}">
                <a16:creationId xmlns:a16="http://schemas.microsoft.com/office/drawing/2014/main" id="{FEEABF8C-28FA-4F4A-AA1C-CF88A5B1FF4A}"/>
              </a:ext>
            </a:extLst>
          </p:cNvPr>
          <p:cNvSpPr>
            <a:spLocks/>
          </p:cNvSpPr>
          <p:nvPr/>
        </p:nvSpPr>
        <p:spPr bwMode="auto">
          <a:xfrm>
            <a:off x="11675589" y="205337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Freeform 249">
            <a:extLst>
              <a:ext uri="{FF2B5EF4-FFF2-40B4-BE49-F238E27FC236}">
                <a16:creationId xmlns:a16="http://schemas.microsoft.com/office/drawing/2014/main" id="{3E39C288-523C-4E9C-808E-F56140B00517}"/>
              </a:ext>
            </a:extLst>
          </p:cNvPr>
          <p:cNvSpPr>
            <a:spLocks/>
          </p:cNvSpPr>
          <p:nvPr/>
        </p:nvSpPr>
        <p:spPr bwMode="auto">
          <a:xfrm>
            <a:off x="11901370" y="2353484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5" name="Freeform 250">
            <a:extLst>
              <a:ext uri="{FF2B5EF4-FFF2-40B4-BE49-F238E27FC236}">
                <a16:creationId xmlns:a16="http://schemas.microsoft.com/office/drawing/2014/main" id="{76CE9C85-5969-4FE7-A27A-1985867B4360}"/>
              </a:ext>
            </a:extLst>
          </p:cNvPr>
          <p:cNvSpPr>
            <a:spLocks/>
          </p:cNvSpPr>
          <p:nvPr/>
        </p:nvSpPr>
        <p:spPr bwMode="auto">
          <a:xfrm>
            <a:off x="11263292" y="2733526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6" name="Freeform 251">
            <a:extLst>
              <a:ext uri="{FF2B5EF4-FFF2-40B4-BE49-F238E27FC236}">
                <a16:creationId xmlns:a16="http://schemas.microsoft.com/office/drawing/2014/main" id="{B3EE704C-7004-46CC-9649-03ECCD7C8239}"/>
              </a:ext>
            </a:extLst>
          </p:cNvPr>
          <p:cNvSpPr>
            <a:spLocks/>
          </p:cNvSpPr>
          <p:nvPr/>
        </p:nvSpPr>
        <p:spPr bwMode="auto">
          <a:xfrm>
            <a:off x="2487256" y="167052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7" name="Freeform 252">
            <a:extLst>
              <a:ext uri="{FF2B5EF4-FFF2-40B4-BE49-F238E27FC236}">
                <a16:creationId xmlns:a16="http://schemas.microsoft.com/office/drawing/2014/main" id="{4F9A19E1-265F-4EDC-847C-B75A12FAB4D1}"/>
              </a:ext>
            </a:extLst>
          </p:cNvPr>
          <p:cNvSpPr>
            <a:spLocks/>
          </p:cNvSpPr>
          <p:nvPr/>
        </p:nvSpPr>
        <p:spPr bwMode="auto">
          <a:xfrm>
            <a:off x="2250255" y="190472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" name="Freeform 253">
            <a:extLst>
              <a:ext uri="{FF2B5EF4-FFF2-40B4-BE49-F238E27FC236}">
                <a16:creationId xmlns:a16="http://schemas.microsoft.com/office/drawing/2014/main" id="{0D94730E-CB1C-417E-B9B8-B60526B5D8F4}"/>
              </a:ext>
            </a:extLst>
          </p:cNvPr>
          <p:cNvSpPr>
            <a:spLocks/>
          </p:cNvSpPr>
          <p:nvPr/>
        </p:nvSpPr>
        <p:spPr bwMode="auto">
          <a:xfrm>
            <a:off x="2477439" y="1008611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9" name="Freeform 254">
            <a:extLst>
              <a:ext uri="{FF2B5EF4-FFF2-40B4-BE49-F238E27FC236}">
                <a16:creationId xmlns:a16="http://schemas.microsoft.com/office/drawing/2014/main" id="{377294F5-5BE2-4D55-8CEB-7E84FF6BC6A8}"/>
              </a:ext>
            </a:extLst>
          </p:cNvPr>
          <p:cNvSpPr>
            <a:spLocks/>
          </p:cNvSpPr>
          <p:nvPr/>
        </p:nvSpPr>
        <p:spPr bwMode="auto">
          <a:xfrm>
            <a:off x="2801387" y="146157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0" name="Freeform 255">
            <a:extLst>
              <a:ext uri="{FF2B5EF4-FFF2-40B4-BE49-F238E27FC236}">
                <a16:creationId xmlns:a16="http://schemas.microsoft.com/office/drawing/2014/main" id="{9F06DA1F-1112-47E7-AB80-EBF843F891B6}"/>
              </a:ext>
            </a:extLst>
          </p:cNvPr>
          <p:cNvSpPr>
            <a:spLocks/>
          </p:cNvSpPr>
          <p:nvPr/>
        </p:nvSpPr>
        <p:spPr bwMode="auto">
          <a:xfrm>
            <a:off x="3558667" y="732344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1" name="Freeform 256">
            <a:extLst>
              <a:ext uri="{FF2B5EF4-FFF2-40B4-BE49-F238E27FC236}">
                <a16:creationId xmlns:a16="http://schemas.microsoft.com/office/drawing/2014/main" id="{806C98F0-4C45-4C17-8F65-6B39315CAF8B}"/>
              </a:ext>
            </a:extLst>
          </p:cNvPr>
          <p:cNvSpPr>
            <a:spLocks/>
          </p:cNvSpPr>
          <p:nvPr/>
        </p:nvSpPr>
        <p:spPr bwMode="auto">
          <a:xfrm>
            <a:off x="1620591" y="2096850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2" name="Freeform 257">
            <a:extLst>
              <a:ext uri="{FF2B5EF4-FFF2-40B4-BE49-F238E27FC236}">
                <a16:creationId xmlns:a16="http://schemas.microsoft.com/office/drawing/2014/main" id="{2CADBA3A-80AA-474D-AFE4-4D70A4F98F1E}"/>
              </a:ext>
            </a:extLst>
          </p:cNvPr>
          <p:cNvSpPr>
            <a:spLocks/>
          </p:cNvSpPr>
          <p:nvPr/>
        </p:nvSpPr>
        <p:spPr bwMode="auto">
          <a:xfrm>
            <a:off x="4050899" y="754782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3" name="Freeform 258">
            <a:extLst>
              <a:ext uri="{FF2B5EF4-FFF2-40B4-BE49-F238E27FC236}">
                <a16:creationId xmlns:a16="http://schemas.microsoft.com/office/drawing/2014/main" id="{40051265-1543-41B5-A387-48009C5676FB}"/>
              </a:ext>
            </a:extLst>
          </p:cNvPr>
          <p:cNvSpPr>
            <a:spLocks/>
          </p:cNvSpPr>
          <p:nvPr/>
        </p:nvSpPr>
        <p:spPr bwMode="auto">
          <a:xfrm>
            <a:off x="3690490" y="111238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4" name="Freeform 259">
            <a:extLst>
              <a:ext uri="{FF2B5EF4-FFF2-40B4-BE49-F238E27FC236}">
                <a16:creationId xmlns:a16="http://schemas.microsoft.com/office/drawing/2014/main" id="{412A2038-7A60-40A1-B849-1817074114AE}"/>
              </a:ext>
            </a:extLst>
          </p:cNvPr>
          <p:cNvSpPr>
            <a:spLocks/>
          </p:cNvSpPr>
          <p:nvPr/>
        </p:nvSpPr>
        <p:spPr bwMode="auto">
          <a:xfrm>
            <a:off x="5284985" y="148681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5" name="Freeform 260">
            <a:extLst>
              <a:ext uri="{FF2B5EF4-FFF2-40B4-BE49-F238E27FC236}">
                <a16:creationId xmlns:a16="http://schemas.microsoft.com/office/drawing/2014/main" id="{ECEB99A0-674D-48E7-8BFD-44A5B4A2A12F}"/>
              </a:ext>
            </a:extLst>
          </p:cNvPr>
          <p:cNvSpPr>
            <a:spLocks/>
          </p:cNvSpPr>
          <p:nvPr/>
        </p:nvSpPr>
        <p:spPr bwMode="auto">
          <a:xfrm>
            <a:off x="5663625" y="1345180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6" name="Freeform 261">
            <a:extLst>
              <a:ext uri="{FF2B5EF4-FFF2-40B4-BE49-F238E27FC236}">
                <a16:creationId xmlns:a16="http://schemas.microsoft.com/office/drawing/2014/main" id="{0DE3FD75-365C-4FDD-B261-94D3905A314A}"/>
              </a:ext>
            </a:extLst>
          </p:cNvPr>
          <p:cNvSpPr>
            <a:spLocks/>
          </p:cNvSpPr>
          <p:nvPr/>
        </p:nvSpPr>
        <p:spPr bwMode="auto">
          <a:xfrm>
            <a:off x="3980781" y="151065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7" name="Freeform 262">
            <a:extLst>
              <a:ext uri="{FF2B5EF4-FFF2-40B4-BE49-F238E27FC236}">
                <a16:creationId xmlns:a16="http://schemas.microsoft.com/office/drawing/2014/main" id="{06C93ED1-9201-4D9E-B4FA-0AA218C924B6}"/>
              </a:ext>
            </a:extLst>
          </p:cNvPr>
          <p:cNvSpPr>
            <a:spLocks/>
          </p:cNvSpPr>
          <p:nvPr/>
        </p:nvSpPr>
        <p:spPr bwMode="auto">
          <a:xfrm>
            <a:off x="3062228" y="228476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" name="Freeform 263">
            <a:extLst>
              <a:ext uri="{FF2B5EF4-FFF2-40B4-BE49-F238E27FC236}">
                <a16:creationId xmlns:a16="http://schemas.microsoft.com/office/drawing/2014/main" id="{8E5F32CB-3F91-4434-B473-4D460125A420}"/>
              </a:ext>
            </a:extLst>
          </p:cNvPr>
          <p:cNvSpPr>
            <a:spLocks/>
          </p:cNvSpPr>
          <p:nvPr/>
        </p:nvSpPr>
        <p:spPr bwMode="auto">
          <a:xfrm>
            <a:off x="2028680" y="1500843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9" name="Freeform 264">
            <a:extLst>
              <a:ext uri="{FF2B5EF4-FFF2-40B4-BE49-F238E27FC236}">
                <a16:creationId xmlns:a16="http://schemas.microsoft.com/office/drawing/2014/main" id="{35A8D00C-01E0-4EAF-A30E-CE6FC79D6B75}"/>
              </a:ext>
            </a:extLst>
          </p:cNvPr>
          <p:cNvSpPr>
            <a:spLocks/>
          </p:cNvSpPr>
          <p:nvPr/>
        </p:nvSpPr>
        <p:spPr bwMode="auto">
          <a:xfrm>
            <a:off x="1685100" y="2377324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0" name="Freeform 265">
            <a:extLst>
              <a:ext uri="{FF2B5EF4-FFF2-40B4-BE49-F238E27FC236}">
                <a16:creationId xmlns:a16="http://schemas.microsoft.com/office/drawing/2014/main" id="{3822C3DB-2676-4A90-9E8C-6DC6E23167C2}"/>
              </a:ext>
            </a:extLst>
          </p:cNvPr>
          <p:cNvSpPr>
            <a:spLocks/>
          </p:cNvSpPr>
          <p:nvPr/>
        </p:nvSpPr>
        <p:spPr bwMode="auto">
          <a:xfrm>
            <a:off x="2539143" y="2838704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1" name="Freeform 266">
            <a:extLst>
              <a:ext uri="{FF2B5EF4-FFF2-40B4-BE49-F238E27FC236}">
                <a16:creationId xmlns:a16="http://schemas.microsoft.com/office/drawing/2014/main" id="{0E2E6CCA-8968-46A0-8334-C60445751F70}"/>
              </a:ext>
            </a:extLst>
          </p:cNvPr>
          <p:cNvSpPr>
            <a:spLocks/>
          </p:cNvSpPr>
          <p:nvPr/>
        </p:nvSpPr>
        <p:spPr bwMode="auto">
          <a:xfrm>
            <a:off x="4144858" y="101983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2" name="Freeform 267">
            <a:extLst>
              <a:ext uri="{FF2B5EF4-FFF2-40B4-BE49-F238E27FC236}">
                <a16:creationId xmlns:a16="http://schemas.microsoft.com/office/drawing/2014/main" id="{25759F9D-6A80-4FE6-AD03-EDC137425647}"/>
              </a:ext>
            </a:extLst>
          </p:cNvPr>
          <p:cNvSpPr>
            <a:spLocks/>
          </p:cNvSpPr>
          <p:nvPr/>
        </p:nvSpPr>
        <p:spPr bwMode="auto">
          <a:xfrm>
            <a:off x="2013254" y="1255428"/>
            <a:ext cx="222977" cy="294498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3" name="Freeform 268">
            <a:extLst>
              <a:ext uri="{FF2B5EF4-FFF2-40B4-BE49-F238E27FC236}">
                <a16:creationId xmlns:a16="http://schemas.microsoft.com/office/drawing/2014/main" id="{606FE9CE-DF81-4618-BB7A-B01FD0041F05}"/>
              </a:ext>
            </a:extLst>
          </p:cNvPr>
          <p:cNvSpPr>
            <a:spLocks/>
          </p:cNvSpPr>
          <p:nvPr/>
        </p:nvSpPr>
        <p:spPr bwMode="auto">
          <a:xfrm>
            <a:off x="2780351" y="2018317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4" name="Freeform 269">
            <a:extLst>
              <a:ext uri="{FF2B5EF4-FFF2-40B4-BE49-F238E27FC236}">
                <a16:creationId xmlns:a16="http://schemas.microsoft.com/office/drawing/2014/main" id="{4ACBCCDA-B944-4965-9605-E340BE5793EA}"/>
              </a:ext>
            </a:extLst>
          </p:cNvPr>
          <p:cNvSpPr>
            <a:spLocks/>
          </p:cNvSpPr>
          <p:nvPr/>
        </p:nvSpPr>
        <p:spPr bwMode="auto">
          <a:xfrm>
            <a:off x="3321666" y="92446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5" name="Freeform 270">
            <a:extLst>
              <a:ext uri="{FF2B5EF4-FFF2-40B4-BE49-F238E27FC236}">
                <a16:creationId xmlns:a16="http://schemas.microsoft.com/office/drawing/2014/main" id="{A6819C73-BFF8-4D3F-A92F-73E35D0737C2}"/>
              </a:ext>
            </a:extLst>
          </p:cNvPr>
          <p:cNvSpPr>
            <a:spLocks/>
          </p:cNvSpPr>
          <p:nvPr/>
        </p:nvSpPr>
        <p:spPr bwMode="auto">
          <a:xfrm>
            <a:off x="1759425" y="1857045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6" name="Freeform 271">
            <a:extLst>
              <a:ext uri="{FF2B5EF4-FFF2-40B4-BE49-F238E27FC236}">
                <a16:creationId xmlns:a16="http://schemas.microsoft.com/office/drawing/2014/main" id="{E4455D99-A149-4DFC-BE67-0744C68FB30B}"/>
              </a:ext>
            </a:extLst>
          </p:cNvPr>
          <p:cNvSpPr>
            <a:spLocks/>
          </p:cNvSpPr>
          <p:nvPr/>
        </p:nvSpPr>
        <p:spPr bwMode="auto">
          <a:xfrm>
            <a:off x="2889736" y="858557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7" name="Freeform 272">
            <a:extLst>
              <a:ext uri="{FF2B5EF4-FFF2-40B4-BE49-F238E27FC236}">
                <a16:creationId xmlns:a16="http://schemas.microsoft.com/office/drawing/2014/main" id="{10D83144-957B-4CEF-AAD5-D2A1D81E1C8D}"/>
              </a:ext>
            </a:extLst>
          </p:cNvPr>
          <p:cNvSpPr>
            <a:spLocks/>
          </p:cNvSpPr>
          <p:nvPr/>
        </p:nvSpPr>
        <p:spPr bwMode="auto">
          <a:xfrm>
            <a:off x="2985097" y="1151652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" name="Freeform 273">
            <a:extLst>
              <a:ext uri="{FF2B5EF4-FFF2-40B4-BE49-F238E27FC236}">
                <a16:creationId xmlns:a16="http://schemas.microsoft.com/office/drawing/2014/main" id="{BCBD655D-1C14-4EEB-9081-87AD6F951B7C}"/>
              </a:ext>
            </a:extLst>
          </p:cNvPr>
          <p:cNvSpPr>
            <a:spLocks/>
          </p:cNvSpPr>
          <p:nvPr/>
        </p:nvSpPr>
        <p:spPr bwMode="auto">
          <a:xfrm>
            <a:off x="2450794" y="125262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9" name="Freeform 274">
            <a:extLst>
              <a:ext uri="{FF2B5EF4-FFF2-40B4-BE49-F238E27FC236}">
                <a16:creationId xmlns:a16="http://schemas.microsoft.com/office/drawing/2014/main" id="{0AD77C12-6067-4C28-9D45-542EC59E879C}"/>
              </a:ext>
            </a:extLst>
          </p:cNvPr>
          <p:cNvSpPr>
            <a:spLocks/>
          </p:cNvSpPr>
          <p:nvPr/>
        </p:nvSpPr>
        <p:spPr bwMode="auto">
          <a:xfrm>
            <a:off x="3052411" y="2831692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0" name="Freeform 275">
            <a:extLst>
              <a:ext uri="{FF2B5EF4-FFF2-40B4-BE49-F238E27FC236}">
                <a16:creationId xmlns:a16="http://schemas.microsoft.com/office/drawing/2014/main" id="{1C3EEC97-CF35-42B6-A4D7-F2EDBEAE261E}"/>
              </a:ext>
            </a:extLst>
          </p:cNvPr>
          <p:cNvSpPr>
            <a:spLocks/>
          </p:cNvSpPr>
          <p:nvPr/>
        </p:nvSpPr>
        <p:spPr bwMode="auto">
          <a:xfrm>
            <a:off x="4927381" y="87959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1" name="Freeform 276">
            <a:extLst>
              <a:ext uri="{FF2B5EF4-FFF2-40B4-BE49-F238E27FC236}">
                <a16:creationId xmlns:a16="http://schemas.microsoft.com/office/drawing/2014/main" id="{6F9BD30C-27FA-4822-8F92-9C23279272B9}"/>
              </a:ext>
            </a:extLst>
          </p:cNvPr>
          <p:cNvSpPr>
            <a:spLocks/>
          </p:cNvSpPr>
          <p:nvPr/>
        </p:nvSpPr>
        <p:spPr bwMode="auto">
          <a:xfrm>
            <a:off x="1645833" y="1613032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2" name="Freeform 277">
            <a:extLst>
              <a:ext uri="{FF2B5EF4-FFF2-40B4-BE49-F238E27FC236}">
                <a16:creationId xmlns:a16="http://schemas.microsoft.com/office/drawing/2014/main" id="{C00F4AA9-3A78-4AFE-92F7-BA4AB9201872}"/>
              </a:ext>
            </a:extLst>
          </p:cNvPr>
          <p:cNvSpPr>
            <a:spLocks/>
          </p:cNvSpPr>
          <p:nvPr/>
        </p:nvSpPr>
        <p:spPr bwMode="auto">
          <a:xfrm>
            <a:off x="4466001" y="1210552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3" name="Freeform 278">
            <a:extLst>
              <a:ext uri="{FF2B5EF4-FFF2-40B4-BE49-F238E27FC236}">
                <a16:creationId xmlns:a16="http://schemas.microsoft.com/office/drawing/2014/main" id="{9E1BDCA7-C2E8-44EC-83E2-BCF34C2C8D94}"/>
              </a:ext>
            </a:extLst>
          </p:cNvPr>
          <p:cNvSpPr>
            <a:spLocks/>
          </p:cNvSpPr>
          <p:nvPr/>
        </p:nvSpPr>
        <p:spPr bwMode="auto">
          <a:xfrm>
            <a:off x="2111420" y="217117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4" name="Freeform 279">
            <a:extLst>
              <a:ext uri="{FF2B5EF4-FFF2-40B4-BE49-F238E27FC236}">
                <a16:creationId xmlns:a16="http://schemas.microsoft.com/office/drawing/2014/main" id="{D4D6F2CA-0B9C-4F49-8B14-356DFBCF9FA1}"/>
              </a:ext>
            </a:extLst>
          </p:cNvPr>
          <p:cNvSpPr>
            <a:spLocks/>
          </p:cNvSpPr>
          <p:nvPr/>
        </p:nvSpPr>
        <p:spPr bwMode="auto">
          <a:xfrm>
            <a:off x="5398577" y="105909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5" name="Freeform 280">
            <a:extLst>
              <a:ext uri="{FF2B5EF4-FFF2-40B4-BE49-F238E27FC236}">
                <a16:creationId xmlns:a16="http://schemas.microsoft.com/office/drawing/2014/main" id="{2B00F706-4C86-45B7-85ED-D4C201097611}"/>
              </a:ext>
            </a:extLst>
          </p:cNvPr>
          <p:cNvSpPr>
            <a:spLocks/>
          </p:cNvSpPr>
          <p:nvPr/>
        </p:nvSpPr>
        <p:spPr bwMode="auto">
          <a:xfrm>
            <a:off x="3283802" y="174766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6" name="Freeform 281">
            <a:extLst>
              <a:ext uri="{FF2B5EF4-FFF2-40B4-BE49-F238E27FC236}">
                <a16:creationId xmlns:a16="http://schemas.microsoft.com/office/drawing/2014/main" id="{123A2FA6-CC6E-40E2-ABE8-583E00011AE8}"/>
              </a:ext>
            </a:extLst>
          </p:cNvPr>
          <p:cNvSpPr>
            <a:spLocks/>
          </p:cNvSpPr>
          <p:nvPr/>
        </p:nvSpPr>
        <p:spPr bwMode="auto">
          <a:xfrm>
            <a:off x="2651333" y="2521768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7" name="Freeform 282">
            <a:extLst>
              <a:ext uri="{FF2B5EF4-FFF2-40B4-BE49-F238E27FC236}">
                <a16:creationId xmlns:a16="http://schemas.microsoft.com/office/drawing/2014/main" id="{DADD2935-AB42-45A6-B874-9BB9FD14F9E4}"/>
              </a:ext>
            </a:extLst>
          </p:cNvPr>
          <p:cNvSpPr>
            <a:spLocks/>
          </p:cNvSpPr>
          <p:nvPr/>
        </p:nvSpPr>
        <p:spPr bwMode="auto">
          <a:xfrm>
            <a:off x="3384773" y="136902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8" name="Freeform 283">
            <a:extLst>
              <a:ext uri="{FF2B5EF4-FFF2-40B4-BE49-F238E27FC236}">
                <a16:creationId xmlns:a16="http://schemas.microsoft.com/office/drawing/2014/main" id="{5CC83A40-5F78-4A7E-A0E9-84F667510843}"/>
              </a:ext>
            </a:extLst>
          </p:cNvPr>
          <p:cNvSpPr>
            <a:spLocks/>
          </p:cNvSpPr>
          <p:nvPr/>
        </p:nvSpPr>
        <p:spPr bwMode="auto">
          <a:xfrm>
            <a:off x="4660930" y="1568156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9" name="Freeform 284">
            <a:extLst>
              <a:ext uri="{FF2B5EF4-FFF2-40B4-BE49-F238E27FC236}">
                <a16:creationId xmlns:a16="http://schemas.microsoft.com/office/drawing/2014/main" id="{55A95AC3-72D0-4578-97BC-2D4DCAD06389}"/>
              </a:ext>
            </a:extLst>
          </p:cNvPr>
          <p:cNvSpPr>
            <a:spLocks/>
          </p:cNvSpPr>
          <p:nvPr/>
        </p:nvSpPr>
        <p:spPr bwMode="auto">
          <a:xfrm>
            <a:off x="3467513" y="259188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0" name="Freeform 285">
            <a:extLst>
              <a:ext uri="{FF2B5EF4-FFF2-40B4-BE49-F238E27FC236}">
                <a16:creationId xmlns:a16="http://schemas.microsoft.com/office/drawing/2014/main" id="{00CA23B8-5E03-4056-A448-FD262B3F3BDE}"/>
              </a:ext>
            </a:extLst>
          </p:cNvPr>
          <p:cNvSpPr>
            <a:spLocks/>
          </p:cNvSpPr>
          <p:nvPr/>
        </p:nvSpPr>
        <p:spPr bwMode="auto">
          <a:xfrm>
            <a:off x="4512279" y="79545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1" name="Freeform 286">
            <a:extLst>
              <a:ext uri="{FF2B5EF4-FFF2-40B4-BE49-F238E27FC236}">
                <a16:creationId xmlns:a16="http://schemas.microsoft.com/office/drawing/2014/main" id="{C56C511B-FF8E-403D-8074-88A7F1F9533E}"/>
              </a:ext>
            </a:extLst>
          </p:cNvPr>
          <p:cNvSpPr>
            <a:spLocks/>
          </p:cNvSpPr>
          <p:nvPr/>
        </p:nvSpPr>
        <p:spPr bwMode="auto">
          <a:xfrm>
            <a:off x="5290595" y="1798145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2" name="Freeform 287">
            <a:extLst>
              <a:ext uri="{FF2B5EF4-FFF2-40B4-BE49-F238E27FC236}">
                <a16:creationId xmlns:a16="http://schemas.microsoft.com/office/drawing/2014/main" id="{DF9F72E6-9966-4CB4-95C4-A836B6347405}"/>
              </a:ext>
            </a:extLst>
          </p:cNvPr>
          <p:cNvSpPr>
            <a:spLocks/>
          </p:cNvSpPr>
          <p:nvPr/>
        </p:nvSpPr>
        <p:spPr bwMode="auto">
          <a:xfrm>
            <a:off x="2146480" y="2450248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3" name="Freeform 288">
            <a:extLst>
              <a:ext uri="{FF2B5EF4-FFF2-40B4-BE49-F238E27FC236}">
                <a16:creationId xmlns:a16="http://schemas.microsoft.com/office/drawing/2014/main" id="{621298AC-00E0-47D7-A04F-B3964E893E55}"/>
              </a:ext>
            </a:extLst>
          </p:cNvPr>
          <p:cNvSpPr>
            <a:spLocks/>
          </p:cNvSpPr>
          <p:nvPr/>
        </p:nvSpPr>
        <p:spPr bwMode="auto">
          <a:xfrm>
            <a:off x="2069349" y="2705479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4" name="Freeform 289">
            <a:extLst>
              <a:ext uri="{FF2B5EF4-FFF2-40B4-BE49-F238E27FC236}">
                <a16:creationId xmlns:a16="http://schemas.microsoft.com/office/drawing/2014/main" id="{477BC2BE-A24A-4DF4-BC36-4AB40C78815E}"/>
              </a:ext>
            </a:extLst>
          </p:cNvPr>
          <p:cNvSpPr>
            <a:spLocks/>
          </p:cNvSpPr>
          <p:nvPr/>
        </p:nvSpPr>
        <p:spPr bwMode="auto">
          <a:xfrm>
            <a:off x="4968050" y="1169883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5" name="Freeform 290">
            <a:extLst>
              <a:ext uri="{FF2B5EF4-FFF2-40B4-BE49-F238E27FC236}">
                <a16:creationId xmlns:a16="http://schemas.microsoft.com/office/drawing/2014/main" id="{F591B8C1-C1E2-44E3-9ACD-1244ADDC7D1F}"/>
              </a:ext>
            </a:extLst>
          </p:cNvPr>
          <p:cNvSpPr>
            <a:spLocks/>
          </p:cNvSpPr>
          <p:nvPr/>
        </p:nvSpPr>
        <p:spPr bwMode="auto">
          <a:xfrm>
            <a:off x="10789290" y="1931370"/>
            <a:ext cx="220172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6" name="Freeform 291">
            <a:extLst>
              <a:ext uri="{FF2B5EF4-FFF2-40B4-BE49-F238E27FC236}">
                <a16:creationId xmlns:a16="http://schemas.microsoft.com/office/drawing/2014/main" id="{3432BF18-EA77-4E77-BFE7-9F60514FCB09}"/>
              </a:ext>
            </a:extLst>
          </p:cNvPr>
          <p:cNvSpPr>
            <a:spLocks/>
          </p:cNvSpPr>
          <p:nvPr/>
        </p:nvSpPr>
        <p:spPr bwMode="auto">
          <a:xfrm>
            <a:off x="10034815" y="1617239"/>
            <a:ext cx="222977" cy="293095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7" name="Freeform 292">
            <a:extLst>
              <a:ext uri="{FF2B5EF4-FFF2-40B4-BE49-F238E27FC236}">
                <a16:creationId xmlns:a16="http://schemas.microsoft.com/office/drawing/2014/main" id="{6DF57F58-1001-4BAF-8E99-7FBF477965D0}"/>
              </a:ext>
            </a:extLst>
          </p:cNvPr>
          <p:cNvSpPr>
            <a:spLocks/>
          </p:cNvSpPr>
          <p:nvPr/>
        </p:nvSpPr>
        <p:spPr bwMode="auto">
          <a:xfrm>
            <a:off x="10409248" y="1778512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0" name="Oval 174">
            <a:extLst>
              <a:ext uri="{FF2B5EF4-FFF2-40B4-BE49-F238E27FC236}">
                <a16:creationId xmlns:a16="http://schemas.microsoft.com/office/drawing/2014/main" id="{CEB2C5F8-D10E-4FDE-BD8A-89C314DC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469" y="4927056"/>
            <a:ext cx="583388" cy="58154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1" name="Oval 175">
            <a:extLst>
              <a:ext uri="{FF2B5EF4-FFF2-40B4-BE49-F238E27FC236}">
                <a16:creationId xmlns:a16="http://schemas.microsoft.com/office/drawing/2014/main" id="{A3BC01B1-E589-4213-B0B0-943F9B3F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51" y="4201809"/>
            <a:ext cx="585234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2" name="Oval 176">
            <a:extLst>
              <a:ext uri="{FF2B5EF4-FFF2-40B4-BE49-F238E27FC236}">
                <a16:creationId xmlns:a16="http://schemas.microsoft.com/office/drawing/2014/main" id="{93BC0F3A-F62B-4245-8BB2-FF9C09D6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257" y="2012486"/>
            <a:ext cx="583388" cy="585232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3" name="Oval 177">
            <a:extLst>
              <a:ext uri="{FF2B5EF4-FFF2-40B4-BE49-F238E27FC236}">
                <a16:creationId xmlns:a16="http://schemas.microsoft.com/office/drawing/2014/main" id="{76A6220C-B95F-4EA9-89CB-A44FAC62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840" y="3545499"/>
            <a:ext cx="585234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4" name="Oval 178">
            <a:extLst>
              <a:ext uri="{FF2B5EF4-FFF2-40B4-BE49-F238E27FC236}">
                <a16:creationId xmlns:a16="http://schemas.microsoft.com/office/drawing/2014/main" id="{88E991B1-2275-4E7A-B9D9-0D6014AE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469" y="1534500"/>
            <a:ext cx="583388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5" name="Oval 179">
            <a:extLst>
              <a:ext uri="{FF2B5EF4-FFF2-40B4-BE49-F238E27FC236}">
                <a16:creationId xmlns:a16="http://schemas.microsoft.com/office/drawing/2014/main" id="{6F7F0C76-BFF2-4F9D-9FD4-68094D30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24" y="1722640"/>
            <a:ext cx="581542" cy="58154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6" name="Oval 180">
            <a:extLst>
              <a:ext uri="{FF2B5EF4-FFF2-40B4-BE49-F238E27FC236}">
                <a16:creationId xmlns:a16="http://schemas.microsoft.com/office/drawing/2014/main" id="{8372DA99-6D85-4D20-BECB-73FF89DE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1" y="1181103"/>
            <a:ext cx="583388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7" name="Oval 181">
            <a:extLst>
              <a:ext uri="{FF2B5EF4-FFF2-40B4-BE49-F238E27FC236}">
                <a16:creationId xmlns:a16="http://schemas.microsoft.com/office/drawing/2014/main" id="{F42B3F34-68AA-438A-A3DD-36F24E2B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106" y="2532988"/>
            <a:ext cx="581542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8" name="Oval 182">
            <a:extLst>
              <a:ext uri="{FF2B5EF4-FFF2-40B4-BE49-F238E27FC236}">
                <a16:creationId xmlns:a16="http://schemas.microsoft.com/office/drawing/2014/main" id="{4EC9E8C0-0459-4C1E-933A-EEC555A1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879" y="3022193"/>
            <a:ext cx="583388" cy="585232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9" name="Oval 183">
            <a:extLst>
              <a:ext uri="{FF2B5EF4-FFF2-40B4-BE49-F238E27FC236}">
                <a16:creationId xmlns:a16="http://schemas.microsoft.com/office/drawing/2014/main" id="{32D0288C-2E20-4F5E-9F57-EDAF66BB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412" y="2349056"/>
            <a:ext cx="581542" cy="58523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0" name="Oval 184">
            <a:extLst>
              <a:ext uri="{FF2B5EF4-FFF2-40B4-BE49-F238E27FC236}">
                <a16:creationId xmlns:a16="http://schemas.microsoft.com/office/drawing/2014/main" id="{BDC699B9-2BFA-4B5F-A87A-4ECAFD58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635" y="1991452"/>
            <a:ext cx="581542" cy="58523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1" name="Oval 185">
            <a:extLst>
              <a:ext uri="{FF2B5EF4-FFF2-40B4-BE49-F238E27FC236}">
                <a16:creationId xmlns:a16="http://schemas.microsoft.com/office/drawing/2014/main" id="{53ACFFB6-AA93-4243-9314-A8380F44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60" y="2190810"/>
            <a:ext cx="583388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8" name="Freeform 293">
            <a:extLst>
              <a:ext uri="{FF2B5EF4-FFF2-40B4-BE49-F238E27FC236}">
                <a16:creationId xmlns:a16="http://schemas.microsoft.com/office/drawing/2014/main" id="{74F12D32-5AF9-4AD2-8A82-B64B6D7102A2}"/>
              </a:ext>
            </a:extLst>
          </p:cNvPr>
          <p:cNvSpPr>
            <a:spLocks noEditPoints="1"/>
          </p:cNvSpPr>
          <p:nvPr/>
        </p:nvSpPr>
        <p:spPr bwMode="auto">
          <a:xfrm>
            <a:off x="7091239" y="5003964"/>
            <a:ext cx="161273" cy="154261"/>
          </a:xfrm>
          <a:custGeom>
            <a:avLst/>
            <a:gdLst>
              <a:gd name="T0" fmla="*/ 66 w 99"/>
              <a:gd name="T1" fmla="*/ 3 h 95"/>
              <a:gd name="T2" fmla="*/ 66 w 99"/>
              <a:gd name="T3" fmla="*/ 0 h 95"/>
              <a:gd name="T4" fmla="*/ 99 w 99"/>
              <a:gd name="T5" fmla="*/ 0 h 95"/>
              <a:gd name="T6" fmla="*/ 99 w 99"/>
              <a:gd name="T7" fmla="*/ 3 h 95"/>
              <a:gd name="T8" fmla="*/ 95 w 99"/>
              <a:gd name="T9" fmla="*/ 3 h 95"/>
              <a:gd name="T10" fmla="*/ 87 w 99"/>
              <a:gd name="T11" fmla="*/ 8 h 95"/>
              <a:gd name="T12" fmla="*/ 85 w 99"/>
              <a:gd name="T13" fmla="*/ 17 h 95"/>
              <a:gd name="T14" fmla="*/ 85 w 99"/>
              <a:gd name="T15" fmla="*/ 55 h 95"/>
              <a:gd name="T16" fmla="*/ 83 w 99"/>
              <a:gd name="T17" fmla="*/ 77 h 95"/>
              <a:gd name="T18" fmla="*/ 72 w 99"/>
              <a:gd name="T19" fmla="*/ 90 h 95"/>
              <a:gd name="T20" fmla="*/ 50 w 99"/>
              <a:gd name="T21" fmla="*/ 95 h 95"/>
              <a:gd name="T22" fmla="*/ 27 w 99"/>
              <a:gd name="T23" fmla="*/ 90 h 95"/>
              <a:gd name="T24" fmla="*/ 16 w 99"/>
              <a:gd name="T25" fmla="*/ 76 h 95"/>
              <a:gd name="T26" fmla="*/ 13 w 99"/>
              <a:gd name="T27" fmla="*/ 53 h 95"/>
              <a:gd name="T28" fmla="*/ 13 w 99"/>
              <a:gd name="T29" fmla="*/ 17 h 95"/>
              <a:gd name="T30" fmla="*/ 11 w 99"/>
              <a:gd name="T31" fmla="*/ 6 h 95"/>
              <a:gd name="T32" fmla="*/ 3 w 99"/>
              <a:gd name="T33" fmla="*/ 3 h 95"/>
              <a:gd name="T34" fmla="*/ 0 w 99"/>
              <a:gd name="T35" fmla="*/ 3 h 95"/>
              <a:gd name="T36" fmla="*/ 0 w 99"/>
              <a:gd name="T37" fmla="*/ 0 h 95"/>
              <a:gd name="T38" fmla="*/ 40 w 99"/>
              <a:gd name="T39" fmla="*/ 0 h 95"/>
              <a:gd name="T40" fmla="*/ 40 w 99"/>
              <a:gd name="T41" fmla="*/ 3 h 95"/>
              <a:gd name="T42" fmla="*/ 36 w 99"/>
              <a:gd name="T43" fmla="*/ 3 h 95"/>
              <a:gd name="T44" fmla="*/ 28 w 99"/>
              <a:gd name="T45" fmla="*/ 7 h 95"/>
              <a:gd name="T46" fmla="*/ 27 w 99"/>
              <a:gd name="T47" fmla="*/ 17 h 95"/>
              <a:gd name="T48" fmla="*/ 27 w 99"/>
              <a:gd name="T49" fmla="*/ 57 h 95"/>
              <a:gd name="T50" fmla="*/ 28 w 99"/>
              <a:gd name="T51" fmla="*/ 70 h 95"/>
              <a:gd name="T52" fmla="*/ 31 w 99"/>
              <a:gd name="T53" fmla="*/ 80 h 95"/>
              <a:gd name="T54" fmla="*/ 39 w 99"/>
              <a:gd name="T55" fmla="*/ 87 h 95"/>
              <a:gd name="T56" fmla="*/ 51 w 99"/>
              <a:gd name="T57" fmla="*/ 89 h 95"/>
              <a:gd name="T58" fmla="*/ 67 w 99"/>
              <a:gd name="T59" fmla="*/ 86 h 95"/>
              <a:gd name="T60" fmla="*/ 77 w 99"/>
              <a:gd name="T61" fmla="*/ 75 h 95"/>
              <a:gd name="T62" fmla="*/ 79 w 99"/>
              <a:gd name="T63" fmla="*/ 54 h 95"/>
              <a:gd name="T64" fmla="*/ 79 w 99"/>
              <a:gd name="T65" fmla="*/ 17 h 95"/>
              <a:gd name="T66" fmla="*/ 77 w 99"/>
              <a:gd name="T67" fmla="*/ 6 h 95"/>
              <a:gd name="T68" fmla="*/ 69 w 99"/>
              <a:gd name="T69" fmla="*/ 3 h 95"/>
              <a:gd name="T70" fmla="*/ 66 w 99"/>
              <a:gd name="T71" fmla="*/ 3 h 95"/>
              <a:gd name="T72" fmla="*/ 66 w 99"/>
              <a:gd name="T73" fmla="*/ 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" h="95">
                <a:moveTo>
                  <a:pt x="66" y="3"/>
                </a:moveTo>
                <a:lnTo>
                  <a:pt x="66" y="0"/>
                </a:lnTo>
                <a:lnTo>
                  <a:pt x="99" y="0"/>
                </a:lnTo>
                <a:lnTo>
                  <a:pt x="99" y="3"/>
                </a:lnTo>
                <a:lnTo>
                  <a:pt x="95" y="3"/>
                </a:lnTo>
                <a:cubicBezTo>
                  <a:pt x="92" y="3"/>
                  <a:pt x="89" y="5"/>
                  <a:pt x="87" y="8"/>
                </a:cubicBezTo>
                <a:cubicBezTo>
                  <a:pt x="86" y="9"/>
                  <a:pt x="85" y="12"/>
                  <a:pt x="85" y="17"/>
                </a:cubicBezTo>
                <a:lnTo>
                  <a:pt x="85" y="55"/>
                </a:lnTo>
                <a:cubicBezTo>
                  <a:pt x="85" y="64"/>
                  <a:pt x="85" y="72"/>
                  <a:pt x="83" y="77"/>
                </a:cubicBezTo>
                <a:cubicBezTo>
                  <a:pt x="81" y="82"/>
                  <a:pt x="77" y="86"/>
                  <a:pt x="72" y="90"/>
                </a:cubicBezTo>
                <a:cubicBezTo>
                  <a:pt x="66" y="94"/>
                  <a:pt x="59" y="95"/>
                  <a:pt x="50" y="95"/>
                </a:cubicBezTo>
                <a:cubicBezTo>
                  <a:pt x="40" y="95"/>
                  <a:pt x="32" y="94"/>
                  <a:pt x="27" y="90"/>
                </a:cubicBezTo>
                <a:cubicBezTo>
                  <a:pt x="21" y="87"/>
                  <a:pt x="18" y="82"/>
                  <a:pt x="16" y="76"/>
                </a:cubicBezTo>
                <a:cubicBezTo>
                  <a:pt x="14" y="72"/>
                  <a:pt x="13" y="64"/>
                  <a:pt x="13" y="53"/>
                </a:cubicBezTo>
                <a:lnTo>
                  <a:pt x="13" y="17"/>
                </a:lnTo>
                <a:cubicBezTo>
                  <a:pt x="13" y="11"/>
                  <a:pt x="13" y="7"/>
                  <a:pt x="11" y="6"/>
                </a:cubicBezTo>
                <a:cubicBezTo>
                  <a:pt x="9" y="4"/>
                  <a:pt x="7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40" y="0"/>
                </a:lnTo>
                <a:lnTo>
                  <a:pt x="40" y="3"/>
                </a:lnTo>
                <a:lnTo>
                  <a:pt x="36" y="3"/>
                </a:lnTo>
                <a:cubicBezTo>
                  <a:pt x="33" y="3"/>
                  <a:pt x="30" y="4"/>
                  <a:pt x="28" y="7"/>
                </a:cubicBezTo>
                <a:cubicBezTo>
                  <a:pt x="27" y="8"/>
                  <a:pt x="27" y="12"/>
                  <a:pt x="27" y="17"/>
                </a:cubicBezTo>
                <a:lnTo>
                  <a:pt x="27" y="57"/>
                </a:lnTo>
                <a:cubicBezTo>
                  <a:pt x="27" y="61"/>
                  <a:pt x="27" y="65"/>
                  <a:pt x="28" y="70"/>
                </a:cubicBezTo>
                <a:cubicBezTo>
                  <a:pt x="28" y="74"/>
                  <a:pt x="29" y="78"/>
                  <a:pt x="31" y="80"/>
                </a:cubicBezTo>
                <a:cubicBezTo>
                  <a:pt x="33" y="83"/>
                  <a:pt x="35" y="85"/>
                  <a:pt x="39" y="87"/>
                </a:cubicBezTo>
                <a:cubicBezTo>
                  <a:pt x="42" y="89"/>
                  <a:pt x="46" y="89"/>
                  <a:pt x="51" y="89"/>
                </a:cubicBezTo>
                <a:cubicBezTo>
                  <a:pt x="57" y="89"/>
                  <a:pt x="62" y="88"/>
                  <a:pt x="67" y="86"/>
                </a:cubicBezTo>
                <a:cubicBezTo>
                  <a:pt x="72" y="83"/>
                  <a:pt x="75" y="80"/>
                  <a:pt x="77" y="75"/>
                </a:cubicBezTo>
                <a:cubicBezTo>
                  <a:pt x="78" y="71"/>
                  <a:pt x="79" y="64"/>
                  <a:pt x="79" y="54"/>
                </a:cubicBezTo>
                <a:lnTo>
                  <a:pt x="79" y="17"/>
                </a:lnTo>
                <a:cubicBezTo>
                  <a:pt x="79" y="11"/>
                  <a:pt x="79" y="7"/>
                  <a:pt x="77" y="6"/>
                </a:cubicBezTo>
                <a:cubicBezTo>
                  <a:pt x="76" y="4"/>
                  <a:pt x="73" y="3"/>
                  <a:pt x="69" y="3"/>
                </a:cubicBezTo>
                <a:lnTo>
                  <a:pt x="66" y="3"/>
                </a:lnTo>
                <a:close/>
                <a:moveTo>
                  <a:pt x="66" y="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9" name="Freeform 294">
            <a:extLst>
              <a:ext uri="{FF2B5EF4-FFF2-40B4-BE49-F238E27FC236}">
                <a16:creationId xmlns:a16="http://schemas.microsoft.com/office/drawing/2014/main" id="{6CBB3CA8-60F1-4CA9-BD2C-15E4ABE552AE}"/>
              </a:ext>
            </a:extLst>
          </p:cNvPr>
          <p:cNvSpPr>
            <a:spLocks noEditPoints="1"/>
          </p:cNvSpPr>
          <p:nvPr/>
        </p:nvSpPr>
        <p:spPr bwMode="auto">
          <a:xfrm>
            <a:off x="7256719" y="5051645"/>
            <a:ext cx="112190" cy="103775"/>
          </a:xfrm>
          <a:custGeom>
            <a:avLst/>
            <a:gdLst>
              <a:gd name="T0" fmla="*/ 22 w 69"/>
              <a:gd name="T1" fmla="*/ 13 h 64"/>
              <a:gd name="T2" fmla="*/ 43 w 69"/>
              <a:gd name="T3" fmla="*/ 0 h 64"/>
              <a:gd name="T4" fmla="*/ 52 w 69"/>
              <a:gd name="T5" fmla="*/ 2 h 64"/>
              <a:gd name="T6" fmla="*/ 58 w 69"/>
              <a:gd name="T7" fmla="*/ 11 h 64"/>
              <a:gd name="T8" fmla="*/ 59 w 69"/>
              <a:gd name="T9" fmla="*/ 23 h 64"/>
              <a:gd name="T10" fmla="*/ 59 w 69"/>
              <a:gd name="T11" fmla="*/ 50 h 64"/>
              <a:gd name="T12" fmla="*/ 60 w 69"/>
              <a:gd name="T13" fmla="*/ 58 h 64"/>
              <a:gd name="T14" fmla="*/ 62 w 69"/>
              <a:gd name="T15" fmla="*/ 61 h 64"/>
              <a:gd name="T16" fmla="*/ 69 w 69"/>
              <a:gd name="T17" fmla="*/ 62 h 64"/>
              <a:gd name="T18" fmla="*/ 69 w 69"/>
              <a:gd name="T19" fmla="*/ 64 h 64"/>
              <a:gd name="T20" fmla="*/ 38 w 69"/>
              <a:gd name="T21" fmla="*/ 64 h 64"/>
              <a:gd name="T22" fmla="*/ 38 w 69"/>
              <a:gd name="T23" fmla="*/ 62 h 64"/>
              <a:gd name="T24" fmla="*/ 39 w 69"/>
              <a:gd name="T25" fmla="*/ 62 h 64"/>
              <a:gd name="T26" fmla="*/ 45 w 69"/>
              <a:gd name="T27" fmla="*/ 60 h 64"/>
              <a:gd name="T28" fmla="*/ 48 w 69"/>
              <a:gd name="T29" fmla="*/ 56 h 64"/>
              <a:gd name="T30" fmla="*/ 48 w 69"/>
              <a:gd name="T31" fmla="*/ 50 h 64"/>
              <a:gd name="T32" fmla="*/ 48 w 69"/>
              <a:gd name="T33" fmla="*/ 24 h 64"/>
              <a:gd name="T34" fmla="*/ 46 w 69"/>
              <a:gd name="T35" fmla="*/ 12 h 64"/>
              <a:gd name="T36" fmla="*/ 38 w 69"/>
              <a:gd name="T37" fmla="*/ 8 h 64"/>
              <a:gd name="T38" fmla="*/ 22 w 69"/>
              <a:gd name="T39" fmla="*/ 17 h 64"/>
              <a:gd name="T40" fmla="*/ 22 w 69"/>
              <a:gd name="T41" fmla="*/ 50 h 64"/>
              <a:gd name="T42" fmla="*/ 23 w 69"/>
              <a:gd name="T43" fmla="*/ 58 h 64"/>
              <a:gd name="T44" fmla="*/ 25 w 69"/>
              <a:gd name="T45" fmla="*/ 61 h 64"/>
              <a:gd name="T46" fmla="*/ 32 w 69"/>
              <a:gd name="T47" fmla="*/ 62 h 64"/>
              <a:gd name="T48" fmla="*/ 32 w 69"/>
              <a:gd name="T49" fmla="*/ 64 h 64"/>
              <a:gd name="T50" fmla="*/ 1 w 69"/>
              <a:gd name="T51" fmla="*/ 64 h 64"/>
              <a:gd name="T52" fmla="*/ 1 w 69"/>
              <a:gd name="T53" fmla="*/ 62 h 64"/>
              <a:gd name="T54" fmla="*/ 3 w 69"/>
              <a:gd name="T55" fmla="*/ 62 h 64"/>
              <a:gd name="T56" fmla="*/ 9 w 69"/>
              <a:gd name="T57" fmla="*/ 59 h 64"/>
              <a:gd name="T58" fmla="*/ 11 w 69"/>
              <a:gd name="T59" fmla="*/ 50 h 64"/>
              <a:gd name="T60" fmla="*/ 11 w 69"/>
              <a:gd name="T61" fmla="*/ 27 h 64"/>
              <a:gd name="T62" fmla="*/ 10 w 69"/>
              <a:gd name="T63" fmla="*/ 13 h 64"/>
              <a:gd name="T64" fmla="*/ 9 w 69"/>
              <a:gd name="T65" fmla="*/ 10 h 64"/>
              <a:gd name="T66" fmla="*/ 6 w 69"/>
              <a:gd name="T67" fmla="*/ 9 h 64"/>
              <a:gd name="T68" fmla="*/ 1 w 69"/>
              <a:gd name="T69" fmla="*/ 10 h 64"/>
              <a:gd name="T70" fmla="*/ 0 w 69"/>
              <a:gd name="T71" fmla="*/ 7 h 64"/>
              <a:gd name="T72" fmla="*/ 19 w 69"/>
              <a:gd name="T73" fmla="*/ 0 h 64"/>
              <a:gd name="T74" fmla="*/ 22 w 69"/>
              <a:gd name="T75" fmla="*/ 0 h 64"/>
              <a:gd name="T76" fmla="*/ 22 w 69"/>
              <a:gd name="T77" fmla="*/ 13 h 64"/>
              <a:gd name="T78" fmla="*/ 22 w 69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1"/>
                  <a:pt x="52" y="2"/>
                </a:cubicBezTo>
                <a:cubicBezTo>
                  <a:pt x="54" y="4"/>
                  <a:pt x="56" y="7"/>
                  <a:pt x="58" y="11"/>
                </a:cubicBezTo>
                <a:cubicBezTo>
                  <a:pt x="59" y="13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1" y="59"/>
                  <a:pt x="61" y="60"/>
                  <a:pt x="62" y="61"/>
                </a:cubicBezTo>
                <a:cubicBezTo>
                  <a:pt x="64" y="61"/>
                  <a:pt x="66" y="62"/>
                  <a:pt x="69" y="62"/>
                </a:cubicBezTo>
                <a:lnTo>
                  <a:pt x="69" y="64"/>
                </a:lnTo>
                <a:lnTo>
                  <a:pt x="38" y="64"/>
                </a:lnTo>
                <a:lnTo>
                  <a:pt x="38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60"/>
                  <a:pt x="47" y="58"/>
                  <a:pt x="48" y="56"/>
                </a:cubicBezTo>
                <a:cubicBezTo>
                  <a:pt x="48" y="56"/>
                  <a:pt x="48" y="54"/>
                  <a:pt x="48" y="50"/>
                </a:cubicBezTo>
                <a:lnTo>
                  <a:pt x="48" y="24"/>
                </a:lnTo>
                <a:cubicBezTo>
                  <a:pt x="48" y="19"/>
                  <a:pt x="47" y="15"/>
                  <a:pt x="46" y="12"/>
                </a:cubicBezTo>
                <a:cubicBezTo>
                  <a:pt x="44" y="9"/>
                  <a:pt x="42" y="8"/>
                  <a:pt x="38" y="8"/>
                </a:cubicBezTo>
                <a:cubicBezTo>
                  <a:pt x="33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3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3" y="62"/>
                </a:lnTo>
                <a:cubicBezTo>
                  <a:pt x="6" y="62"/>
                  <a:pt x="8" y="61"/>
                  <a:pt x="9" y="59"/>
                </a:cubicBezTo>
                <a:cubicBezTo>
                  <a:pt x="10" y="58"/>
                  <a:pt x="11" y="55"/>
                  <a:pt x="11" y="50"/>
                </a:cubicBezTo>
                <a:lnTo>
                  <a:pt x="11" y="27"/>
                </a:lnTo>
                <a:cubicBezTo>
                  <a:pt x="11" y="19"/>
                  <a:pt x="10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0" name="Freeform 295">
            <a:extLst>
              <a:ext uri="{FF2B5EF4-FFF2-40B4-BE49-F238E27FC236}">
                <a16:creationId xmlns:a16="http://schemas.microsoft.com/office/drawing/2014/main" id="{BC86D26B-5ACE-4468-BA65-DBC750E209A7}"/>
              </a:ext>
            </a:extLst>
          </p:cNvPr>
          <p:cNvSpPr>
            <a:spLocks noEditPoints="1"/>
          </p:cNvSpPr>
          <p:nvPr/>
        </p:nvSpPr>
        <p:spPr bwMode="auto">
          <a:xfrm>
            <a:off x="7374518" y="4998355"/>
            <a:ext cx="51888" cy="157066"/>
          </a:xfrm>
          <a:custGeom>
            <a:avLst/>
            <a:gdLst>
              <a:gd name="T0" fmla="*/ 17 w 32"/>
              <a:gd name="T1" fmla="*/ 0 h 97"/>
              <a:gd name="T2" fmla="*/ 22 w 32"/>
              <a:gd name="T3" fmla="*/ 2 h 97"/>
              <a:gd name="T4" fmla="*/ 24 w 32"/>
              <a:gd name="T5" fmla="*/ 7 h 97"/>
              <a:gd name="T6" fmla="*/ 22 w 32"/>
              <a:gd name="T7" fmla="*/ 12 h 97"/>
              <a:gd name="T8" fmla="*/ 17 w 32"/>
              <a:gd name="T9" fmla="*/ 14 h 97"/>
              <a:gd name="T10" fmla="*/ 12 w 32"/>
              <a:gd name="T11" fmla="*/ 12 h 97"/>
              <a:gd name="T12" fmla="*/ 10 w 32"/>
              <a:gd name="T13" fmla="*/ 7 h 97"/>
              <a:gd name="T14" fmla="*/ 12 w 32"/>
              <a:gd name="T15" fmla="*/ 2 h 97"/>
              <a:gd name="T16" fmla="*/ 17 w 32"/>
              <a:gd name="T17" fmla="*/ 0 h 97"/>
              <a:gd name="T18" fmla="*/ 22 w 32"/>
              <a:gd name="T19" fmla="*/ 33 h 97"/>
              <a:gd name="T20" fmla="*/ 22 w 32"/>
              <a:gd name="T21" fmla="*/ 83 h 97"/>
              <a:gd name="T22" fmla="*/ 23 w 32"/>
              <a:gd name="T23" fmla="*/ 91 h 97"/>
              <a:gd name="T24" fmla="*/ 26 w 32"/>
              <a:gd name="T25" fmla="*/ 94 h 97"/>
              <a:gd name="T26" fmla="*/ 32 w 32"/>
              <a:gd name="T27" fmla="*/ 95 h 97"/>
              <a:gd name="T28" fmla="*/ 32 w 32"/>
              <a:gd name="T29" fmla="*/ 97 h 97"/>
              <a:gd name="T30" fmla="*/ 1 w 32"/>
              <a:gd name="T31" fmla="*/ 97 h 97"/>
              <a:gd name="T32" fmla="*/ 1 w 32"/>
              <a:gd name="T33" fmla="*/ 95 h 97"/>
              <a:gd name="T34" fmla="*/ 8 w 32"/>
              <a:gd name="T35" fmla="*/ 94 h 97"/>
              <a:gd name="T36" fmla="*/ 10 w 32"/>
              <a:gd name="T37" fmla="*/ 91 h 97"/>
              <a:gd name="T38" fmla="*/ 11 w 32"/>
              <a:gd name="T39" fmla="*/ 83 h 97"/>
              <a:gd name="T40" fmla="*/ 11 w 32"/>
              <a:gd name="T41" fmla="*/ 59 h 97"/>
              <a:gd name="T42" fmla="*/ 10 w 32"/>
              <a:gd name="T43" fmla="*/ 46 h 97"/>
              <a:gd name="T44" fmla="*/ 9 w 32"/>
              <a:gd name="T45" fmla="*/ 43 h 97"/>
              <a:gd name="T46" fmla="*/ 6 w 32"/>
              <a:gd name="T47" fmla="*/ 42 h 97"/>
              <a:gd name="T48" fmla="*/ 1 w 32"/>
              <a:gd name="T49" fmla="*/ 43 h 97"/>
              <a:gd name="T50" fmla="*/ 0 w 32"/>
              <a:gd name="T51" fmla="*/ 40 h 97"/>
              <a:gd name="T52" fmla="*/ 19 w 32"/>
              <a:gd name="T53" fmla="*/ 33 h 97"/>
              <a:gd name="T54" fmla="*/ 22 w 32"/>
              <a:gd name="T55" fmla="*/ 33 h 97"/>
              <a:gd name="T56" fmla="*/ 22 w 32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97">
                <a:moveTo>
                  <a:pt x="17" y="0"/>
                </a:moveTo>
                <a:cubicBezTo>
                  <a:pt x="19" y="0"/>
                  <a:pt x="20" y="1"/>
                  <a:pt x="22" y="2"/>
                </a:cubicBezTo>
                <a:cubicBezTo>
                  <a:pt x="23" y="3"/>
                  <a:pt x="23" y="5"/>
                  <a:pt x="24" y="7"/>
                </a:cubicBezTo>
                <a:cubicBezTo>
                  <a:pt x="23" y="9"/>
                  <a:pt x="23" y="10"/>
                  <a:pt x="22" y="12"/>
                </a:cubicBezTo>
                <a:cubicBezTo>
                  <a:pt x="20" y="13"/>
                  <a:pt x="19" y="14"/>
                  <a:pt x="17" y="14"/>
                </a:cubicBezTo>
                <a:cubicBezTo>
                  <a:pt x="15" y="14"/>
                  <a:pt x="13" y="13"/>
                  <a:pt x="12" y="12"/>
                </a:cubicBezTo>
                <a:cubicBezTo>
                  <a:pt x="10" y="10"/>
                  <a:pt x="10" y="9"/>
                  <a:pt x="10" y="7"/>
                </a:cubicBezTo>
                <a:cubicBezTo>
                  <a:pt x="10" y="5"/>
                  <a:pt x="10" y="3"/>
                  <a:pt x="12" y="2"/>
                </a:cubicBezTo>
                <a:cubicBezTo>
                  <a:pt x="13" y="1"/>
                  <a:pt x="15" y="0"/>
                  <a:pt x="17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3" y="90"/>
                  <a:pt x="23" y="91"/>
                </a:cubicBezTo>
                <a:cubicBezTo>
                  <a:pt x="24" y="92"/>
                  <a:pt x="25" y="93"/>
                  <a:pt x="26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8" y="94"/>
                </a:cubicBezTo>
                <a:cubicBezTo>
                  <a:pt x="9" y="93"/>
                  <a:pt x="9" y="92"/>
                  <a:pt x="10" y="91"/>
                </a:cubicBezTo>
                <a:cubicBezTo>
                  <a:pt x="11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1" y="48"/>
                  <a:pt x="10" y="46"/>
                </a:cubicBezTo>
                <a:cubicBezTo>
                  <a:pt x="10" y="44"/>
                  <a:pt x="9" y="43"/>
                  <a:pt x="9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5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1" name="Freeform 296">
            <a:extLst>
              <a:ext uri="{FF2B5EF4-FFF2-40B4-BE49-F238E27FC236}">
                <a16:creationId xmlns:a16="http://schemas.microsoft.com/office/drawing/2014/main" id="{0165B5CC-4B74-476D-82D6-E6EDEFF18099}"/>
              </a:ext>
            </a:extLst>
          </p:cNvPr>
          <p:cNvSpPr>
            <a:spLocks noEditPoints="1"/>
          </p:cNvSpPr>
          <p:nvPr/>
        </p:nvSpPr>
        <p:spPr bwMode="auto">
          <a:xfrm>
            <a:off x="7434820" y="5020793"/>
            <a:ext cx="60302" cy="136030"/>
          </a:xfrm>
          <a:custGeom>
            <a:avLst/>
            <a:gdLst>
              <a:gd name="T0" fmla="*/ 21 w 37"/>
              <a:gd name="T1" fmla="*/ 0 h 84"/>
              <a:gd name="T2" fmla="*/ 21 w 37"/>
              <a:gd name="T3" fmla="*/ 20 h 84"/>
              <a:gd name="T4" fmla="*/ 35 w 37"/>
              <a:gd name="T5" fmla="*/ 20 h 84"/>
              <a:gd name="T6" fmla="*/ 35 w 37"/>
              <a:gd name="T7" fmla="*/ 25 h 84"/>
              <a:gd name="T8" fmla="*/ 21 w 37"/>
              <a:gd name="T9" fmla="*/ 25 h 84"/>
              <a:gd name="T10" fmla="*/ 21 w 37"/>
              <a:gd name="T11" fmla="*/ 66 h 84"/>
              <a:gd name="T12" fmla="*/ 23 w 37"/>
              <a:gd name="T13" fmla="*/ 74 h 84"/>
              <a:gd name="T14" fmla="*/ 27 w 37"/>
              <a:gd name="T15" fmla="*/ 76 h 84"/>
              <a:gd name="T16" fmla="*/ 31 w 37"/>
              <a:gd name="T17" fmla="*/ 75 h 84"/>
              <a:gd name="T18" fmla="*/ 35 w 37"/>
              <a:gd name="T19" fmla="*/ 71 h 84"/>
              <a:gd name="T20" fmla="*/ 37 w 37"/>
              <a:gd name="T21" fmla="*/ 71 h 84"/>
              <a:gd name="T22" fmla="*/ 31 w 37"/>
              <a:gd name="T23" fmla="*/ 81 h 84"/>
              <a:gd name="T24" fmla="*/ 22 w 37"/>
              <a:gd name="T25" fmla="*/ 84 h 84"/>
              <a:gd name="T26" fmla="*/ 15 w 37"/>
              <a:gd name="T27" fmla="*/ 82 h 84"/>
              <a:gd name="T28" fmla="*/ 11 w 37"/>
              <a:gd name="T29" fmla="*/ 77 h 84"/>
              <a:gd name="T30" fmla="*/ 9 w 37"/>
              <a:gd name="T31" fmla="*/ 67 h 84"/>
              <a:gd name="T32" fmla="*/ 9 w 37"/>
              <a:gd name="T33" fmla="*/ 25 h 84"/>
              <a:gd name="T34" fmla="*/ 0 w 37"/>
              <a:gd name="T35" fmla="*/ 25 h 84"/>
              <a:gd name="T36" fmla="*/ 0 w 37"/>
              <a:gd name="T37" fmla="*/ 23 h 84"/>
              <a:gd name="T38" fmla="*/ 7 w 37"/>
              <a:gd name="T39" fmla="*/ 18 h 84"/>
              <a:gd name="T40" fmla="*/ 14 w 37"/>
              <a:gd name="T41" fmla="*/ 9 h 84"/>
              <a:gd name="T42" fmla="*/ 19 w 37"/>
              <a:gd name="T43" fmla="*/ 0 h 84"/>
              <a:gd name="T44" fmla="*/ 21 w 37"/>
              <a:gd name="T45" fmla="*/ 0 h 84"/>
              <a:gd name="T46" fmla="*/ 21 w 37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84">
                <a:moveTo>
                  <a:pt x="21" y="0"/>
                </a:moveTo>
                <a:lnTo>
                  <a:pt x="21" y="20"/>
                </a:lnTo>
                <a:lnTo>
                  <a:pt x="35" y="20"/>
                </a:lnTo>
                <a:lnTo>
                  <a:pt x="35" y="25"/>
                </a:lnTo>
                <a:lnTo>
                  <a:pt x="21" y="25"/>
                </a:lnTo>
                <a:lnTo>
                  <a:pt x="21" y="66"/>
                </a:lnTo>
                <a:cubicBezTo>
                  <a:pt x="21" y="70"/>
                  <a:pt x="21" y="73"/>
                  <a:pt x="23" y="74"/>
                </a:cubicBezTo>
                <a:cubicBezTo>
                  <a:pt x="24" y="76"/>
                  <a:pt x="25" y="76"/>
                  <a:pt x="27" y="76"/>
                </a:cubicBezTo>
                <a:cubicBezTo>
                  <a:pt x="29" y="76"/>
                  <a:pt x="30" y="76"/>
                  <a:pt x="31" y="75"/>
                </a:cubicBezTo>
                <a:cubicBezTo>
                  <a:pt x="33" y="74"/>
                  <a:pt x="34" y="73"/>
                  <a:pt x="35" y="71"/>
                </a:cubicBezTo>
                <a:lnTo>
                  <a:pt x="37" y="71"/>
                </a:lnTo>
                <a:cubicBezTo>
                  <a:pt x="36" y="75"/>
                  <a:pt x="33" y="79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19" y="84"/>
                  <a:pt x="17" y="84"/>
                  <a:pt x="15" y="82"/>
                </a:cubicBezTo>
                <a:cubicBezTo>
                  <a:pt x="13" y="81"/>
                  <a:pt x="12" y="80"/>
                  <a:pt x="11" y="77"/>
                </a:cubicBezTo>
                <a:cubicBezTo>
                  <a:pt x="10" y="75"/>
                  <a:pt x="9" y="72"/>
                  <a:pt x="9" y="67"/>
                </a:cubicBezTo>
                <a:lnTo>
                  <a:pt x="9" y="25"/>
                </a:lnTo>
                <a:lnTo>
                  <a:pt x="0" y="25"/>
                </a:lnTo>
                <a:lnTo>
                  <a:pt x="0" y="23"/>
                </a:lnTo>
                <a:cubicBezTo>
                  <a:pt x="2" y="22"/>
                  <a:pt x="5" y="20"/>
                  <a:pt x="7" y="18"/>
                </a:cubicBezTo>
                <a:cubicBezTo>
                  <a:pt x="10" y="16"/>
                  <a:pt x="12" y="13"/>
                  <a:pt x="14" y="9"/>
                </a:cubicBezTo>
                <a:cubicBezTo>
                  <a:pt x="15" y="8"/>
                  <a:pt x="17" y="5"/>
                  <a:pt x="19" y="0"/>
                </a:cubicBezTo>
                <a:lnTo>
                  <a:pt x="21" y="0"/>
                </a:lnTo>
                <a:close/>
                <a:moveTo>
                  <a:pt x="21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Freeform 297">
            <a:extLst>
              <a:ext uri="{FF2B5EF4-FFF2-40B4-BE49-F238E27FC236}">
                <a16:creationId xmlns:a16="http://schemas.microsoft.com/office/drawing/2014/main" id="{F6A99066-8D44-4004-BEB1-3072F31874D3}"/>
              </a:ext>
            </a:extLst>
          </p:cNvPr>
          <p:cNvSpPr>
            <a:spLocks noEditPoints="1"/>
          </p:cNvSpPr>
          <p:nvPr/>
        </p:nvSpPr>
        <p:spPr bwMode="auto">
          <a:xfrm>
            <a:off x="7503536" y="5051645"/>
            <a:ext cx="85545" cy="106580"/>
          </a:xfrm>
          <a:custGeom>
            <a:avLst/>
            <a:gdLst>
              <a:gd name="T0" fmla="*/ 10 w 53"/>
              <a:gd name="T1" fmla="*/ 25 h 66"/>
              <a:gd name="T2" fmla="*/ 17 w 53"/>
              <a:gd name="T3" fmla="*/ 47 h 66"/>
              <a:gd name="T4" fmla="*/ 33 w 53"/>
              <a:gd name="T5" fmla="*/ 55 h 66"/>
              <a:gd name="T6" fmla="*/ 44 w 53"/>
              <a:gd name="T7" fmla="*/ 51 h 66"/>
              <a:gd name="T8" fmla="*/ 51 w 53"/>
              <a:gd name="T9" fmla="*/ 40 h 66"/>
              <a:gd name="T10" fmla="*/ 53 w 53"/>
              <a:gd name="T11" fmla="*/ 41 h 66"/>
              <a:gd name="T12" fmla="*/ 45 w 53"/>
              <a:gd name="T13" fmla="*/ 58 h 66"/>
              <a:gd name="T14" fmla="*/ 28 w 53"/>
              <a:gd name="T15" fmla="*/ 66 h 66"/>
              <a:gd name="T16" fmla="*/ 8 w 53"/>
              <a:gd name="T17" fmla="*/ 57 h 66"/>
              <a:gd name="T18" fmla="*/ 0 w 53"/>
              <a:gd name="T19" fmla="*/ 34 h 66"/>
              <a:gd name="T20" fmla="*/ 9 w 53"/>
              <a:gd name="T21" fmla="*/ 9 h 66"/>
              <a:gd name="T22" fmla="*/ 29 w 53"/>
              <a:gd name="T23" fmla="*/ 0 h 66"/>
              <a:gd name="T24" fmla="*/ 47 w 53"/>
              <a:gd name="T25" fmla="*/ 7 h 66"/>
              <a:gd name="T26" fmla="*/ 53 w 53"/>
              <a:gd name="T27" fmla="*/ 25 h 66"/>
              <a:gd name="T28" fmla="*/ 10 w 53"/>
              <a:gd name="T29" fmla="*/ 25 h 66"/>
              <a:gd name="T30" fmla="*/ 10 w 53"/>
              <a:gd name="T31" fmla="*/ 21 h 66"/>
              <a:gd name="T32" fmla="*/ 39 w 53"/>
              <a:gd name="T33" fmla="*/ 21 h 66"/>
              <a:gd name="T34" fmla="*/ 38 w 53"/>
              <a:gd name="T35" fmla="*/ 13 h 66"/>
              <a:gd name="T36" fmla="*/ 32 w 53"/>
              <a:gd name="T37" fmla="*/ 7 h 66"/>
              <a:gd name="T38" fmla="*/ 25 w 53"/>
              <a:gd name="T39" fmla="*/ 4 h 66"/>
              <a:gd name="T40" fmla="*/ 15 w 53"/>
              <a:gd name="T41" fmla="*/ 9 h 66"/>
              <a:gd name="T42" fmla="*/ 10 w 53"/>
              <a:gd name="T43" fmla="*/ 21 h 66"/>
              <a:gd name="T44" fmla="*/ 10 w 53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6">
                <a:moveTo>
                  <a:pt x="10" y="25"/>
                </a:moveTo>
                <a:cubicBezTo>
                  <a:pt x="10" y="34"/>
                  <a:pt x="12" y="42"/>
                  <a:pt x="17" y="47"/>
                </a:cubicBezTo>
                <a:cubicBezTo>
                  <a:pt x="21" y="52"/>
                  <a:pt x="27" y="55"/>
                  <a:pt x="33" y="55"/>
                </a:cubicBezTo>
                <a:cubicBezTo>
                  <a:pt x="37" y="55"/>
                  <a:pt x="41" y="54"/>
                  <a:pt x="44" y="51"/>
                </a:cubicBezTo>
                <a:cubicBezTo>
                  <a:pt x="47" y="49"/>
                  <a:pt x="49" y="45"/>
                  <a:pt x="51" y="40"/>
                </a:cubicBezTo>
                <a:lnTo>
                  <a:pt x="53" y="41"/>
                </a:lnTo>
                <a:cubicBezTo>
                  <a:pt x="52" y="48"/>
                  <a:pt x="49" y="53"/>
                  <a:pt x="45" y="58"/>
                </a:cubicBezTo>
                <a:cubicBezTo>
                  <a:pt x="40" y="63"/>
                  <a:pt x="35" y="66"/>
                  <a:pt x="28" y="66"/>
                </a:cubicBezTo>
                <a:cubicBezTo>
                  <a:pt x="20" y="66"/>
                  <a:pt x="14" y="63"/>
                  <a:pt x="8" y="57"/>
                </a:cubicBezTo>
                <a:cubicBezTo>
                  <a:pt x="3" y="51"/>
                  <a:pt x="0" y="44"/>
                  <a:pt x="0" y="34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51" y="11"/>
                  <a:pt x="53" y="17"/>
                  <a:pt x="53" y="25"/>
                </a:cubicBezTo>
                <a:lnTo>
                  <a:pt x="10" y="25"/>
                </a:lnTo>
                <a:close/>
                <a:moveTo>
                  <a:pt x="10" y="21"/>
                </a:moveTo>
                <a:lnTo>
                  <a:pt x="39" y="21"/>
                </a:lnTo>
                <a:cubicBezTo>
                  <a:pt x="39" y="17"/>
                  <a:pt x="38" y="14"/>
                  <a:pt x="38" y="13"/>
                </a:cubicBezTo>
                <a:cubicBezTo>
                  <a:pt x="36" y="10"/>
                  <a:pt x="35" y="8"/>
                  <a:pt x="32" y="7"/>
                </a:cubicBezTo>
                <a:cubicBezTo>
                  <a:pt x="30" y="5"/>
                  <a:pt x="28" y="4"/>
                  <a:pt x="25" y="4"/>
                </a:cubicBezTo>
                <a:cubicBezTo>
                  <a:pt x="22" y="4"/>
                  <a:pt x="18" y="6"/>
                  <a:pt x="15" y="9"/>
                </a:cubicBezTo>
                <a:cubicBezTo>
                  <a:pt x="12" y="12"/>
                  <a:pt x="10" y="16"/>
                  <a:pt x="10" y="21"/>
                </a:cubicBezTo>
                <a:close/>
                <a:moveTo>
                  <a:pt x="10" y="2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3" name="Freeform 298">
            <a:extLst>
              <a:ext uri="{FF2B5EF4-FFF2-40B4-BE49-F238E27FC236}">
                <a16:creationId xmlns:a16="http://schemas.microsoft.com/office/drawing/2014/main" id="{D3C22D4A-1D38-40FF-91DD-8DBB550DAF29}"/>
              </a:ext>
            </a:extLst>
          </p:cNvPr>
          <p:cNvSpPr>
            <a:spLocks noEditPoints="1"/>
          </p:cNvSpPr>
          <p:nvPr/>
        </p:nvSpPr>
        <p:spPr bwMode="auto">
          <a:xfrm>
            <a:off x="7604506" y="4998355"/>
            <a:ext cx="106580" cy="159870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5 w 66"/>
              <a:gd name="T5" fmla="*/ 99 h 99"/>
              <a:gd name="T6" fmla="*/ 8 w 66"/>
              <a:gd name="T7" fmla="*/ 90 h 99"/>
              <a:gd name="T8" fmla="*/ 0 w 66"/>
              <a:gd name="T9" fmla="*/ 68 h 99"/>
              <a:gd name="T10" fmla="*/ 8 w 66"/>
              <a:gd name="T11" fmla="*/ 44 h 99"/>
              <a:gd name="T12" fmla="*/ 30 w 66"/>
              <a:gd name="T13" fmla="*/ 33 h 99"/>
              <a:gd name="T14" fmla="*/ 44 w 66"/>
              <a:gd name="T15" fmla="*/ 38 h 99"/>
              <a:gd name="T16" fmla="*/ 44 w 66"/>
              <a:gd name="T17" fmla="*/ 26 h 99"/>
              <a:gd name="T18" fmla="*/ 43 w 66"/>
              <a:gd name="T19" fmla="*/ 13 h 99"/>
              <a:gd name="T20" fmla="*/ 42 w 66"/>
              <a:gd name="T21" fmla="*/ 10 h 99"/>
              <a:gd name="T22" fmla="*/ 39 w 66"/>
              <a:gd name="T23" fmla="*/ 9 h 99"/>
              <a:gd name="T24" fmla="*/ 34 w 66"/>
              <a:gd name="T25" fmla="*/ 10 h 99"/>
              <a:gd name="T26" fmla="*/ 33 w 66"/>
              <a:gd name="T27" fmla="*/ 8 h 99"/>
              <a:gd name="T28" fmla="*/ 52 w 66"/>
              <a:gd name="T29" fmla="*/ 0 h 99"/>
              <a:gd name="T30" fmla="*/ 55 w 66"/>
              <a:gd name="T31" fmla="*/ 0 h 99"/>
              <a:gd name="T32" fmla="*/ 55 w 66"/>
              <a:gd name="T33" fmla="*/ 72 h 99"/>
              <a:gd name="T34" fmla="*/ 56 w 66"/>
              <a:gd name="T35" fmla="*/ 86 h 99"/>
              <a:gd name="T36" fmla="*/ 57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7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1 w 66"/>
              <a:gd name="T55" fmla="*/ 45 h 99"/>
              <a:gd name="T56" fmla="*/ 36 w 66"/>
              <a:gd name="T57" fmla="*/ 39 h 99"/>
              <a:gd name="T58" fmla="*/ 29 w 66"/>
              <a:gd name="T59" fmla="*/ 37 h 99"/>
              <a:gd name="T60" fmla="*/ 19 w 66"/>
              <a:gd name="T61" fmla="*/ 42 h 99"/>
              <a:gd name="T62" fmla="*/ 12 w 66"/>
              <a:gd name="T63" fmla="*/ 63 h 99"/>
              <a:gd name="T64" fmla="*/ 18 w 66"/>
              <a:gd name="T65" fmla="*/ 84 h 99"/>
              <a:gd name="T66" fmla="*/ 32 w 66"/>
              <a:gd name="T67" fmla="*/ 92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6"/>
                  <a:pt x="35" y="97"/>
                </a:cubicBezTo>
                <a:cubicBezTo>
                  <a:pt x="32" y="98"/>
                  <a:pt x="29" y="99"/>
                  <a:pt x="25" y="99"/>
                </a:cubicBezTo>
                <a:cubicBezTo>
                  <a:pt x="19" y="99"/>
                  <a:pt x="13" y="96"/>
                  <a:pt x="8" y="90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3" y="51"/>
                  <a:pt x="8" y="44"/>
                </a:cubicBezTo>
                <a:cubicBezTo>
                  <a:pt x="14" y="36"/>
                  <a:pt x="21" y="33"/>
                  <a:pt x="30" y="33"/>
                </a:cubicBezTo>
                <a:cubicBezTo>
                  <a:pt x="36" y="33"/>
                  <a:pt x="40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3" y="13"/>
                </a:cubicBezTo>
                <a:cubicBezTo>
                  <a:pt x="43" y="12"/>
                  <a:pt x="42" y="10"/>
                  <a:pt x="42" y="10"/>
                </a:cubicBezTo>
                <a:cubicBezTo>
                  <a:pt x="41" y="9"/>
                  <a:pt x="40" y="9"/>
                  <a:pt x="39" y="9"/>
                </a:cubicBezTo>
                <a:cubicBezTo>
                  <a:pt x="38" y="9"/>
                  <a:pt x="36" y="9"/>
                  <a:pt x="34" y="10"/>
                </a:cubicBezTo>
                <a:lnTo>
                  <a:pt x="33" y="8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80"/>
                  <a:pt x="55" y="84"/>
                  <a:pt x="56" y="86"/>
                </a:cubicBezTo>
                <a:cubicBezTo>
                  <a:pt x="56" y="87"/>
                  <a:pt x="57" y="88"/>
                  <a:pt x="57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3" y="90"/>
                  <a:pt x="65" y="89"/>
                </a:cubicBezTo>
                <a:lnTo>
                  <a:pt x="66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1" y="45"/>
                </a:cubicBezTo>
                <a:cubicBezTo>
                  <a:pt x="40" y="42"/>
                  <a:pt x="38" y="40"/>
                  <a:pt x="36" y="39"/>
                </a:cubicBezTo>
                <a:cubicBezTo>
                  <a:pt x="34" y="38"/>
                  <a:pt x="31" y="37"/>
                  <a:pt x="29" y="37"/>
                </a:cubicBezTo>
                <a:cubicBezTo>
                  <a:pt x="25" y="37"/>
                  <a:pt x="22" y="39"/>
                  <a:pt x="19" y="42"/>
                </a:cubicBezTo>
                <a:cubicBezTo>
                  <a:pt x="14" y="47"/>
                  <a:pt x="12" y="54"/>
                  <a:pt x="12" y="63"/>
                </a:cubicBezTo>
                <a:cubicBezTo>
                  <a:pt x="12" y="72"/>
                  <a:pt x="14" y="79"/>
                  <a:pt x="18" y="84"/>
                </a:cubicBezTo>
                <a:cubicBezTo>
                  <a:pt x="22" y="89"/>
                  <a:pt x="27" y="92"/>
                  <a:pt x="32" y="92"/>
                </a:cubicBezTo>
                <a:cubicBezTo>
                  <a:pt x="36" y="92"/>
                  <a:pt x="40" y="90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4" name="Freeform 299">
            <a:extLst>
              <a:ext uri="{FF2B5EF4-FFF2-40B4-BE49-F238E27FC236}">
                <a16:creationId xmlns:a16="http://schemas.microsoft.com/office/drawing/2014/main" id="{DE051C88-919B-42E5-8746-5EB2CD81C20A}"/>
              </a:ext>
            </a:extLst>
          </p:cNvPr>
          <p:cNvSpPr>
            <a:spLocks noEditPoints="1"/>
          </p:cNvSpPr>
          <p:nvPr/>
        </p:nvSpPr>
        <p:spPr bwMode="auto">
          <a:xfrm>
            <a:off x="6974842" y="5277427"/>
            <a:ext cx="162675" cy="151456"/>
          </a:xfrm>
          <a:custGeom>
            <a:avLst/>
            <a:gdLst>
              <a:gd name="T0" fmla="*/ 39 w 100"/>
              <a:gd name="T1" fmla="*/ 42 h 93"/>
              <a:gd name="T2" fmla="*/ 73 w 100"/>
              <a:gd name="T3" fmla="*/ 76 h 93"/>
              <a:gd name="T4" fmla="*/ 88 w 100"/>
              <a:gd name="T5" fmla="*/ 87 h 93"/>
              <a:gd name="T6" fmla="*/ 100 w 100"/>
              <a:gd name="T7" fmla="*/ 91 h 93"/>
              <a:gd name="T8" fmla="*/ 100 w 100"/>
              <a:gd name="T9" fmla="*/ 93 h 93"/>
              <a:gd name="T10" fmla="*/ 55 w 100"/>
              <a:gd name="T11" fmla="*/ 93 h 93"/>
              <a:gd name="T12" fmla="*/ 55 w 100"/>
              <a:gd name="T13" fmla="*/ 91 h 93"/>
              <a:gd name="T14" fmla="*/ 61 w 100"/>
              <a:gd name="T15" fmla="*/ 89 h 93"/>
              <a:gd name="T16" fmla="*/ 63 w 100"/>
              <a:gd name="T17" fmla="*/ 86 h 93"/>
              <a:gd name="T18" fmla="*/ 62 w 100"/>
              <a:gd name="T19" fmla="*/ 83 h 93"/>
              <a:gd name="T20" fmla="*/ 58 w 100"/>
              <a:gd name="T21" fmla="*/ 79 h 93"/>
              <a:gd name="T22" fmla="*/ 26 w 100"/>
              <a:gd name="T23" fmla="*/ 47 h 93"/>
              <a:gd name="T24" fmla="*/ 26 w 100"/>
              <a:gd name="T25" fmla="*/ 77 h 93"/>
              <a:gd name="T26" fmla="*/ 27 w 100"/>
              <a:gd name="T27" fmla="*/ 86 h 93"/>
              <a:gd name="T28" fmla="*/ 30 w 100"/>
              <a:gd name="T29" fmla="*/ 89 h 93"/>
              <a:gd name="T30" fmla="*/ 36 w 100"/>
              <a:gd name="T31" fmla="*/ 91 h 93"/>
              <a:gd name="T32" fmla="*/ 39 w 100"/>
              <a:gd name="T33" fmla="*/ 91 h 93"/>
              <a:gd name="T34" fmla="*/ 39 w 100"/>
              <a:gd name="T35" fmla="*/ 93 h 93"/>
              <a:gd name="T36" fmla="*/ 0 w 100"/>
              <a:gd name="T37" fmla="*/ 93 h 93"/>
              <a:gd name="T38" fmla="*/ 0 w 100"/>
              <a:gd name="T39" fmla="*/ 91 h 93"/>
              <a:gd name="T40" fmla="*/ 3 w 100"/>
              <a:gd name="T41" fmla="*/ 91 h 93"/>
              <a:gd name="T42" fmla="*/ 11 w 100"/>
              <a:gd name="T43" fmla="*/ 87 h 93"/>
              <a:gd name="T44" fmla="*/ 13 w 100"/>
              <a:gd name="T45" fmla="*/ 77 h 93"/>
              <a:gd name="T46" fmla="*/ 13 w 100"/>
              <a:gd name="T47" fmla="*/ 17 h 93"/>
              <a:gd name="T48" fmla="*/ 12 w 100"/>
              <a:gd name="T49" fmla="*/ 7 h 93"/>
              <a:gd name="T50" fmla="*/ 9 w 100"/>
              <a:gd name="T51" fmla="*/ 5 h 93"/>
              <a:gd name="T52" fmla="*/ 3 w 100"/>
              <a:gd name="T53" fmla="*/ 3 h 93"/>
              <a:gd name="T54" fmla="*/ 0 w 100"/>
              <a:gd name="T55" fmla="*/ 3 h 93"/>
              <a:gd name="T56" fmla="*/ 0 w 100"/>
              <a:gd name="T57" fmla="*/ 0 h 93"/>
              <a:gd name="T58" fmla="*/ 39 w 100"/>
              <a:gd name="T59" fmla="*/ 0 h 93"/>
              <a:gd name="T60" fmla="*/ 39 w 100"/>
              <a:gd name="T61" fmla="*/ 3 h 93"/>
              <a:gd name="T62" fmla="*/ 36 w 100"/>
              <a:gd name="T63" fmla="*/ 3 h 93"/>
              <a:gd name="T64" fmla="*/ 30 w 100"/>
              <a:gd name="T65" fmla="*/ 5 h 93"/>
              <a:gd name="T66" fmla="*/ 27 w 100"/>
              <a:gd name="T67" fmla="*/ 8 h 93"/>
              <a:gd name="T68" fmla="*/ 26 w 100"/>
              <a:gd name="T69" fmla="*/ 17 h 93"/>
              <a:gd name="T70" fmla="*/ 26 w 100"/>
              <a:gd name="T71" fmla="*/ 45 h 93"/>
              <a:gd name="T72" fmla="*/ 35 w 100"/>
              <a:gd name="T73" fmla="*/ 37 h 93"/>
              <a:gd name="T74" fmla="*/ 60 w 100"/>
              <a:gd name="T75" fmla="*/ 12 h 93"/>
              <a:gd name="T76" fmla="*/ 62 w 100"/>
              <a:gd name="T77" fmla="*/ 7 h 93"/>
              <a:gd name="T78" fmla="*/ 60 w 100"/>
              <a:gd name="T79" fmla="*/ 4 h 93"/>
              <a:gd name="T80" fmla="*/ 55 w 100"/>
              <a:gd name="T81" fmla="*/ 3 h 93"/>
              <a:gd name="T82" fmla="*/ 53 w 100"/>
              <a:gd name="T83" fmla="*/ 3 h 93"/>
              <a:gd name="T84" fmla="*/ 53 w 100"/>
              <a:gd name="T85" fmla="*/ 0 h 93"/>
              <a:gd name="T86" fmla="*/ 87 w 100"/>
              <a:gd name="T87" fmla="*/ 0 h 93"/>
              <a:gd name="T88" fmla="*/ 87 w 100"/>
              <a:gd name="T89" fmla="*/ 3 h 93"/>
              <a:gd name="T90" fmla="*/ 82 w 100"/>
              <a:gd name="T91" fmla="*/ 4 h 93"/>
              <a:gd name="T92" fmla="*/ 76 w 100"/>
              <a:gd name="T93" fmla="*/ 7 h 93"/>
              <a:gd name="T94" fmla="*/ 67 w 100"/>
              <a:gd name="T95" fmla="*/ 14 h 93"/>
              <a:gd name="T96" fmla="*/ 53 w 100"/>
              <a:gd name="T97" fmla="*/ 28 h 93"/>
              <a:gd name="T98" fmla="*/ 39 w 100"/>
              <a:gd name="T99" fmla="*/ 42 h 93"/>
              <a:gd name="T100" fmla="*/ 39 w 100"/>
              <a:gd name="T101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0" h="93">
                <a:moveTo>
                  <a:pt x="39" y="42"/>
                </a:moveTo>
                <a:lnTo>
                  <a:pt x="73" y="76"/>
                </a:lnTo>
                <a:cubicBezTo>
                  <a:pt x="79" y="81"/>
                  <a:pt x="84" y="85"/>
                  <a:pt x="88" y="87"/>
                </a:cubicBezTo>
                <a:cubicBezTo>
                  <a:pt x="92" y="89"/>
                  <a:pt x="96" y="90"/>
                  <a:pt x="100" y="91"/>
                </a:cubicBezTo>
                <a:lnTo>
                  <a:pt x="100" y="93"/>
                </a:lnTo>
                <a:lnTo>
                  <a:pt x="55" y="93"/>
                </a:lnTo>
                <a:lnTo>
                  <a:pt x="55" y="91"/>
                </a:lnTo>
                <a:cubicBezTo>
                  <a:pt x="58" y="91"/>
                  <a:pt x="60" y="90"/>
                  <a:pt x="61" y="89"/>
                </a:cubicBezTo>
                <a:cubicBezTo>
                  <a:pt x="62" y="88"/>
                  <a:pt x="63" y="87"/>
                  <a:pt x="63" y="86"/>
                </a:cubicBezTo>
                <a:cubicBezTo>
                  <a:pt x="63" y="85"/>
                  <a:pt x="63" y="84"/>
                  <a:pt x="62" y="83"/>
                </a:cubicBezTo>
                <a:cubicBezTo>
                  <a:pt x="62" y="83"/>
                  <a:pt x="60" y="81"/>
                  <a:pt x="58" y="79"/>
                </a:cubicBezTo>
                <a:lnTo>
                  <a:pt x="26" y="47"/>
                </a:lnTo>
                <a:lnTo>
                  <a:pt x="26" y="77"/>
                </a:lnTo>
                <a:cubicBezTo>
                  <a:pt x="26" y="81"/>
                  <a:pt x="26" y="85"/>
                  <a:pt x="27" y="86"/>
                </a:cubicBezTo>
                <a:cubicBezTo>
                  <a:pt x="27" y="87"/>
                  <a:pt x="28" y="88"/>
                  <a:pt x="30" y="89"/>
                </a:cubicBezTo>
                <a:cubicBezTo>
                  <a:pt x="32" y="90"/>
                  <a:pt x="34" y="91"/>
                  <a:pt x="36" y="91"/>
                </a:cubicBezTo>
                <a:lnTo>
                  <a:pt x="39" y="91"/>
                </a:lnTo>
                <a:lnTo>
                  <a:pt x="39" y="93"/>
                </a:lnTo>
                <a:lnTo>
                  <a:pt x="0" y="93"/>
                </a:lnTo>
                <a:lnTo>
                  <a:pt x="0" y="91"/>
                </a:lnTo>
                <a:lnTo>
                  <a:pt x="3" y="91"/>
                </a:lnTo>
                <a:cubicBezTo>
                  <a:pt x="7" y="91"/>
                  <a:pt x="9" y="90"/>
                  <a:pt x="11" y="87"/>
                </a:cubicBezTo>
                <a:cubicBezTo>
                  <a:pt x="12" y="86"/>
                  <a:pt x="13" y="82"/>
                  <a:pt x="13" y="77"/>
                </a:cubicBezTo>
                <a:lnTo>
                  <a:pt x="13" y="17"/>
                </a:lnTo>
                <a:cubicBezTo>
                  <a:pt x="13" y="12"/>
                  <a:pt x="13" y="9"/>
                  <a:pt x="12" y="7"/>
                </a:cubicBezTo>
                <a:cubicBezTo>
                  <a:pt x="11" y="6"/>
                  <a:pt x="11" y="5"/>
                  <a:pt x="9" y="5"/>
                </a:cubicBezTo>
                <a:cubicBezTo>
                  <a:pt x="7" y="4"/>
                  <a:pt x="5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39" y="0"/>
                </a:lnTo>
                <a:lnTo>
                  <a:pt x="39" y="3"/>
                </a:lnTo>
                <a:lnTo>
                  <a:pt x="36" y="3"/>
                </a:lnTo>
                <a:cubicBezTo>
                  <a:pt x="34" y="3"/>
                  <a:pt x="32" y="4"/>
                  <a:pt x="30" y="5"/>
                </a:cubicBezTo>
                <a:cubicBezTo>
                  <a:pt x="28" y="5"/>
                  <a:pt x="27" y="6"/>
                  <a:pt x="27" y="8"/>
                </a:cubicBezTo>
                <a:cubicBezTo>
                  <a:pt x="26" y="9"/>
                  <a:pt x="26" y="12"/>
                  <a:pt x="26" y="17"/>
                </a:cubicBezTo>
                <a:lnTo>
                  <a:pt x="26" y="45"/>
                </a:lnTo>
                <a:cubicBezTo>
                  <a:pt x="27" y="44"/>
                  <a:pt x="30" y="42"/>
                  <a:pt x="35" y="37"/>
                </a:cubicBezTo>
                <a:cubicBezTo>
                  <a:pt x="49" y="24"/>
                  <a:pt x="57" y="16"/>
                  <a:pt x="60" y="12"/>
                </a:cubicBezTo>
                <a:cubicBezTo>
                  <a:pt x="61" y="10"/>
                  <a:pt x="62" y="8"/>
                  <a:pt x="62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8" y="3"/>
                  <a:pt x="55" y="3"/>
                </a:cubicBezTo>
                <a:lnTo>
                  <a:pt x="53" y="3"/>
                </a:lnTo>
                <a:lnTo>
                  <a:pt x="53" y="0"/>
                </a:lnTo>
                <a:lnTo>
                  <a:pt x="87" y="0"/>
                </a:lnTo>
                <a:lnTo>
                  <a:pt x="87" y="3"/>
                </a:lnTo>
                <a:cubicBezTo>
                  <a:pt x="85" y="3"/>
                  <a:pt x="84" y="3"/>
                  <a:pt x="82" y="4"/>
                </a:cubicBezTo>
                <a:cubicBezTo>
                  <a:pt x="80" y="4"/>
                  <a:pt x="78" y="5"/>
                  <a:pt x="76" y="7"/>
                </a:cubicBezTo>
                <a:cubicBezTo>
                  <a:pt x="73" y="8"/>
                  <a:pt x="71" y="10"/>
                  <a:pt x="67" y="14"/>
                </a:cubicBezTo>
                <a:cubicBezTo>
                  <a:pt x="66" y="15"/>
                  <a:pt x="61" y="19"/>
                  <a:pt x="53" y="28"/>
                </a:cubicBezTo>
                <a:lnTo>
                  <a:pt x="39" y="42"/>
                </a:lnTo>
                <a:close/>
                <a:moveTo>
                  <a:pt x="39" y="4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5" name="Freeform 300">
            <a:extLst>
              <a:ext uri="{FF2B5EF4-FFF2-40B4-BE49-F238E27FC236}">
                <a16:creationId xmlns:a16="http://schemas.microsoft.com/office/drawing/2014/main" id="{37DD118F-707A-470E-BA1A-B42D4452502C}"/>
              </a:ext>
            </a:extLst>
          </p:cNvPr>
          <p:cNvSpPr>
            <a:spLocks noEditPoints="1"/>
          </p:cNvSpPr>
          <p:nvPr/>
        </p:nvSpPr>
        <p:spPr bwMode="auto">
          <a:xfrm>
            <a:off x="7140322" y="5270415"/>
            <a:ext cx="51888" cy="158468"/>
          </a:xfrm>
          <a:custGeom>
            <a:avLst/>
            <a:gdLst>
              <a:gd name="T0" fmla="*/ 17 w 32"/>
              <a:gd name="T1" fmla="*/ 0 h 97"/>
              <a:gd name="T2" fmla="*/ 22 w 32"/>
              <a:gd name="T3" fmla="*/ 2 h 97"/>
              <a:gd name="T4" fmla="*/ 24 w 32"/>
              <a:gd name="T5" fmla="*/ 7 h 97"/>
              <a:gd name="T6" fmla="*/ 22 w 32"/>
              <a:gd name="T7" fmla="*/ 12 h 97"/>
              <a:gd name="T8" fmla="*/ 17 w 32"/>
              <a:gd name="T9" fmla="*/ 14 h 97"/>
              <a:gd name="T10" fmla="*/ 12 w 32"/>
              <a:gd name="T11" fmla="*/ 12 h 97"/>
              <a:gd name="T12" fmla="*/ 10 w 32"/>
              <a:gd name="T13" fmla="*/ 7 h 97"/>
              <a:gd name="T14" fmla="*/ 12 w 32"/>
              <a:gd name="T15" fmla="*/ 2 h 97"/>
              <a:gd name="T16" fmla="*/ 17 w 32"/>
              <a:gd name="T17" fmla="*/ 0 h 97"/>
              <a:gd name="T18" fmla="*/ 22 w 32"/>
              <a:gd name="T19" fmla="*/ 33 h 97"/>
              <a:gd name="T20" fmla="*/ 22 w 32"/>
              <a:gd name="T21" fmla="*/ 83 h 97"/>
              <a:gd name="T22" fmla="*/ 23 w 32"/>
              <a:gd name="T23" fmla="*/ 91 h 97"/>
              <a:gd name="T24" fmla="*/ 26 w 32"/>
              <a:gd name="T25" fmla="*/ 94 h 97"/>
              <a:gd name="T26" fmla="*/ 32 w 32"/>
              <a:gd name="T27" fmla="*/ 95 h 97"/>
              <a:gd name="T28" fmla="*/ 32 w 32"/>
              <a:gd name="T29" fmla="*/ 97 h 97"/>
              <a:gd name="T30" fmla="*/ 1 w 32"/>
              <a:gd name="T31" fmla="*/ 97 h 97"/>
              <a:gd name="T32" fmla="*/ 1 w 32"/>
              <a:gd name="T33" fmla="*/ 95 h 97"/>
              <a:gd name="T34" fmla="*/ 8 w 32"/>
              <a:gd name="T35" fmla="*/ 94 h 97"/>
              <a:gd name="T36" fmla="*/ 10 w 32"/>
              <a:gd name="T37" fmla="*/ 91 h 97"/>
              <a:gd name="T38" fmla="*/ 11 w 32"/>
              <a:gd name="T39" fmla="*/ 83 h 97"/>
              <a:gd name="T40" fmla="*/ 11 w 32"/>
              <a:gd name="T41" fmla="*/ 59 h 97"/>
              <a:gd name="T42" fmla="*/ 10 w 32"/>
              <a:gd name="T43" fmla="*/ 46 h 97"/>
              <a:gd name="T44" fmla="*/ 9 w 32"/>
              <a:gd name="T45" fmla="*/ 43 h 97"/>
              <a:gd name="T46" fmla="*/ 6 w 32"/>
              <a:gd name="T47" fmla="*/ 42 h 97"/>
              <a:gd name="T48" fmla="*/ 1 w 32"/>
              <a:gd name="T49" fmla="*/ 43 h 97"/>
              <a:gd name="T50" fmla="*/ 0 w 32"/>
              <a:gd name="T51" fmla="*/ 40 h 97"/>
              <a:gd name="T52" fmla="*/ 19 w 32"/>
              <a:gd name="T53" fmla="*/ 33 h 97"/>
              <a:gd name="T54" fmla="*/ 22 w 32"/>
              <a:gd name="T55" fmla="*/ 33 h 97"/>
              <a:gd name="T56" fmla="*/ 22 w 32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97">
                <a:moveTo>
                  <a:pt x="17" y="0"/>
                </a:moveTo>
                <a:cubicBezTo>
                  <a:pt x="19" y="0"/>
                  <a:pt x="20" y="1"/>
                  <a:pt x="22" y="2"/>
                </a:cubicBezTo>
                <a:cubicBezTo>
                  <a:pt x="23" y="3"/>
                  <a:pt x="24" y="5"/>
                  <a:pt x="24" y="7"/>
                </a:cubicBezTo>
                <a:cubicBezTo>
                  <a:pt x="24" y="9"/>
                  <a:pt x="23" y="10"/>
                  <a:pt x="22" y="12"/>
                </a:cubicBezTo>
                <a:cubicBezTo>
                  <a:pt x="20" y="13"/>
                  <a:pt x="19" y="14"/>
                  <a:pt x="17" y="14"/>
                </a:cubicBezTo>
                <a:cubicBezTo>
                  <a:pt x="15" y="14"/>
                  <a:pt x="13" y="13"/>
                  <a:pt x="12" y="12"/>
                </a:cubicBezTo>
                <a:cubicBezTo>
                  <a:pt x="10" y="10"/>
                  <a:pt x="10" y="9"/>
                  <a:pt x="10" y="7"/>
                </a:cubicBezTo>
                <a:cubicBezTo>
                  <a:pt x="10" y="5"/>
                  <a:pt x="10" y="3"/>
                  <a:pt x="12" y="2"/>
                </a:cubicBezTo>
                <a:cubicBezTo>
                  <a:pt x="13" y="1"/>
                  <a:pt x="15" y="0"/>
                  <a:pt x="17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3" y="90"/>
                  <a:pt x="23" y="91"/>
                </a:cubicBezTo>
                <a:cubicBezTo>
                  <a:pt x="24" y="92"/>
                  <a:pt x="25" y="93"/>
                  <a:pt x="26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8" y="94"/>
                </a:cubicBezTo>
                <a:cubicBezTo>
                  <a:pt x="9" y="93"/>
                  <a:pt x="9" y="92"/>
                  <a:pt x="10" y="91"/>
                </a:cubicBezTo>
                <a:cubicBezTo>
                  <a:pt x="11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1" y="48"/>
                  <a:pt x="10" y="46"/>
                </a:cubicBezTo>
                <a:cubicBezTo>
                  <a:pt x="10" y="44"/>
                  <a:pt x="10" y="43"/>
                  <a:pt x="9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5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6" name="Freeform 301">
            <a:extLst>
              <a:ext uri="{FF2B5EF4-FFF2-40B4-BE49-F238E27FC236}">
                <a16:creationId xmlns:a16="http://schemas.microsoft.com/office/drawing/2014/main" id="{84A98714-DEF0-48AF-8B50-BAE5F25E8EC9}"/>
              </a:ext>
            </a:extLst>
          </p:cNvPr>
          <p:cNvSpPr>
            <a:spLocks noEditPoints="1"/>
          </p:cNvSpPr>
          <p:nvPr/>
        </p:nvSpPr>
        <p:spPr bwMode="auto">
          <a:xfrm>
            <a:off x="7199221" y="5325107"/>
            <a:ext cx="112190" cy="103775"/>
          </a:xfrm>
          <a:custGeom>
            <a:avLst/>
            <a:gdLst>
              <a:gd name="T0" fmla="*/ 22 w 69"/>
              <a:gd name="T1" fmla="*/ 13 h 64"/>
              <a:gd name="T2" fmla="*/ 43 w 69"/>
              <a:gd name="T3" fmla="*/ 0 h 64"/>
              <a:gd name="T4" fmla="*/ 52 w 69"/>
              <a:gd name="T5" fmla="*/ 2 h 64"/>
              <a:gd name="T6" fmla="*/ 58 w 69"/>
              <a:gd name="T7" fmla="*/ 11 h 64"/>
              <a:gd name="T8" fmla="*/ 59 w 69"/>
              <a:gd name="T9" fmla="*/ 23 h 64"/>
              <a:gd name="T10" fmla="*/ 59 w 69"/>
              <a:gd name="T11" fmla="*/ 50 h 64"/>
              <a:gd name="T12" fmla="*/ 60 w 69"/>
              <a:gd name="T13" fmla="*/ 58 h 64"/>
              <a:gd name="T14" fmla="*/ 62 w 69"/>
              <a:gd name="T15" fmla="*/ 61 h 64"/>
              <a:gd name="T16" fmla="*/ 69 w 69"/>
              <a:gd name="T17" fmla="*/ 62 h 64"/>
              <a:gd name="T18" fmla="*/ 69 w 69"/>
              <a:gd name="T19" fmla="*/ 64 h 64"/>
              <a:gd name="T20" fmla="*/ 38 w 69"/>
              <a:gd name="T21" fmla="*/ 64 h 64"/>
              <a:gd name="T22" fmla="*/ 38 w 69"/>
              <a:gd name="T23" fmla="*/ 62 h 64"/>
              <a:gd name="T24" fmla="*/ 39 w 69"/>
              <a:gd name="T25" fmla="*/ 62 h 64"/>
              <a:gd name="T26" fmla="*/ 45 w 69"/>
              <a:gd name="T27" fmla="*/ 60 h 64"/>
              <a:gd name="T28" fmla="*/ 48 w 69"/>
              <a:gd name="T29" fmla="*/ 56 h 64"/>
              <a:gd name="T30" fmla="*/ 48 w 69"/>
              <a:gd name="T31" fmla="*/ 50 h 64"/>
              <a:gd name="T32" fmla="*/ 48 w 69"/>
              <a:gd name="T33" fmla="*/ 24 h 64"/>
              <a:gd name="T34" fmla="*/ 46 w 69"/>
              <a:gd name="T35" fmla="*/ 12 h 64"/>
              <a:gd name="T36" fmla="*/ 38 w 69"/>
              <a:gd name="T37" fmla="*/ 8 h 64"/>
              <a:gd name="T38" fmla="*/ 22 w 69"/>
              <a:gd name="T39" fmla="*/ 17 h 64"/>
              <a:gd name="T40" fmla="*/ 22 w 69"/>
              <a:gd name="T41" fmla="*/ 50 h 64"/>
              <a:gd name="T42" fmla="*/ 23 w 69"/>
              <a:gd name="T43" fmla="*/ 58 h 64"/>
              <a:gd name="T44" fmla="*/ 25 w 69"/>
              <a:gd name="T45" fmla="*/ 61 h 64"/>
              <a:gd name="T46" fmla="*/ 32 w 69"/>
              <a:gd name="T47" fmla="*/ 62 h 64"/>
              <a:gd name="T48" fmla="*/ 32 w 69"/>
              <a:gd name="T49" fmla="*/ 64 h 64"/>
              <a:gd name="T50" fmla="*/ 1 w 69"/>
              <a:gd name="T51" fmla="*/ 64 h 64"/>
              <a:gd name="T52" fmla="*/ 1 w 69"/>
              <a:gd name="T53" fmla="*/ 62 h 64"/>
              <a:gd name="T54" fmla="*/ 2 w 69"/>
              <a:gd name="T55" fmla="*/ 62 h 64"/>
              <a:gd name="T56" fmla="*/ 9 w 69"/>
              <a:gd name="T57" fmla="*/ 59 h 64"/>
              <a:gd name="T58" fmla="*/ 11 w 69"/>
              <a:gd name="T59" fmla="*/ 50 h 64"/>
              <a:gd name="T60" fmla="*/ 11 w 69"/>
              <a:gd name="T61" fmla="*/ 27 h 64"/>
              <a:gd name="T62" fmla="*/ 10 w 69"/>
              <a:gd name="T63" fmla="*/ 13 h 64"/>
              <a:gd name="T64" fmla="*/ 9 w 69"/>
              <a:gd name="T65" fmla="*/ 10 h 64"/>
              <a:gd name="T66" fmla="*/ 6 w 69"/>
              <a:gd name="T67" fmla="*/ 9 h 64"/>
              <a:gd name="T68" fmla="*/ 1 w 69"/>
              <a:gd name="T69" fmla="*/ 10 h 64"/>
              <a:gd name="T70" fmla="*/ 0 w 69"/>
              <a:gd name="T71" fmla="*/ 7 h 64"/>
              <a:gd name="T72" fmla="*/ 19 w 69"/>
              <a:gd name="T73" fmla="*/ 0 h 64"/>
              <a:gd name="T74" fmla="*/ 22 w 69"/>
              <a:gd name="T75" fmla="*/ 0 h 64"/>
              <a:gd name="T76" fmla="*/ 22 w 69"/>
              <a:gd name="T77" fmla="*/ 13 h 64"/>
              <a:gd name="T78" fmla="*/ 22 w 69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1"/>
                  <a:pt x="52" y="2"/>
                </a:cubicBezTo>
                <a:cubicBezTo>
                  <a:pt x="54" y="4"/>
                  <a:pt x="56" y="7"/>
                  <a:pt x="58" y="11"/>
                </a:cubicBezTo>
                <a:cubicBezTo>
                  <a:pt x="59" y="14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1" y="59"/>
                  <a:pt x="61" y="60"/>
                  <a:pt x="62" y="61"/>
                </a:cubicBezTo>
                <a:cubicBezTo>
                  <a:pt x="64" y="61"/>
                  <a:pt x="66" y="62"/>
                  <a:pt x="69" y="62"/>
                </a:cubicBezTo>
                <a:lnTo>
                  <a:pt x="69" y="64"/>
                </a:lnTo>
                <a:lnTo>
                  <a:pt x="38" y="64"/>
                </a:lnTo>
                <a:lnTo>
                  <a:pt x="38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60"/>
                  <a:pt x="47" y="58"/>
                  <a:pt x="48" y="56"/>
                </a:cubicBezTo>
                <a:cubicBezTo>
                  <a:pt x="48" y="56"/>
                  <a:pt x="48" y="54"/>
                  <a:pt x="48" y="50"/>
                </a:cubicBezTo>
                <a:lnTo>
                  <a:pt x="48" y="24"/>
                </a:lnTo>
                <a:cubicBezTo>
                  <a:pt x="48" y="19"/>
                  <a:pt x="47" y="15"/>
                  <a:pt x="46" y="12"/>
                </a:cubicBezTo>
                <a:cubicBezTo>
                  <a:pt x="44" y="9"/>
                  <a:pt x="42" y="8"/>
                  <a:pt x="38" y="8"/>
                </a:cubicBezTo>
                <a:cubicBezTo>
                  <a:pt x="33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3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2" y="62"/>
                </a:lnTo>
                <a:cubicBezTo>
                  <a:pt x="6" y="62"/>
                  <a:pt x="8" y="61"/>
                  <a:pt x="9" y="59"/>
                </a:cubicBezTo>
                <a:cubicBezTo>
                  <a:pt x="10" y="58"/>
                  <a:pt x="11" y="55"/>
                  <a:pt x="11" y="50"/>
                </a:cubicBezTo>
                <a:lnTo>
                  <a:pt x="11" y="27"/>
                </a:lnTo>
                <a:cubicBezTo>
                  <a:pt x="11" y="19"/>
                  <a:pt x="10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7" name="Freeform 302">
            <a:extLst>
              <a:ext uri="{FF2B5EF4-FFF2-40B4-BE49-F238E27FC236}">
                <a16:creationId xmlns:a16="http://schemas.microsoft.com/office/drawing/2014/main" id="{536A83D3-ECE4-4E61-A374-088030AFFD8A}"/>
              </a:ext>
            </a:extLst>
          </p:cNvPr>
          <p:cNvSpPr>
            <a:spLocks noEditPoints="1"/>
          </p:cNvSpPr>
          <p:nvPr/>
        </p:nvSpPr>
        <p:spPr bwMode="auto">
          <a:xfrm>
            <a:off x="7318423" y="5325107"/>
            <a:ext cx="103775" cy="152858"/>
          </a:xfrm>
          <a:custGeom>
            <a:avLst/>
            <a:gdLst>
              <a:gd name="T0" fmla="*/ 17 w 64"/>
              <a:gd name="T1" fmla="*/ 41 h 94"/>
              <a:gd name="T2" fmla="*/ 9 w 64"/>
              <a:gd name="T3" fmla="*/ 33 h 94"/>
              <a:gd name="T4" fmla="*/ 6 w 64"/>
              <a:gd name="T5" fmla="*/ 22 h 94"/>
              <a:gd name="T6" fmla="*/ 12 w 64"/>
              <a:gd name="T7" fmla="*/ 6 h 94"/>
              <a:gd name="T8" fmla="*/ 30 w 64"/>
              <a:gd name="T9" fmla="*/ 0 h 94"/>
              <a:gd name="T10" fmla="*/ 46 w 64"/>
              <a:gd name="T11" fmla="*/ 4 h 94"/>
              <a:gd name="T12" fmla="*/ 59 w 64"/>
              <a:gd name="T13" fmla="*/ 4 h 94"/>
              <a:gd name="T14" fmla="*/ 63 w 64"/>
              <a:gd name="T15" fmla="*/ 4 h 94"/>
              <a:gd name="T16" fmla="*/ 63 w 64"/>
              <a:gd name="T17" fmla="*/ 5 h 94"/>
              <a:gd name="T18" fmla="*/ 64 w 64"/>
              <a:gd name="T19" fmla="*/ 7 h 94"/>
              <a:gd name="T20" fmla="*/ 63 w 64"/>
              <a:gd name="T21" fmla="*/ 9 h 94"/>
              <a:gd name="T22" fmla="*/ 63 w 64"/>
              <a:gd name="T23" fmla="*/ 10 h 94"/>
              <a:gd name="T24" fmla="*/ 59 w 64"/>
              <a:gd name="T25" fmla="*/ 10 h 94"/>
              <a:gd name="T26" fmla="*/ 51 w 64"/>
              <a:gd name="T27" fmla="*/ 10 h 94"/>
              <a:gd name="T28" fmla="*/ 55 w 64"/>
              <a:gd name="T29" fmla="*/ 23 h 94"/>
              <a:gd name="T30" fmla="*/ 48 w 64"/>
              <a:gd name="T31" fmla="*/ 38 h 94"/>
              <a:gd name="T32" fmla="*/ 30 w 64"/>
              <a:gd name="T33" fmla="*/ 44 h 94"/>
              <a:gd name="T34" fmla="*/ 21 w 64"/>
              <a:gd name="T35" fmla="*/ 43 h 94"/>
              <a:gd name="T36" fmla="*/ 17 w 64"/>
              <a:gd name="T37" fmla="*/ 47 h 94"/>
              <a:gd name="T38" fmla="*/ 16 w 64"/>
              <a:gd name="T39" fmla="*/ 50 h 94"/>
              <a:gd name="T40" fmla="*/ 17 w 64"/>
              <a:gd name="T41" fmla="*/ 53 h 94"/>
              <a:gd name="T42" fmla="*/ 21 w 64"/>
              <a:gd name="T43" fmla="*/ 54 h 94"/>
              <a:gd name="T44" fmla="*/ 31 w 64"/>
              <a:gd name="T45" fmla="*/ 55 h 94"/>
              <a:gd name="T46" fmla="*/ 49 w 64"/>
              <a:gd name="T47" fmla="*/ 56 h 94"/>
              <a:gd name="T48" fmla="*/ 59 w 64"/>
              <a:gd name="T49" fmla="*/ 61 h 94"/>
              <a:gd name="T50" fmla="*/ 63 w 64"/>
              <a:gd name="T51" fmla="*/ 70 h 94"/>
              <a:gd name="T52" fmla="*/ 56 w 64"/>
              <a:gd name="T53" fmla="*/ 84 h 94"/>
              <a:gd name="T54" fmla="*/ 28 w 64"/>
              <a:gd name="T55" fmla="*/ 94 h 94"/>
              <a:gd name="T56" fmla="*/ 6 w 64"/>
              <a:gd name="T57" fmla="*/ 88 h 94"/>
              <a:gd name="T58" fmla="*/ 0 w 64"/>
              <a:gd name="T59" fmla="*/ 81 h 94"/>
              <a:gd name="T60" fmla="*/ 1 w 64"/>
              <a:gd name="T61" fmla="*/ 78 h 94"/>
              <a:gd name="T62" fmla="*/ 6 w 64"/>
              <a:gd name="T63" fmla="*/ 71 h 94"/>
              <a:gd name="T64" fmla="*/ 13 w 64"/>
              <a:gd name="T65" fmla="*/ 64 h 94"/>
              <a:gd name="T66" fmla="*/ 8 w 64"/>
              <a:gd name="T67" fmla="*/ 60 h 94"/>
              <a:gd name="T68" fmla="*/ 6 w 64"/>
              <a:gd name="T69" fmla="*/ 56 h 94"/>
              <a:gd name="T70" fmla="*/ 8 w 64"/>
              <a:gd name="T71" fmla="*/ 50 h 94"/>
              <a:gd name="T72" fmla="*/ 17 w 64"/>
              <a:gd name="T73" fmla="*/ 41 h 94"/>
              <a:gd name="T74" fmla="*/ 29 w 64"/>
              <a:gd name="T75" fmla="*/ 3 h 94"/>
              <a:gd name="T76" fmla="*/ 21 w 64"/>
              <a:gd name="T77" fmla="*/ 7 h 94"/>
              <a:gd name="T78" fmla="*/ 17 w 64"/>
              <a:gd name="T79" fmla="*/ 19 h 94"/>
              <a:gd name="T80" fmla="*/ 22 w 64"/>
              <a:gd name="T81" fmla="*/ 36 h 94"/>
              <a:gd name="T82" fmla="*/ 31 w 64"/>
              <a:gd name="T83" fmla="*/ 41 h 94"/>
              <a:gd name="T84" fmla="*/ 40 w 64"/>
              <a:gd name="T85" fmla="*/ 37 h 94"/>
              <a:gd name="T86" fmla="*/ 43 w 64"/>
              <a:gd name="T87" fmla="*/ 25 h 94"/>
              <a:gd name="T88" fmla="*/ 38 w 64"/>
              <a:gd name="T89" fmla="*/ 8 h 94"/>
              <a:gd name="T90" fmla="*/ 29 w 64"/>
              <a:gd name="T91" fmla="*/ 3 h 94"/>
              <a:gd name="T92" fmla="*/ 17 w 64"/>
              <a:gd name="T93" fmla="*/ 64 h 94"/>
              <a:gd name="T94" fmla="*/ 12 w 64"/>
              <a:gd name="T95" fmla="*/ 71 h 94"/>
              <a:gd name="T96" fmla="*/ 10 w 64"/>
              <a:gd name="T97" fmla="*/ 76 h 94"/>
              <a:gd name="T98" fmla="*/ 14 w 64"/>
              <a:gd name="T99" fmla="*/ 82 h 94"/>
              <a:gd name="T100" fmla="*/ 34 w 64"/>
              <a:gd name="T101" fmla="*/ 86 h 94"/>
              <a:gd name="T102" fmla="*/ 52 w 64"/>
              <a:gd name="T103" fmla="*/ 82 h 94"/>
              <a:gd name="T104" fmla="*/ 58 w 64"/>
              <a:gd name="T105" fmla="*/ 73 h 94"/>
              <a:gd name="T106" fmla="*/ 54 w 64"/>
              <a:gd name="T107" fmla="*/ 67 h 94"/>
              <a:gd name="T108" fmla="*/ 40 w 64"/>
              <a:gd name="T109" fmla="*/ 66 h 94"/>
              <a:gd name="T110" fmla="*/ 17 w 64"/>
              <a:gd name="T111" fmla="*/ 64 h 94"/>
              <a:gd name="T112" fmla="*/ 17 w 64"/>
              <a:gd name="T113" fmla="*/ 6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" h="94">
                <a:moveTo>
                  <a:pt x="17" y="41"/>
                </a:moveTo>
                <a:cubicBezTo>
                  <a:pt x="14" y="39"/>
                  <a:pt x="11" y="37"/>
                  <a:pt x="9" y="33"/>
                </a:cubicBezTo>
                <a:cubicBezTo>
                  <a:pt x="6" y="30"/>
                  <a:pt x="5" y="26"/>
                  <a:pt x="6" y="22"/>
                </a:cubicBezTo>
                <a:cubicBezTo>
                  <a:pt x="5" y="16"/>
                  <a:pt x="8" y="11"/>
                  <a:pt x="12" y="6"/>
                </a:cubicBezTo>
                <a:cubicBezTo>
                  <a:pt x="17" y="2"/>
                  <a:pt x="23" y="0"/>
                  <a:pt x="30" y="0"/>
                </a:cubicBezTo>
                <a:cubicBezTo>
                  <a:pt x="36" y="0"/>
                  <a:pt x="42" y="1"/>
                  <a:pt x="46" y="4"/>
                </a:cubicBezTo>
                <a:lnTo>
                  <a:pt x="59" y="4"/>
                </a:lnTo>
                <a:cubicBezTo>
                  <a:pt x="61" y="4"/>
                  <a:pt x="62" y="4"/>
                  <a:pt x="63" y="4"/>
                </a:cubicBezTo>
                <a:cubicBezTo>
                  <a:pt x="63" y="4"/>
                  <a:pt x="63" y="5"/>
                  <a:pt x="63" y="5"/>
                </a:cubicBezTo>
                <a:cubicBezTo>
                  <a:pt x="64" y="5"/>
                  <a:pt x="64" y="6"/>
                  <a:pt x="64" y="7"/>
                </a:cubicBezTo>
                <a:cubicBezTo>
                  <a:pt x="64" y="8"/>
                  <a:pt x="64" y="9"/>
                  <a:pt x="63" y="9"/>
                </a:cubicBezTo>
                <a:cubicBezTo>
                  <a:pt x="63" y="10"/>
                  <a:pt x="63" y="10"/>
                  <a:pt x="63" y="10"/>
                </a:cubicBezTo>
                <a:cubicBezTo>
                  <a:pt x="62" y="10"/>
                  <a:pt x="61" y="10"/>
                  <a:pt x="59" y="10"/>
                </a:cubicBezTo>
                <a:lnTo>
                  <a:pt x="51" y="10"/>
                </a:lnTo>
                <a:cubicBezTo>
                  <a:pt x="54" y="14"/>
                  <a:pt x="55" y="18"/>
                  <a:pt x="55" y="23"/>
                </a:cubicBezTo>
                <a:cubicBezTo>
                  <a:pt x="55" y="29"/>
                  <a:pt x="53" y="34"/>
                  <a:pt x="48" y="38"/>
                </a:cubicBezTo>
                <a:cubicBezTo>
                  <a:pt x="44" y="42"/>
                  <a:pt x="38" y="44"/>
                  <a:pt x="30" y="44"/>
                </a:cubicBezTo>
                <a:cubicBezTo>
                  <a:pt x="27" y="44"/>
                  <a:pt x="24" y="44"/>
                  <a:pt x="21" y="43"/>
                </a:cubicBezTo>
                <a:cubicBezTo>
                  <a:pt x="19" y="44"/>
                  <a:pt x="17" y="46"/>
                  <a:pt x="17" y="47"/>
                </a:cubicBezTo>
                <a:cubicBezTo>
                  <a:pt x="16" y="48"/>
                  <a:pt x="16" y="50"/>
                  <a:pt x="16" y="50"/>
                </a:cubicBezTo>
                <a:cubicBezTo>
                  <a:pt x="16" y="51"/>
                  <a:pt x="16" y="52"/>
                  <a:pt x="17" y="53"/>
                </a:cubicBezTo>
                <a:cubicBezTo>
                  <a:pt x="17" y="53"/>
                  <a:pt x="19" y="54"/>
                  <a:pt x="21" y="54"/>
                </a:cubicBezTo>
                <a:cubicBezTo>
                  <a:pt x="22" y="55"/>
                  <a:pt x="26" y="55"/>
                  <a:pt x="31" y="55"/>
                </a:cubicBezTo>
                <a:cubicBezTo>
                  <a:pt x="40" y="55"/>
                  <a:pt x="46" y="55"/>
                  <a:pt x="49" y="56"/>
                </a:cubicBezTo>
                <a:cubicBezTo>
                  <a:pt x="53" y="56"/>
                  <a:pt x="56" y="58"/>
                  <a:pt x="59" y="61"/>
                </a:cubicBezTo>
                <a:cubicBezTo>
                  <a:pt x="62" y="63"/>
                  <a:pt x="63" y="66"/>
                  <a:pt x="63" y="70"/>
                </a:cubicBezTo>
                <a:cubicBezTo>
                  <a:pt x="63" y="75"/>
                  <a:pt x="60" y="80"/>
                  <a:pt x="56" y="84"/>
                </a:cubicBezTo>
                <a:cubicBezTo>
                  <a:pt x="49" y="91"/>
                  <a:pt x="39" y="94"/>
                  <a:pt x="28" y="94"/>
                </a:cubicBezTo>
                <a:cubicBezTo>
                  <a:pt x="19" y="94"/>
                  <a:pt x="12" y="92"/>
                  <a:pt x="6" y="88"/>
                </a:cubicBezTo>
                <a:cubicBezTo>
                  <a:pt x="2" y="86"/>
                  <a:pt x="0" y="84"/>
                  <a:pt x="0" y="81"/>
                </a:cubicBezTo>
                <a:cubicBezTo>
                  <a:pt x="0" y="80"/>
                  <a:pt x="1" y="79"/>
                  <a:pt x="1" y="78"/>
                </a:cubicBezTo>
                <a:cubicBezTo>
                  <a:pt x="2" y="76"/>
                  <a:pt x="3" y="74"/>
                  <a:pt x="6" y="71"/>
                </a:cubicBezTo>
                <a:cubicBezTo>
                  <a:pt x="6" y="71"/>
                  <a:pt x="9" y="68"/>
                  <a:pt x="13" y="64"/>
                </a:cubicBezTo>
                <a:cubicBezTo>
                  <a:pt x="11" y="62"/>
                  <a:pt x="9" y="61"/>
                  <a:pt x="8" y="60"/>
                </a:cubicBezTo>
                <a:cubicBezTo>
                  <a:pt x="7" y="59"/>
                  <a:pt x="6" y="58"/>
                  <a:pt x="6" y="56"/>
                </a:cubicBezTo>
                <a:cubicBezTo>
                  <a:pt x="6" y="54"/>
                  <a:pt x="7" y="53"/>
                  <a:pt x="8" y="50"/>
                </a:cubicBezTo>
                <a:cubicBezTo>
                  <a:pt x="10" y="48"/>
                  <a:pt x="13" y="45"/>
                  <a:pt x="17" y="41"/>
                </a:cubicBezTo>
                <a:close/>
                <a:moveTo>
                  <a:pt x="29" y="3"/>
                </a:moveTo>
                <a:cubicBezTo>
                  <a:pt x="26" y="3"/>
                  <a:pt x="23" y="4"/>
                  <a:pt x="21" y="7"/>
                </a:cubicBezTo>
                <a:cubicBezTo>
                  <a:pt x="18" y="10"/>
                  <a:pt x="17" y="14"/>
                  <a:pt x="17" y="19"/>
                </a:cubicBezTo>
                <a:cubicBezTo>
                  <a:pt x="17" y="27"/>
                  <a:pt x="19" y="32"/>
                  <a:pt x="22" y="36"/>
                </a:cubicBezTo>
                <a:cubicBezTo>
                  <a:pt x="24" y="39"/>
                  <a:pt x="27" y="41"/>
                  <a:pt x="31" y="41"/>
                </a:cubicBezTo>
                <a:cubicBezTo>
                  <a:pt x="34" y="41"/>
                  <a:pt x="37" y="39"/>
                  <a:pt x="40" y="37"/>
                </a:cubicBezTo>
                <a:cubicBezTo>
                  <a:pt x="42" y="34"/>
                  <a:pt x="43" y="30"/>
                  <a:pt x="43" y="25"/>
                </a:cubicBezTo>
                <a:cubicBezTo>
                  <a:pt x="43" y="17"/>
                  <a:pt x="41" y="12"/>
                  <a:pt x="38" y="8"/>
                </a:cubicBezTo>
                <a:cubicBezTo>
                  <a:pt x="36" y="5"/>
                  <a:pt x="33" y="3"/>
                  <a:pt x="29" y="3"/>
                </a:cubicBezTo>
                <a:close/>
                <a:moveTo>
                  <a:pt x="17" y="64"/>
                </a:moveTo>
                <a:cubicBezTo>
                  <a:pt x="14" y="67"/>
                  <a:pt x="13" y="69"/>
                  <a:pt x="12" y="71"/>
                </a:cubicBezTo>
                <a:cubicBezTo>
                  <a:pt x="11" y="73"/>
                  <a:pt x="10" y="74"/>
                  <a:pt x="10" y="76"/>
                </a:cubicBezTo>
                <a:cubicBezTo>
                  <a:pt x="10" y="78"/>
                  <a:pt x="11" y="80"/>
                  <a:pt x="14" y="82"/>
                </a:cubicBezTo>
                <a:cubicBezTo>
                  <a:pt x="19" y="85"/>
                  <a:pt x="25" y="86"/>
                  <a:pt x="34" y="86"/>
                </a:cubicBezTo>
                <a:cubicBezTo>
                  <a:pt x="42" y="86"/>
                  <a:pt x="48" y="85"/>
                  <a:pt x="52" y="82"/>
                </a:cubicBezTo>
                <a:cubicBezTo>
                  <a:pt x="56" y="79"/>
                  <a:pt x="58" y="76"/>
                  <a:pt x="58" y="73"/>
                </a:cubicBezTo>
                <a:cubicBezTo>
                  <a:pt x="58" y="70"/>
                  <a:pt x="57" y="69"/>
                  <a:pt x="54" y="67"/>
                </a:cubicBezTo>
                <a:cubicBezTo>
                  <a:pt x="52" y="66"/>
                  <a:pt x="47" y="66"/>
                  <a:pt x="40" y="66"/>
                </a:cubicBezTo>
                <a:cubicBezTo>
                  <a:pt x="30" y="65"/>
                  <a:pt x="22" y="65"/>
                  <a:pt x="17" y="64"/>
                </a:cubicBezTo>
                <a:close/>
                <a:moveTo>
                  <a:pt x="17" y="6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8" name="Freeform 303">
            <a:extLst>
              <a:ext uri="{FF2B5EF4-FFF2-40B4-BE49-F238E27FC236}">
                <a16:creationId xmlns:a16="http://schemas.microsoft.com/office/drawing/2014/main" id="{971116AD-617D-400C-8DC5-857FC31527D2}"/>
              </a:ext>
            </a:extLst>
          </p:cNvPr>
          <p:cNvSpPr>
            <a:spLocks noEditPoints="1"/>
          </p:cNvSpPr>
          <p:nvPr/>
        </p:nvSpPr>
        <p:spPr bwMode="auto">
          <a:xfrm>
            <a:off x="7433417" y="5270415"/>
            <a:ext cx="107983" cy="161273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5 w 66"/>
              <a:gd name="T5" fmla="*/ 99 h 99"/>
              <a:gd name="T6" fmla="*/ 8 w 66"/>
              <a:gd name="T7" fmla="*/ 91 h 99"/>
              <a:gd name="T8" fmla="*/ 0 w 66"/>
              <a:gd name="T9" fmla="*/ 68 h 99"/>
              <a:gd name="T10" fmla="*/ 8 w 66"/>
              <a:gd name="T11" fmla="*/ 44 h 99"/>
              <a:gd name="T12" fmla="*/ 30 w 66"/>
              <a:gd name="T13" fmla="*/ 33 h 99"/>
              <a:gd name="T14" fmla="*/ 44 w 66"/>
              <a:gd name="T15" fmla="*/ 38 h 99"/>
              <a:gd name="T16" fmla="*/ 44 w 66"/>
              <a:gd name="T17" fmla="*/ 26 h 99"/>
              <a:gd name="T18" fmla="*/ 43 w 66"/>
              <a:gd name="T19" fmla="*/ 13 h 99"/>
              <a:gd name="T20" fmla="*/ 42 w 66"/>
              <a:gd name="T21" fmla="*/ 10 h 99"/>
              <a:gd name="T22" fmla="*/ 39 w 66"/>
              <a:gd name="T23" fmla="*/ 9 h 99"/>
              <a:gd name="T24" fmla="*/ 34 w 66"/>
              <a:gd name="T25" fmla="*/ 10 h 99"/>
              <a:gd name="T26" fmla="*/ 33 w 66"/>
              <a:gd name="T27" fmla="*/ 8 h 99"/>
              <a:gd name="T28" fmla="*/ 52 w 66"/>
              <a:gd name="T29" fmla="*/ 0 h 99"/>
              <a:gd name="T30" fmla="*/ 55 w 66"/>
              <a:gd name="T31" fmla="*/ 0 h 99"/>
              <a:gd name="T32" fmla="*/ 55 w 66"/>
              <a:gd name="T33" fmla="*/ 72 h 99"/>
              <a:gd name="T34" fmla="*/ 56 w 66"/>
              <a:gd name="T35" fmla="*/ 86 h 99"/>
              <a:gd name="T36" fmla="*/ 57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7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1 w 66"/>
              <a:gd name="T55" fmla="*/ 45 h 99"/>
              <a:gd name="T56" fmla="*/ 36 w 66"/>
              <a:gd name="T57" fmla="*/ 39 h 99"/>
              <a:gd name="T58" fmla="*/ 29 w 66"/>
              <a:gd name="T59" fmla="*/ 37 h 99"/>
              <a:gd name="T60" fmla="*/ 19 w 66"/>
              <a:gd name="T61" fmla="*/ 42 h 99"/>
              <a:gd name="T62" fmla="*/ 12 w 66"/>
              <a:gd name="T63" fmla="*/ 63 h 99"/>
              <a:gd name="T64" fmla="*/ 18 w 66"/>
              <a:gd name="T65" fmla="*/ 84 h 99"/>
              <a:gd name="T66" fmla="*/ 32 w 66"/>
              <a:gd name="T67" fmla="*/ 92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6"/>
                  <a:pt x="35" y="97"/>
                </a:cubicBezTo>
                <a:cubicBezTo>
                  <a:pt x="32" y="98"/>
                  <a:pt x="29" y="99"/>
                  <a:pt x="25" y="99"/>
                </a:cubicBezTo>
                <a:cubicBezTo>
                  <a:pt x="19" y="99"/>
                  <a:pt x="13" y="96"/>
                  <a:pt x="8" y="91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3" y="51"/>
                  <a:pt x="8" y="44"/>
                </a:cubicBezTo>
                <a:cubicBezTo>
                  <a:pt x="14" y="36"/>
                  <a:pt x="21" y="33"/>
                  <a:pt x="30" y="33"/>
                </a:cubicBezTo>
                <a:cubicBezTo>
                  <a:pt x="36" y="33"/>
                  <a:pt x="40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3" y="13"/>
                </a:cubicBezTo>
                <a:cubicBezTo>
                  <a:pt x="43" y="12"/>
                  <a:pt x="42" y="10"/>
                  <a:pt x="42" y="10"/>
                </a:cubicBezTo>
                <a:cubicBezTo>
                  <a:pt x="41" y="9"/>
                  <a:pt x="40" y="9"/>
                  <a:pt x="39" y="9"/>
                </a:cubicBezTo>
                <a:cubicBezTo>
                  <a:pt x="38" y="9"/>
                  <a:pt x="36" y="9"/>
                  <a:pt x="34" y="10"/>
                </a:cubicBezTo>
                <a:lnTo>
                  <a:pt x="33" y="8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80"/>
                  <a:pt x="55" y="84"/>
                  <a:pt x="56" y="86"/>
                </a:cubicBezTo>
                <a:cubicBezTo>
                  <a:pt x="56" y="87"/>
                  <a:pt x="57" y="89"/>
                  <a:pt x="57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3" y="90"/>
                  <a:pt x="65" y="89"/>
                </a:cubicBezTo>
                <a:lnTo>
                  <a:pt x="66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1" y="45"/>
                </a:cubicBezTo>
                <a:cubicBezTo>
                  <a:pt x="40" y="42"/>
                  <a:pt x="38" y="40"/>
                  <a:pt x="36" y="39"/>
                </a:cubicBezTo>
                <a:cubicBezTo>
                  <a:pt x="34" y="38"/>
                  <a:pt x="31" y="37"/>
                  <a:pt x="29" y="37"/>
                </a:cubicBezTo>
                <a:cubicBezTo>
                  <a:pt x="25" y="37"/>
                  <a:pt x="22" y="39"/>
                  <a:pt x="19" y="42"/>
                </a:cubicBezTo>
                <a:cubicBezTo>
                  <a:pt x="14" y="47"/>
                  <a:pt x="12" y="54"/>
                  <a:pt x="12" y="63"/>
                </a:cubicBezTo>
                <a:cubicBezTo>
                  <a:pt x="12" y="72"/>
                  <a:pt x="14" y="79"/>
                  <a:pt x="18" y="84"/>
                </a:cubicBezTo>
                <a:cubicBezTo>
                  <a:pt x="22" y="89"/>
                  <a:pt x="27" y="92"/>
                  <a:pt x="32" y="92"/>
                </a:cubicBezTo>
                <a:cubicBezTo>
                  <a:pt x="36" y="92"/>
                  <a:pt x="40" y="90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9" name="Freeform 304">
            <a:extLst>
              <a:ext uri="{FF2B5EF4-FFF2-40B4-BE49-F238E27FC236}">
                <a16:creationId xmlns:a16="http://schemas.microsoft.com/office/drawing/2014/main" id="{C922E364-3D37-4038-8CD3-2081A52A027F}"/>
              </a:ext>
            </a:extLst>
          </p:cNvPr>
          <p:cNvSpPr>
            <a:spLocks noEditPoints="1"/>
          </p:cNvSpPr>
          <p:nvPr/>
        </p:nvSpPr>
        <p:spPr bwMode="auto">
          <a:xfrm>
            <a:off x="7547009" y="5325107"/>
            <a:ext cx="98166" cy="106580"/>
          </a:xfrm>
          <a:custGeom>
            <a:avLst/>
            <a:gdLst>
              <a:gd name="T0" fmla="*/ 30 w 60"/>
              <a:gd name="T1" fmla="*/ 0 h 66"/>
              <a:gd name="T2" fmla="*/ 53 w 60"/>
              <a:gd name="T3" fmla="*/ 11 h 66"/>
              <a:gd name="T4" fmla="*/ 60 w 60"/>
              <a:gd name="T5" fmla="*/ 32 h 66"/>
              <a:gd name="T6" fmla="*/ 56 w 60"/>
              <a:gd name="T7" fmla="*/ 49 h 66"/>
              <a:gd name="T8" fmla="*/ 45 w 60"/>
              <a:gd name="T9" fmla="*/ 62 h 66"/>
              <a:gd name="T10" fmla="*/ 30 w 60"/>
              <a:gd name="T11" fmla="*/ 66 h 66"/>
              <a:gd name="T12" fmla="*/ 7 w 60"/>
              <a:gd name="T13" fmla="*/ 55 h 66"/>
              <a:gd name="T14" fmla="*/ 0 w 60"/>
              <a:gd name="T15" fmla="*/ 33 h 66"/>
              <a:gd name="T16" fmla="*/ 4 w 60"/>
              <a:gd name="T17" fmla="*/ 16 h 66"/>
              <a:gd name="T18" fmla="*/ 16 w 60"/>
              <a:gd name="T19" fmla="*/ 4 h 66"/>
              <a:gd name="T20" fmla="*/ 30 w 60"/>
              <a:gd name="T21" fmla="*/ 0 h 66"/>
              <a:gd name="T22" fmla="*/ 28 w 60"/>
              <a:gd name="T23" fmla="*/ 4 h 66"/>
              <a:gd name="T24" fmla="*/ 21 w 60"/>
              <a:gd name="T25" fmla="*/ 6 h 66"/>
              <a:gd name="T26" fmla="*/ 15 w 60"/>
              <a:gd name="T27" fmla="*/ 14 h 66"/>
              <a:gd name="T28" fmla="*/ 13 w 60"/>
              <a:gd name="T29" fmla="*/ 28 h 66"/>
              <a:gd name="T30" fmla="*/ 18 w 60"/>
              <a:gd name="T31" fmla="*/ 51 h 66"/>
              <a:gd name="T32" fmla="*/ 32 w 60"/>
              <a:gd name="T33" fmla="*/ 61 h 66"/>
              <a:gd name="T34" fmla="*/ 43 w 60"/>
              <a:gd name="T35" fmla="*/ 56 h 66"/>
              <a:gd name="T36" fmla="*/ 48 w 60"/>
              <a:gd name="T37" fmla="*/ 37 h 66"/>
              <a:gd name="T38" fmla="*/ 41 w 60"/>
              <a:gd name="T39" fmla="*/ 11 h 66"/>
              <a:gd name="T40" fmla="*/ 28 w 60"/>
              <a:gd name="T41" fmla="*/ 4 h 66"/>
              <a:gd name="T42" fmla="*/ 28 w 60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6">
                <a:moveTo>
                  <a:pt x="30" y="0"/>
                </a:moveTo>
                <a:cubicBezTo>
                  <a:pt x="40" y="0"/>
                  <a:pt x="47" y="3"/>
                  <a:pt x="53" y="11"/>
                </a:cubicBezTo>
                <a:cubicBezTo>
                  <a:pt x="58" y="17"/>
                  <a:pt x="60" y="24"/>
                  <a:pt x="60" y="32"/>
                </a:cubicBezTo>
                <a:cubicBezTo>
                  <a:pt x="60" y="37"/>
                  <a:pt x="59" y="43"/>
                  <a:pt x="56" y="49"/>
                </a:cubicBezTo>
                <a:cubicBezTo>
                  <a:pt x="54" y="54"/>
                  <a:pt x="50" y="59"/>
                  <a:pt x="45" y="62"/>
                </a:cubicBezTo>
                <a:cubicBezTo>
                  <a:pt x="41" y="65"/>
                  <a:pt x="35" y="66"/>
                  <a:pt x="30" y="66"/>
                </a:cubicBezTo>
                <a:cubicBezTo>
                  <a:pt x="20" y="66"/>
                  <a:pt x="13" y="62"/>
                  <a:pt x="7" y="55"/>
                </a:cubicBezTo>
                <a:cubicBezTo>
                  <a:pt x="2" y="48"/>
                  <a:pt x="0" y="41"/>
                  <a:pt x="0" y="33"/>
                </a:cubicBezTo>
                <a:cubicBezTo>
                  <a:pt x="0" y="28"/>
                  <a:pt x="1" y="22"/>
                  <a:pt x="4" y="16"/>
                </a:cubicBezTo>
                <a:cubicBezTo>
                  <a:pt x="7" y="11"/>
                  <a:pt x="11" y="7"/>
                  <a:pt x="16" y="4"/>
                </a:cubicBezTo>
                <a:cubicBezTo>
                  <a:pt x="20" y="1"/>
                  <a:pt x="25" y="0"/>
                  <a:pt x="30" y="0"/>
                </a:cubicBezTo>
                <a:close/>
                <a:moveTo>
                  <a:pt x="28" y="4"/>
                </a:moveTo>
                <a:cubicBezTo>
                  <a:pt x="26" y="4"/>
                  <a:pt x="23" y="5"/>
                  <a:pt x="21" y="6"/>
                </a:cubicBezTo>
                <a:cubicBezTo>
                  <a:pt x="18" y="8"/>
                  <a:pt x="16" y="10"/>
                  <a:pt x="15" y="14"/>
                </a:cubicBezTo>
                <a:cubicBezTo>
                  <a:pt x="13" y="17"/>
                  <a:pt x="13" y="22"/>
                  <a:pt x="13" y="28"/>
                </a:cubicBezTo>
                <a:cubicBezTo>
                  <a:pt x="13" y="37"/>
                  <a:pt x="14" y="45"/>
                  <a:pt x="18" y="51"/>
                </a:cubicBezTo>
                <a:cubicBezTo>
                  <a:pt x="22" y="58"/>
                  <a:pt x="27" y="61"/>
                  <a:pt x="32" y="61"/>
                </a:cubicBezTo>
                <a:cubicBezTo>
                  <a:pt x="37" y="61"/>
                  <a:pt x="40" y="59"/>
                  <a:pt x="43" y="56"/>
                </a:cubicBezTo>
                <a:cubicBezTo>
                  <a:pt x="46" y="52"/>
                  <a:pt x="48" y="46"/>
                  <a:pt x="48" y="37"/>
                </a:cubicBezTo>
                <a:cubicBezTo>
                  <a:pt x="48" y="26"/>
                  <a:pt x="45" y="17"/>
                  <a:pt x="41" y="11"/>
                </a:cubicBezTo>
                <a:cubicBezTo>
                  <a:pt x="37" y="6"/>
                  <a:pt x="33" y="4"/>
                  <a:pt x="28" y="4"/>
                </a:cubicBezTo>
                <a:close/>
                <a:moveTo>
                  <a:pt x="28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" name="Freeform 305">
            <a:extLst>
              <a:ext uri="{FF2B5EF4-FFF2-40B4-BE49-F238E27FC236}">
                <a16:creationId xmlns:a16="http://schemas.microsoft.com/office/drawing/2014/main" id="{D13676AC-F067-455A-A528-A716ED61090F}"/>
              </a:ext>
            </a:extLst>
          </p:cNvPr>
          <p:cNvSpPr>
            <a:spLocks noEditPoints="1"/>
          </p:cNvSpPr>
          <p:nvPr/>
        </p:nvSpPr>
        <p:spPr bwMode="auto">
          <a:xfrm>
            <a:off x="7654992" y="5325107"/>
            <a:ext cx="175296" cy="103775"/>
          </a:xfrm>
          <a:custGeom>
            <a:avLst/>
            <a:gdLst>
              <a:gd name="T0" fmla="*/ 30 w 108"/>
              <a:gd name="T1" fmla="*/ 5 h 64"/>
              <a:gd name="T2" fmla="*/ 44 w 108"/>
              <a:gd name="T3" fmla="*/ 0 h 64"/>
              <a:gd name="T4" fmla="*/ 60 w 108"/>
              <a:gd name="T5" fmla="*/ 13 h 64"/>
              <a:gd name="T6" fmla="*/ 82 w 108"/>
              <a:gd name="T7" fmla="*/ 0 h 64"/>
              <a:gd name="T8" fmla="*/ 97 w 108"/>
              <a:gd name="T9" fmla="*/ 11 h 64"/>
              <a:gd name="T10" fmla="*/ 98 w 108"/>
              <a:gd name="T11" fmla="*/ 50 h 64"/>
              <a:gd name="T12" fmla="*/ 101 w 108"/>
              <a:gd name="T13" fmla="*/ 61 h 64"/>
              <a:gd name="T14" fmla="*/ 108 w 108"/>
              <a:gd name="T15" fmla="*/ 64 h 64"/>
              <a:gd name="T16" fmla="*/ 77 w 108"/>
              <a:gd name="T17" fmla="*/ 62 h 64"/>
              <a:gd name="T18" fmla="*/ 84 w 108"/>
              <a:gd name="T19" fmla="*/ 60 h 64"/>
              <a:gd name="T20" fmla="*/ 87 w 108"/>
              <a:gd name="T21" fmla="*/ 50 h 64"/>
              <a:gd name="T22" fmla="*/ 85 w 108"/>
              <a:gd name="T23" fmla="*/ 12 h 64"/>
              <a:gd name="T24" fmla="*/ 69 w 108"/>
              <a:gd name="T25" fmla="*/ 10 h 64"/>
              <a:gd name="T26" fmla="*/ 60 w 108"/>
              <a:gd name="T27" fmla="*/ 17 h 64"/>
              <a:gd name="T28" fmla="*/ 60 w 108"/>
              <a:gd name="T29" fmla="*/ 50 h 64"/>
              <a:gd name="T30" fmla="*/ 64 w 108"/>
              <a:gd name="T31" fmla="*/ 61 h 64"/>
              <a:gd name="T32" fmla="*/ 70 w 108"/>
              <a:gd name="T33" fmla="*/ 64 h 64"/>
              <a:gd name="T34" fmla="*/ 39 w 108"/>
              <a:gd name="T35" fmla="*/ 62 h 64"/>
              <a:gd name="T36" fmla="*/ 49 w 108"/>
              <a:gd name="T37" fmla="*/ 57 h 64"/>
              <a:gd name="T38" fmla="*/ 49 w 108"/>
              <a:gd name="T39" fmla="*/ 23 h 64"/>
              <a:gd name="T40" fmla="*/ 38 w 108"/>
              <a:gd name="T41" fmla="*/ 8 h 64"/>
              <a:gd name="T42" fmla="*/ 22 w 108"/>
              <a:gd name="T43" fmla="*/ 16 h 64"/>
              <a:gd name="T44" fmla="*/ 23 w 108"/>
              <a:gd name="T45" fmla="*/ 58 h 64"/>
              <a:gd name="T46" fmla="*/ 32 w 108"/>
              <a:gd name="T47" fmla="*/ 62 h 64"/>
              <a:gd name="T48" fmla="*/ 1 w 108"/>
              <a:gd name="T49" fmla="*/ 64 h 64"/>
              <a:gd name="T50" fmla="*/ 7 w 108"/>
              <a:gd name="T51" fmla="*/ 61 h 64"/>
              <a:gd name="T52" fmla="*/ 11 w 108"/>
              <a:gd name="T53" fmla="*/ 50 h 64"/>
              <a:gd name="T54" fmla="*/ 10 w 108"/>
              <a:gd name="T55" fmla="*/ 13 h 64"/>
              <a:gd name="T56" fmla="*/ 6 w 108"/>
              <a:gd name="T57" fmla="*/ 9 h 64"/>
              <a:gd name="T58" fmla="*/ 0 w 108"/>
              <a:gd name="T59" fmla="*/ 7 h 64"/>
              <a:gd name="T60" fmla="*/ 22 w 108"/>
              <a:gd name="T61" fmla="*/ 0 h 64"/>
              <a:gd name="T62" fmla="*/ 22 w 108"/>
              <a:gd name="T63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64">
                <a:moveTo>
                  <a:pt x="22" y="13"/>
                </a:moveTo>
                <a:cubicBezTo>
                  <a:pt x="27" y="9"/>
                  <a:pt x="29" y="6"/>
                  <a:pt x="30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4" y="0"/>
                </a:cubicBezTo>
                <a:cubicBezTo>
                  <a:pt x="48" y="0"/>
                  <a:pt x="51" y="1"/>
                  <a:pt x="54" y="3"/>
                </a:cubicBezTo>
                <a:cubicBezTo>
                  <a:pt x="57" y="5"/>
                  <a:pt x="59" y="9"/>
                  <a:pt x="60" y="13"/>
                </a:cubicBezTo>
                <a:cubicBezTo>
                  <a:pt x="64" y="8"/>
                  <a:pt x="68" y="4"/>
                  <a:pt x="72" y="2"/>
                </a:cubicBezTo>
                <a:cubicBezTo>
                  <a:pt x="75" y="1"/>
                  <a:pt x="78" y="0"/>
                  <a:pt x="82" y="0"/>
                </a:cubicBezTo>
                <a:cubicBezTo>
                  <a:pt x="85" y="0"/>
                  <a:pt x="88" y="1"/>
                  <a:pt x="90" y="2"/>
                </a:cubicBezTo>
                <a:cubicBezTo>
                  <a:pt x="93" y="4"/>
                  <a:pt x="95" y="7"/>
                  <a:pt x="97" y="11"/>
                </a:cubicBezTo>
                <a:cubicBezTo>
                  <a:pt x="98" y="13"/>
                  <a:pt x="98" y="17"/>
                  <a:pt x="98" y="23"/>
                </a:cubicBezTo>
                <a:lnTo>
                  <a:pt x="98" y="50"/>
                </a:lnTo>
                <a:cubicBezTo>
                  <a:pt x="98" y="54"/>
                  <a:pt x="98" y="57"/>
                  <a:pt x="99" y="58"/>
                </a:cubicBezTo>
                <a:cubicBezTo>
                  <a:pt x="99" y="59"/>
                  <a:pt x="100" y="60"/>
                  <a:pt x="101" y="61"/>
                </a:cubicBezTo>
                <a:cubicBezTo>
                  <a:pt x="103" y="61"/>
                  <a:pt x="105" y="62"/>
                  <a:pt x="108" y="62"/>
                </a:cubicBezTo>
                <a:lnTo>
                  <a:pt x="108" y="64"/>
                </a:lnTo>
                <a:lnTo>
                  <a:pt x="77" y="64"/>
                </a:lnTo>
                <a:lnTo>
                  <a:pt x="77" y="62"/>
                </a:lnTo>
                <a:lnTo>
                  <a:pt x="78" y="62"/>
                </a:lnTo>
                <a:cubicBezTo>
                  <a:pt x="81" y="62"/>
                  <a:pt x="83" y="61"/>
                  <a:pt x="84" y="60"/>
                </a:cubicBezTo>
                <a:cubicBezTo>
                  <a:pt x="85" y="59"/>
                  <a:pt x="86" y="58"/>
                  <a:pt x="87" y="57"/>
                </a:cubicBezTo>
                <a:cubicBezTo>
                  <a:pt x="87" y="56"/>
                  <a:pt x="87" y="54"/>
                  <a:pt x="87" y="50"/>
                </a:cubicBezTo>
                <a:lnTo>
                  <a:pt x="87" y="23"/>
                </a:lnTo>
                <a:cubicBezTo>
                  <a:pt x="87" y="18"/>
                  <a:pt x="86" y="14"/>
                  <a:pt x="85" y="12"/>
                </a:cubicBezTo>
                <a:cubicBezTo>
                  <a:pt x="83" y="9"/>
                  <a:pt x="80" y="8"/>
                  <a:pt x="76" y="8"/>
                </a:cubicBezTo>
                <a:cubicBezTo>
                  <a:pt x="74" y="8"/>
                  <a:pt x="71" y="9"/>
                  <a:pt x="69" y="10"/>
                </a:cubicBezTo>
                <a:cubicBezTo>
                  <a:pt x="67" y="11"/>
                  <a:pt x="64" y="13"/>
                  <a:pt x="60" y="16"/>
                </a:cubicBezTo>
                <a:lnTo>
                  <a:pt x="60" y="17"/>
                </a:lnTo>
                <a:lnTo>
                  <a:pt x="60" y="20"/>
                </a:lnTo>
                <a:lnTo>
                  <a:pt x="60" y="50"/>
                </a:lnTo>
                <a:cubicBezTo>
                  <a:pt x="60" y="54"/>
                  <a:pt x="60" y="57"/>
                  <a:pt x="61" y="58"/>
                </a:cubicBezTo>
                <a:cubicBezTo>
                  <a:pt x="61" y="59"/>
                  <a:pt x="62" y="60"/>
                  <a:pt x="64" y="61"/>
                </a:cubicBezTo>
                <a:cubicBezTo>
                  <a:pt x="65" y="61"/>
                  <a:pt x="67" y="62"/>
                  <a:pt x="70" y="62"/>
                </a:cubicBezTo>
                <a:lnTo>
                  <a:pt x="70" y="64"/>
                </a:lnTo>
                <a:lnTo>
                  <a:pt x="39" y="64"/>
                </a:lnTo>
                <a:lnTo>
                  <a:pt x="39" y="62"/>
                </a:lnTo>
                <a:cubicBezTo>
                  <a:pt x="42" y="62"/>
                  <a:pt x="45" y="61"/>
                  <a:pt x="46" y="60"/>
                </a:cubicBezTo>
                <a:cubicBezTo>
                  <a:pt x="47" y="60"/>
                  <a:pt x="48" y="58"/>
                  <a:pt x="49" y="57"/>
                </a:cubicBezTo>
                <a:cubicBezTo>
                  <a:pt x="49" y="56"/>
                  <a:pt x="49" y="54"/>
                  <a:pt x="49" y="50"/>
                </a:cubicBezTo>
                <a:lnTo>
                  <a:pt x="49" y="23"/>
                </a:lnTo>
                <a:cubicBezTo>
                  <a:pt x="49" y="18"/>
                  <a:pt x="48" y="14"/>
                  <a:pt x="47" y="12"/>
                </a:cubicBezTo>
                <a:cubicBezTo>
                  <a:pt x="45" y="9"/>
                  <a:pt x="42" y="8"/>
                  <a:pt x="38" y="8"/>
                </a:cubicBezTo>
                <a:cubicBezTo>
                  <a:pt x="36" y="8"/>
                  <a:pt x="33" y="8"/>
                  <a:pt x="31" y="10"/>
                </a:cubicBezTo>
                <a:cubicBezTo>
                  <a:pt x="27" y="12"/>
                  <a:pt x="24" y="14"/>
                  <a:pt x="22" y="16"/>
                </a:cubicBezTo>
                <a:lnTo>
                  <a:pt x="22" y="50"/>
                </a:lnTo>
                <a:cubicBezTo>
                  <a:pt x="22" y="54"/>
                  <a:pt x="23" y="57"/>
                  <a:pt x="23" y="58"/>
                </a:cubicBezTo>
                <a:cubicBezTo>
                  <a:pt x="24" y="59"/>
                  <a:pt x="24" y="60"/>
                  <a:pt x="26" y="61"/>
                </a:cubicBezTo>
                <a:cubicBezTo>
                  <a:pt x="27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cubicBezTo>
                  <a:pt x="4" y="62"/>
                  <a:pt x="6" y="61"/>
                  <a:pt x="7" y="61"/>
                </a:cubicBezTo>
                <a:cubicBezTo>
                  <a:pt x="9" y="60"/>
                  <a:pt x="9" y="59"/>
                  <a:pt x="10" y="58"/>
                </a:cubicBezTo>
                <a:cubicBezTo>
                  <a:pt x="11" y="57"/>
                  <a:pt x="11" y="54"/>
                  <a:pt x="11" y="50"/>
                </a:cubicBezTo>
                <a:lnTo>
                  <a:pt x="11" y="26"/>
                </a:lnTo>
                <a:cubicBezTo>
                  <a:pt x="11" y="19"/>
                  <a:pt x="11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1" name="Freeform 306">
            <a:extLst>
              <a:ext uri="{FF2B5EF4-FFF2-40B4-BE49-F238E27FC236}">
                <a16:creationId xmlns:a16="http://schemas.microsoft.com/office/drawing/2014/main" id="{3318FA3D-F072-49E8-9A39-E67E55D7B2DF}"/>
              </a:ext>
            </a:extLst>
          </p:cNvPr>
          <p:cNvSpPr>
            <a:spLocks noEditPoints="1"/>
          </p:cNvSpPr>
          <p:nvPr/>
        </p:nvSpPr>
        <p:spPr bwMode="auto">
          <a:xfrm>
            <a:off x="7856933" y="4419176"/>
            <a:ext cx="64509" cy="151456"/>
          </a:xfrm>
          <a:custGeom>
            <a:avLst/>
            <a:gdLst>
              <a:gd name="T0" fmla="*/ 40 w 40"/>
              <a:gd name="T1" fmla="*/ 90 h 93"/>
              <a:gd name="T2" fmla="*/ 40 w 40"/>
              <a:gd name="T3" fmla="*/ 93 h 93"/>
              <a:gd name="T4" fmla="*/ 0 w 40"/>
              <a:gd name="T5" fmla="*/ 93 h 93"/>
              <a:gd name="T6" fmla="*/ 0 w 40"/>
              <a:gd name="T7" fmla="*/ 90 h 93"/>
              <a:gd name="T8" fmla="*/ 3 w 40"/>
              <a:gd name="T9" fmla="*/ 90 h 93"/>
              <a:gd name="T10" fmla="*/ 11 w 40"/>
              <a:gd name="T11" fmla="*/ 87 h 93"/>
              <a:gd name="T12" fmla="*/ 13 w 40"/>
              <a:gd name="T13" fmla="*/ 77 h 93"/>
              <a:gd name="T14" fmla="*/ 13 w 40"/>
              <a:gd name="T15" fmla="*/ 17 h 93"/>
              <a:gd name="T16" fmla="*/ 12 w 40"/>
              <a:gd name="T17" fmla="*/ 7 h 93"/>
              <a:gd name="T18" fmla="*/ 9 w 40"/>
              <a:gd name="T19" fmla="*/ 4 h 93"/>
              <a:gd name="T20" fmla="*/ 3 w 40"/>
              <a:gd name="T21" fmla="*/ 3 h 93"/>
              <a:gd name="T22" fmla="*/ 0 w 40"/>
              <a:gd name="T23" fmla="*/ 3 h 93"/>
              <a:gd name="T24" fmla="*/ 0 w 40"/>
              <a:gd name="T25" fmla="*/ 0 h 93"/>
              <a:gd name="T26" fmla="*/ 40 w 40"/>
              <a:gd name="T27" fmla="*/ 0 h 93"/>
              <a:gd name="T28" fmla="*/ 40 w 40"/>
              <a:gd name="T29" fmla="*/ 3 h 93"/>
              <a:gd name="T30" fmla="*/ 36 w 40"/>
              <a:gd name="T31" fmla="*/ 3 h 93"/>
              <a:gd name="T32" fmla="*/ 28 w 40"/>
              <a:gd name="T33" fmla="*/ 6 h 93"/>
              <a:gd name="T34" fmla="*/ 26 w 40"/>
              <a:gd name="T35" fmla="*/ 17 h 93"/>
              <a:gd name="T36" fmla="*/ 26 w 40"/>
              <a:gd name="T37" fmla="*/ 77 h 93"/>
              <a:gd name="T38" fmla="*/ 27 w 40"/>
              <a:gd name="T39" fmla="*/ 86 h 93"/>
              <a:gd name="T40" fmla="*/ 30 w 40"/>
              <a:gd name="T41" fmla="*/ 89 h 93"/>
              <a:gd name="T42" fmla="*/ 36 w 40"/>
              <a:gd name="T43" fmla="*/ 90 h 93"/>
              <a:gd name="T44" fmla="*/ 40 w 40"/>
              <a:gd name="T45" fmla="*/ 90 h 93"/>
              <a:gd name="T46" fmla="*/ 40 w 40"/>
              <a:gd name="T47" fmla="*/ 9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" h="93">
                <a:moveTo>
                  <a:pt x="40" y="90"/>
                </a:moveTo>
                <a:lnTo>
                  <a:pt x="40" y="93"/>
                </a:lnTo>
                <a:lnTo>
                  <a:pt x="0" y="93"/>
                </a:lnTo>
                <a:lnTo>
                  <a:pt x="0" y="90"/>
                </a:lnTo>
                <a:lnTo>
                  <a:pt x="3" y="90"/>
                </a:lnTo>
                <a:cubicBezTo>
                  <a:pt x="7" y="90"/>
                  <a:pt x="10" y="89"/>
                  <a:pt x="11" y="87"/>
                </a:cubicBezTo>
                <a:cubicBezTo>
                  <a:pt x="12" y="86"/>
                  <a:pt x="13" y="82"/>
                  <a:pt x="13" y="77"/>
                </a:cubicBezTo>
                <a:lnTo>
                  <a:pt x="13" y="17"/>
                </a:lnTo>
                <a:cubicBezTo>
                  <a:pt x="13" y="12"/>
                  <a:pt x="13" y="9"/>
                  <a:pt x="12" y="7"/>
                </a:cubicBezTo>
                <a:cubicBezTo>
                  <a:pt x="12" y="6"/>
                  <a:pt x="11" y="5"/>
                  <a:pt x="9" y="4"/>
                </a:cubicBezTo>
                <a:cubicBezTo>
                  <a:pt x="7" y="3"/>
                  <a:pt x="5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40" y="0"/>
                </a:lnTo>
                <a:lnTo>
                  <a:pt x="40" y="3"/>
                </a:lnTo>
                <a:lnTo>
                  <a:pt x="36" y="3"/>
                </a:lnTo>
                <a:cubicBezTo>
                  <a:pt x="32" y="3"/>
                  <a:pt x="30" y="4"/>
                  <a:pt x="28" y="6"/>
                </a:cubicBezTo>
                <a:cubicBezTo>
                  <a:pt x="27" y="8"/>
                  <a:pt x="26" y="11"/>
                  <a:pt x="26" y="17"/>
                </a:cubicBezTo>
                <a:lnTo>
                  <a:pt x="26" y="77"/>
                </a:lnTo>
                <a:cubicBezTo>
                  <a:pt x="26" y="81"/>
                  <a:pt x="26" y="84"/>
                  <a:pt x="27" y="86"/>
                </a:cubicBezTo>
                <a:cubicBezTo>
                  <a:pt x="28" y="87"/>
                  <a:pt x="29" y="88"/>
                  <a:pt x="30" y="89"/>
                </a:cubicBezTo>
                <a:cubicBezTo>
                  <a:pt x="32" y="90"/>
                  <a:pt x="34" y="90"/>
                  <a:pt x="36" y="90"/>
                </a:cubicBezTo>
                <a:lnTo>
                  <a:pt x="40" y="90"/>
                </a:lnTo>
                <a:close/>
                <a:moveTo>
                  <a:pt x="40" y="9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2" name="Freeform 307">
            <a:extLst>
              <a:ext uri="{FF2B5EF4-FFF2-40B4-BE49-F238E27FC236}">
                <a16:creationId xmlns:a16="http://schemas.microsoft.com/office/drawing/2014/main" id="{1827E094-9200-4FA8-93F1-E77C6E1F5278}"/>
              </a:ext>
            </a:extLst>
          </p:cNvPr>
          <p:cNvSpPr>
            <a:spLocks noEditPoints="1"/>
          </p:cNvSpPr>
          <p:nvPr/>
        </p:nvSpPr>
        <p:spPr bwMode="auto">
          <a:xfrm>
            <a:off x="7928454" y="4466856"/>
            <a:ext cx="74326" cy="103775"/>
          </a:xfrm>
          <a:custGeom>
            <a:avLst/>
            <a:gdLst>
              <a:gd name="T0" fmla="*/ 22 w 46"/>
              <a:gd name="T1" fmla="*/ 0 h 64"/>
              <a:gd name="T2" fmla="*/ 22 w 46"/>
              <a:gd name="T3" fmla="*/ 14 h 64"/>
              <a:gd name="T4" fmla="*/ 38 w 46"/>
              <a:gd name="T5" fmla="*/ 0 h 64"/>
              <a:gd name="T6" fmla="*/ 44 w 46"/>
              <a:gd name="T7" fmla="*/ 2 h 64"/>
              <a:gd name="T8" fmla="*/ 46 w 46"/>
              <a:gd name="T9" fmla="*/ 7 h 64"/>
              <a:gd name="T10" fmla="*/ 45 w 46"/>
              <a:gd name="T11" fmla="*/ 12 h 64"/>
              <a:gd name="T12" fmla="*/ 40 w 46"/>
              <a:gd name="T13" fmla="*/ 13 h 64"/>
              <a:gd name="T14" fmla="*/ 35 w 46"/>
              <a:gd name="T15" fmla="*/ 11 h 64"/>
              <a:gd name="T16" fmla="*/ 31 w 46"/>
              <a:gd name="T17" fmla="*/ 9 h 64"/>
              <a:gd name="T18" fmla="*/ 28 w 46"/>
              <a:gd name="T19" fmla="*/ 10 h 64"/>
              <a:gd name="T20" fmla="*/ 22 w 46"/>
              <a:gd name="T21" fmla="*/ 19 h 64"/>
              <a:gd name="T22" fmla="*/ 22 w 46"/>
              <a:gd name="T23" fmla="*/ 49 h 64"/>
              <a:gd name="T24" fmla="*/ 23 w 46"/>
              <a:gd name="T25" fmla="*/ 57 h 64"/>
              <a:gd name="T26" fmla="*/ 26 w 46"/>
              <a:gd name="T27" fmla="*/ 60 h 64"/>
              <a:gd name="T28" fmla="*/ 33 w 46"/>
              <a:gd name="T29" fmla="*/ 61 h 64"/>
              <a:gd name="T30" fmla="*/ 33 w 46"/>
              <a:gd name="T31" fmla="*/ 64 h 64"/>
              <a:gd name="T32" fmla="*/ 1 w 46"/>
              <a:gd name="T33" fmla="*/ 64 h 64"/>
              <a:gd name="T34" fmla="*/ 1 w 46"/>
              <a:gd name="T35" fmla="*/ 61 h 64"/>
              <a:gd name="T36" fmla="*/ 8 w 46"/>
              <a:gd name="T37" fmla="*/ 60 h 64"/>
              <a:gd name="T38" fmla="*/ 10 w 46"/>
              <a:gd name="T39" fmla="*/ 57 h 64"/>
              <a:gd name="T40" fmla="*/ 10 w 46"/>
              <a:gd name="T41" fmla="*/ 50 h 64"/>
              <a:gd name="T42" fmla="*/ 10 w 46"/>
              <a:gd name="T43" fmla="*/ 26 h 64"/>
              <a:gd name="T44" fmla="*/ 10 w 46"/>
              <a:gd name="T45" fmla="*/ 13 h 64"/>
              <a:gd name="T46" fmla="*/ 8 w 46"/>
              <a:gd name="T47" fmla="*/ 10 h 64"/>
              <a:gd name="T48" fmla="*/ 5 w 46"/>
              <a:gd name="T49" fmla="*/ 9 h 64"/>
              <a:gd name="T50" fmla="*/ 1 w 46"/>
              <a:gd name="T51" fmla="*/ 10 h 64"/>
              <a:gd name="T52" fmla="*/ 0 w 46"/>
              <a:gd name="T53" fmla="*/ 7 h 64"/>
              <a:gd name="T54" fmla="*/ 19 w 46"/>
              <a:gd name="T55" fmla="*/ 0 h 64"/>
              <a:gd name="T56" fmla="*/ 22 w 46"/>
              <a:gd name="T57" fmla="*/ 0 h 64"/>
              <a:gd name="T58" fmla="*/ 22 w 46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64">
                <a:moveTo>
                  <a:pt x="22" y="0"/>
                </a:moveTo>
                <a:lnTo>
                  <a:pt x="22" y="14"/>
                </a:lnTo>
                <a:cubicBezTo>
                  <a:pt x="27" y="4"/>
                  <a:pt x="32" y="0"/>
                  <a:pt x="38" y="0"/>
                </a:cubicBezTo>
                <a:cubicBezTo>
                  <a:pt x="40" y="0"/>
                  <a:pt x="42" y="0"/>
                  <a:pt x="44" y="2"/>
                </a:cubicBezTo>
                <a:cubicBezTo>
                  <a:pt x="46" y="3"/>
                  <a:pt x="46" y="5"/>
                  <a:pt x="46" y="7"/>
                </a:cubicBezTo>
                <a:cubicBezTo>
                  <a:pt x="46" y="9"/>
                  <a:pt x="46" y="10"/>
                  <a:pt x="45" y="12"/>
                </a:cubicBezTo>
                <a:cubicBezTo>
                  <a:pt x="44" y="13"/>
                  <a:pt x="42" y="14"/>
                  <a:pt x="40" y="13"/>
                </a:cubicBezTo>
                <a:cubicBezTo>
                  <a:pt x="39" y="14"/>
                  <a:pt x="37" y="13"/>
                  <a:pt x="35" y="11"/>
                </a:cubicBezTo>
                <a:cubicBezTo>
                  <a:pt x="33" y="10"/>
                  <a:pt x="32" y="9"/>
                  <a:pt x="31" y="9"/>
                </a:cubicBezTo>
                <a:cubicBezTo>
                  <a:pt x="30" y="9"/>
                  <a:pt x="29" y="9"/>
                  <a:pt x="28" y="10"/>
                </a:cubicBezTo>
                <a:cubicBezTo>
                  <a:pt x="26" y="12"/>
                  <a:pt x="24" y="15"/>
                  <a:pt x="22" y="19"/>
                </a:cubicBezTo>
                <a:lnTo>
                  <a:pt x="22" y="49"/>
                </a:lnTo>
                <a:cubicBezTo>
                  <a:pt x="22" y="53"/>
                  <a:pt x="22" y="56"/>
                  <a:pt x="23" y="57"/>
                </a:cubicBezTo>
                <a:cubicBezTo>
                  <a:pt x="24" y="59"/>
                  <a:pt x="24" y="59"/>
                  <a:pt x="26" y="60"/>
                </a:cubicBezTo>
                <a:cubicBezTo>
                  <a:pt x="27" y="61"/>
                  <a:pt x="30" y="62"/>
                  <a:pt x="33" y="61"/>
                </a:cubicBezTo>
                <a:lnTo>
                  <a:pt x="33" y="64"/>
                </a:lnTo>
                <a:lnTo>
                  <a:pt x="1" y="64"/>
                </a:lnTo>
                <a:lnTo>
                  <a:pt x="1" y="61"/>
                </a:lnTo>
                <a:cubicBezTo>
                  <a:pt x="4" y="62"/>
                  <a:pt x="6" y="61"/>
                  <a:pt x="8" y="60"/>
                </a:cubicBezTo>
                <a:cubicBezTo>
                  <a:pt x="9" y="59"/>
                  <a:pt x="10" y="58"/>
                  <a:pt x="10" y="57"/>
                </a:cubicBezTo>
                <a:cubicBezTo>
                  <a:pt x="10" y="56"/>
                  <a:pt x="10" y="54"/>
                  <a:pt x="10" y="50"/>
                </a:cubicBezTo>
                <a:lnTo>
                  <a:pt x="10" y="26"/>
                </a:lnTo>
                <a:cubicBezTo>
                  <a:pt x="10" y="18"/>
                  <a:pt x="10" y="14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7" y="9"/>
                  <a:pt x="6" y="9"/>
                  <a:pt x="5" y="9"/>
                </a:cubicBezTo>
                <a:cubicBezTo>
                  <a:pt x="4" y="9"/>
                  <a:pt x="2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3" name="Freeform 308">
            <a:extLst>
              <a:ext uri="{FF2B5EF4-FFF2-40B4-BE49-F238E27FC236}">
                <a16:creationId xmlns:a16="http://schemas.microsoft.com/office/drawing/2014/main" id="{5DC41220-4B85-49E0-AD55-A69E98D1C26C}"/>
              </a:ext>
            </a:extLst>
          </p:cNvPr>
          <p:cNvSpPr>
            <a:spLocks noEditPoints="1"/>
          </p:cNvSpPr>
          <p:nvPr/>
        </p:nvSpPr>
        <p:spPr bwMode="auto">
          <a:xfrm>
            <a:off x="8011194" y="4464052"/>
            <a:ext cx="85545" cy="109385"/>
          </a:xfrm>
          <a:custGeom>
            <a:avLst/>
            <a:gdLst>
              <a:gd name="T0" fmla="*/ 10 w 53"/>
              <a:gd name="T1" fmla="*/ 26 h 67"/>
              <a:gd name="T2" fmla="*/ 16 w 53"/>
              <a:gd name="T3" fmla="*/ 48 h 67"/>
              <a:gd name="T4" fmla="*/ 32 w 53"/>
              <a:gd name="T5" fmla="*/ 56 h 67"/>
              <a:gd name="T6" fmla="*/ 43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4 w 53"/>
              <a:gd name="T13" fmla="*/ 59 h 67"/>
              <a:gd name="T14" fmla="*/ 27 w 53"/>
              <a:gd name="T15" fmla="*/ 67 h 67"/>
              <a:gd name="T16" fmla="*/ 8 w 53"/>
              <a:gd name="T17" fmla="*/ 58 h 67"/>
              <a:gd name="T18" fmla="*/ 0 w 53"/>
              <a:gd name="T19" fmla="*/ 35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8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9" y="35"/>
                  <a:pt x="12" y="43"/>
                  <a:pt x="16" y="48"/>
                </a:cubicBezTo>
                <a:cubicBezTo>
                  <a:pt x="21" y="53"/>
                  <a:pt x="26" y="56"/>
                  <a:pt x="32" y="56"/>
                </a:cubicBezTo>
                <a:cubicBezTo>
                  <a:pt x="36" y="56"/>
                  <a:pt x="40" y="55"/>
                  <a:pt x="43" y="52"/>
                </a:cubicBezTo>
                <a:cubicBezTo>
                  <a:pt x="46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49" y="54"/>
                  <a:pt x="44" y="59"/>
                </a:cubicBezTo>
                <a:cubicBezTo>
                  <a:pt x="40" y="64"/>
                  <a:pt x="34" y="67"/>
                  <a:pt x="27" y="67"/>
                </a:cubicBezTo>
                <a:cubicBezTo>
                  <a:pt x="20" y="67"/>
                  <a:pt x="13" y="64"/>
                  <a:pt x="8" y="58"/>
                </a:cubicBezTo>
                <a:cubicBezTo>
                  <a:pt x="2" y="52"/>
                  <a:pt x="0" y="44"/>
                  <a:pt x="0" y="35"/>
                </a:cubicBezTo>
                <a:cubicBezTo>
                  <a:pt x="0" y="24"/>
                  <a:pt x="2" y="15"/>
                  <a:pt x="8" y="9"/>
                </a:cubicBezTo>
                <a:cubicBezTo>
                  <a:pt x="13" y="4"/>
                  <a:pt x="20" y="1"/>
                  <a:pt x="29" y="0"/>
                </a:cubicBezTo>
                <a:cubicBezTo>
                  <a:pt x="36" y="1"/>
                  <a:pt x="41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8" y="22"/>
                </a:lnTo>
                <a:cubicBezTo>
                  <a:pt x="38" y="18"/>
                  <a:pt x="38" y="15"/>
                  <a:pt x="37" y="13"/>
                </a:cubicBezTo>
                <a:cubicBezTo>
                  <a:pt x="36" y="11"/>
                  <a:pt x="34" y="9"/>
                  <a:pt x="32" y="7"/>
                </a:cubicBezTo>
                <a:cubicBezTo>
                  <a:pt x="30" y="6"/>
                  <a:pt x="27" y="5"/>
                  <a:pt x="25" y="5"/>
                </a:cubicBezTo>
                <a:cubicBezTo>
                  <a:pt x="21" y="5"/>
                  <a:pt x="18" y="7"/>
                  <a:pt x="15" y="10"/>
                </a:cubicBezTo>
                <a:cubicBezTo>
                  <a:pt x="12" y="13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4" name="Freeform 309">
            <a:extLst>
              <a:ext uri="{FF2B5EF4-FFF2-40B4-BE49-F238E27FC236}">
                <a16:creationId xmlns:a16="http://schemas.microsoft.com/office/drawing/2014/main" id="{12EBA963-3C3F-4151-9639-1470CA976C3C}"/>
              </a:ext>
            </a:extLst>
          </p:cNvPr>
          <p:cNvSpPr>
            <a:spLocks noEditPoints="1"/>
          </p:cNvSpPr>
          <p:nvPr/>
        </p:nvSpPr>
        <p:spPr bwMode="auto">
          <a:xfrm>
            <a:off x="8110762" y="4412164"/>
            <a:ext cx="51888" cy="158468"/>
          </a:xfrm>
          <a:custGeom>
            <a:avLst/>
            <a:gdLst>
              <a:gd name="T0" fmla="*/ 22 w 32"/>
              <a:gd name="T1" fmla="*/ 0 h 97"/>
              <a:gd name="T2" fmla="*/ 22 w 32"/>
              <a:gd name="T3" fmla="*/ 83 h 97"/>
              <a:gd name="T4" fmla="*/ 22 w 32"/>
              <a:gd name="T5" fmla="*/ 91 h 97"/>
              <a:gd name="T6" fmla="*/ 25 w 32"/>
              <a:gd name="T7" fmla="*/ 94 h 97"/>
              <a:gd name="T8" fmla="*/ 32 w 32"/>
              <a:gd name="T9" fmla="*/ 94 h 97"/>
              <a:gd name="T10" fmla="*/ 32 w 32"/>
              <a:gd name="T11" fmla="*/ 97 h 97"/>
              <a:gd name="T12" fmla="*/ 1 w 32"/>
              <a:gd name="T13" fmla="*/ 97 h 97"/>
              <a:gd name="T14" fmla="*/ 1 w 32"/>
              <a:gd name="T15" fmla="*/ 94 h 97"/>
              <a:gd name="T16" fmla="*/ 7 w 32"/>
              <a:gd name="T17" fmla="*/ 94 h 97"/>
              <a:gd name="T18" fmla="*/ 9 w 32"/>
              <a:gd name="T19" fmla="*/ 91 h 97"/>
              <a:gd name="T20" fmla="*/ 10 w 32"/>
              <a:gd name="T21" fmla="*/ 83 h 97"/>
              <a:gd name="T22" fmla="*/ 10 w 32"/>
              <a:gd name="T23" fmla="*/ 26 h 97"/>
              <a:gd name="T24" fmla="*/ 10 w 32"/>
              <a:gd name="T25" fmla="*/ 13 h 97"/>
              <a:gd name="T26" fmla="*/ 8 w 32"/>
              <a:gd name="T27" fmla="*/ 10 h 97"/>
              <a:gd name="T28" fmla="*/ 6 w 32"/>
              <a:gd name="T29" fmla="*/ 9 h 97"/>
              <a:gd name="T30" fmla="*/ 1 w 32"/>
              <a:gd name="T31" fmla="*/ 10 h 97"/>
              <a:gd name="T32" fmla="*/ 0 w 32"/>
              <a:gd name="T33" fmla="*/ 7 h 97"/>
              <a:gd name="T34" fmla="*/ 19 w 32"/>
              <a:gd name="T35" fmla="*/ 0 h 97"/>
              <a:gd name="T36" fmla="*/ 22 w 32"/>
              <a:gd name="T37" fmla="*/ 0 h 97"/>
              <a:gd name="T38" fmla="*/ 22 w 32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7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89"/>
                  <a:pt x="22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2" y="94"/>
                </a:cubicBezTo>
                <a:lnTo>
                  <a:pt x="32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9" y="91"/>
                </a:cubicBezTo>
                <a:cubicBezTo>
                  <a:pt x="10" y="89"/>
                  <a:pt x="10" y="87"/>
                  <a:pt x="10" y="83"/>
                </a:cubicBezTo>
                <a:lnTo>
                  <a:pt x="10" y="26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5" name="Freeform 310">
            <a:extLst>
              <a:ext uri="{FF2B5EF4-FFF2-40B4-BE49-F238E27FC236}">
                <a16:creationId xmlns:a16="http://schemas.microsoft.com/office/drawing/2014/main" id="{8823107B-7E9D-4E91-B00A-50D1379FEE3A}"/>
              </a:ext>
            </a:extLst>
          </p:cNvPr>
          <p:cNvSpPr>
            <a:spLocks noEditPoints="1"/>
          </p:cNvSpPr>
          <p:nvPr/>
        </p:nvSpPr>
        <p:spPr bwMode="auto">
          <a:xfrm>
            <a:off x="8175271" y="4466856"/>
            <a:ext cx="91154" cy="105178"/>
          </a:xfrm>
          <a:custGeom>
            <a:avLst/>
            <a:gdLst>
              <a:gd name="T0" fmla="*/ 34 w 56"/>
              <a:gd name="T1" fmla="*/ 55 h 65"/>
              <a:gd name="T2" fmla="*/ 22 w 56"/>
              <a:gd name="T3" fmla="*/ 64 h 65"/>
              <a:gd name="T4" fmla="*/ 15 w 56"/>
              <a:gd name="T5" fmla="*/ 65 h 65"/>
              <a:gd name="T6" fmla="*/ 4 w 56"/>
              <a:gd name="T7" fmla="*/ 61 h 65"/>
              <a:gd name="T8" fmla="*/ 0 w 56"/>
              <a:gd name="T9" fmla="*/ 49 h 65"/>
              <a:gd name="T10" fmla="*/ 2 w 56"/>
              <a:gd name="T11" fmla="*/ 41 h 65"/>
              <a:gd name="T12" fmla="*/ 11 w 56"/>
              <a:gd name="T13" fmla="*/ 32 h 65"/>
              <a:gd name="T14" fmla="*/ 34 w 56"/>
              <a:gd name="T15" fmla="*/ 22 h 65"/>
              <a:gd name="T16" fmla="*/ 34 w 56"/>
              <a:gd name="T17" fmla="*/ 20 h 65"/>
              <a:gd name="T18" fmla="*/ 31 w 56"/>
              <a:gd name="T19" fmla="*/ 7 h 65"/>
              <a:gd name="T20" fmla="*/ 23 w 56"/>
              <a:gd name="T21" fmla="*/ 4 h 65"/>
              <a:gd name="T22" fmla="*/ 16 w 56"/>
              <a:gd name="T23" fmla="*/ 6 h 65"/>
              <a:gd name="T24" fmla="*/ 13 w 56"/>
              <a:gd name="T25" fmla="*/ 11 h 65"/>
              <a:gd name="T26" fmla="*/ 14 w 56"/>
              <a:gd name="T27" fmla="*/ 15 h 65"/>
              <a:gd name="T28" fmla="*/ 12 w 56"/>
              <a:gd name="T29" fmla="*/ 20 h 65"/>
              <a:gd name="T30" fmla="*/ 8 w 56"/>
              <a:gd name="T31" fmla="*/ 22 h 65"/>
              <a:gd name="T32" fmla="*/ 4 w 56"/>
              <a:gd name="T33" fmla="*/ 20 h 65"/>
              <a:gd name="T34" fmla="*/ 2 w 56"/>
              <a:gd name="T35" fmla="*/ 15 h 65"/>
              <a:gd name="T36" fmla="*/ 8 w 56"/>
              <a:gd name="T37" fmla="*/ 4 h 65"/>
              <a:gd name="T38" fmla="*/ 25 w 56"/>
              <a:gd name="T39" fmla="*/ 0 h 65"/>
              <a:gd name="T40" fmla="*/ 39 w 56"/>
              <a:gd name="T41" fmla="*/ 2 h 65"/>
              <a:gd name="T42" fmla="*/ 44 w 56"/>
              <a:gd name="T43" fmla="*/ 9 h 65"/>
              <a:gd name="T44" fmla="*/ 46 w 56"/>
              <a:gd name="T45" fmla="*/ 21 h 65"/>
              <a:gd name="T46" fmla="*/ 46 w 56"/>
              <a:gd name="T47" fmla="*/ 42 h 65"/>
              <a:gd name="T48" fmla="*/ 46 w 56"/>
              <a:gd name="T49" fmla="*/ 53 h 65"/>
              <a:gd name="T50" fmla="*/ 47 w 56"/>
              <a:gd name="T51" fmla="*/ 56 h 65"/>
              <a:gd name="T52" fmla="*/ 49 w 56"/>
              <a:gd name="T53" fmla="*/ 57 h 65"/>
              <a:gd name="T54" fmla="*/ 51 w 56"/>
              <a:gd name="T55" fmla="*/ 56 h 65"/>
              <a:gd name="T56" fmla="*/ 56 w 56"/>
              <a:gd name="T57" fmla="*/ 51 h 65"/>
              <a:gd name="T58" fmla="*/ 56 w 56"/>
              <a:gd name="T59" fmla="*/ 55 h 65"/>
              <a:gd name="T60" fmla="*/ 42 w 56"/>
              <a:gd name="T61" fmla="*/ 65 h 65"/>
              <a:gd name="T62" fmla="*/ 36 w 56"/>
              <a:gd name="T63" fmla="*/ 63 h 65"/>
              <a:gd name="T64" fmla="*/ 34 w 56"/>
              <a:gd name="T65" fmla="*/ 55 h 65"/>
              <a:gd name="T66" fmla="*/ 34 w 56"/>
              <a:gd name="T67" fmla="*/ 50 h 65"/>
              <a:gd name="T68" fmla="*/ 34 w 56"/>
              <a:gd name="T69" fmla="*/ 27 h 65"/>
              <a:gd name="T70" fmla="*/ 21 w 56"/>
              <a:gd name="T71" fmla="*/ 32 h 65"/>
              <a:gd name="T72" fmla="*/ 13 w 56"/>
              <a:gd name="T73" fmla="*/ 39 h 65"/>
              <a:gd name="T74" fmla="*/ 11 w 56"/>
              <a:gd name="T75" fmla="*/ 46 h 65"/>
              <a:gd name="T76" fmla="*/ 14 w 56"/>
              <a:gd name="T77" fmla="*/ 54 h 65"/>
              <a:gd name="T78" fmla="*/ 21 w 56"/>
              <a:gd name="T79" fmla="*/ 57 h 65"/>
              <a:gd name="T80" fmla="*/ 34 w 56"/>
              <a:gd name="T81" fmla="*/ 50 h 65"/>
              <a:gd name="T82" fmla="*/ 34 w 56"/>
              <a:gd name="T83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" h="65">
                <a:moveTo>
                  <a:pt x="34" y="55"/>
                </a:moveTo>
                <a:cubicBezTo>
                  <a:pt x="28" y="60"/>
                  <a:pt x="24" y="63"/>
                  <a:pt x="22" y="64"/>
                </a:cubicBezTo>
                <a:cubicBezTo>
                  <a:pt x="20" y="65"/>
                  <a:pt x="17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0" y="44"/>
                  <a:pt x="2" y="41"/>
                </a:cubicBezTo>
                <a:cubicBezTo>
                  <a:pt x="3" y="38"/>
                  <a:pt x="7" y="35"/>
                  <a:pt x="11" y="32"/>
                </a:cubicBezTo>
                <a:cubicBezTo>
                  <a:pt x="16" y="30"/>
                  <a:pt x="24" y="26"/>
                  <a:pt x="34" y="22"/>
                </a:cubicBezTo>
                <a:lnTo>
                  <a:pt x="34" y="20"/>
                </a:lnTo>
                <a:cubicBezTo>
                  <a:pt x="34" y="14"/>
                  <a:pt x="33" y="10"/>
                  <a:pt x="31" y="7"/>
                </a:cubicBezTo>
                <a:cubicBezTo>
                  <a:pt x="29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3" y="9"/>
                  <a:pt x="13" y="11"/>
                </a:cubicBezTo>
                <a:lnTo>
                  <a:pt x="14" y="15"/>
                </a:lnTo>
                <a:cubicBezTo>
                  <a:pt x="14" y="17"/>
                  <a:pt x="13" y="19"/>
                  <a:pt x="12" y="20"/>
                </a:cubicBezTo>
                <a:cubicBezTo>
                  <a:pt x="11" y="21"/>
                  <a:pt x="9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4"/>
                </a:cubicBezTo>
                <a:cubicBezTo>
                  <a:pt x="12" y="1"/>
                  <a:pt x="18" y="0"/>
                  <a:pt x="25" y="0"/>
                </a:cubicBezTo>
                <a:cubicBezTo>
                  <a:pt x="30" y="0"/>
                  <a:pt x="35" y="0"/>
                  <a:pt x="39" y="2"/>
                </a:cubicBezTo>
                <a:cubicBezTo>
                  <a:pt x="41" y="4"/>
                  <a:pt x="43" y="6"/>
                  <a:pt x="44" y="9"/>
                </a:cubicBezTo>
                <a:cubicBezTo>
                  <a:pt x="45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6" y="55"/>
                  <a:pt x="47" y="56"/>
                  <a:pt x="47" y="56"/>
                </a:cubicBezTo>
                <a:cubicBezTo>
                  <a:pt x="48" y="56"/>
                  <a:pt x="48" y="57"/>
                  <a:pt x="49" y="57"/>
                </a:cubicBezTo>
                <a:cubicBezTo>
                  <a:pt x="50" y="57"/>
                  <a:pt x="50" y="56"/>
                  <a:pt x="51" y="56"/>
                </a:cubicBezTo>
                <a:cubicBezTo>
                  <a:pt x="52" y="56"/>
                  <a:pt x="54" y="54"/>
                  <a:pt x="56" y="51"/>
                </a:cubicBezTo>
                <a:lnTo>
                  <a:pt x="56" y="55"/>
                </a:lnTo>
                <a:cubicBezTo>
                  <a:pt x="51" y="62"/>
                  <a:pt x="47" y="65"/>
                  <a:pt x="42" y="65"/>
                </a:cubicBezTo>
                <a:cubicBezTo>
                  <a:pt x="40" y="65"/>
                  <a:pt x="38" y="64"/>
                  <a:pt x="36" y="63"/>
                </a:cubicBezTo>
                <a:cubicBezTo>
                  <a:pt x="35" y="61"/>
                  <a:pt x="34" y="59"/>
                  <a:pt x="34" y="55"/>
                </a:cubicBezTo>
                <a:close/>
                <a:moveTo>
                  <a:pt x="34" y="50"/>
                </a:moveTo>
                <a:lnTo>
                  <a:pt x="34" y="27"/>
                </a:lnTo>
                <a:cubicBezTo>
                  <a:pt x="28" y="29"/>
                  <a:pt x="23" y="31"/>
                  <a:pt x="21" y="32"/>
                </a:cubicBezTo>
                <a:cubicBezTo>
                  <a:pt x="17" y="34"/>
                  <a:pt x="15" y="37"/>
                  <a:pt x="13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8" y="57"/>
                  <a:pt x="21" y="57"/>
                </a:cubicBezTo>
                <a:cubicBezTo>
                  <a:pt x="24" y="57"/>
                  <a:pt x="29" y="55"/>
                  <a:pt x="34" y="50"/>
                </a:cubicBezTo>
                <a:close/>
                <a:moveTo>
                  <a:pt x="34" y="5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6" name="Freeform 311">
            <a:extLst>
              <a:ext uri="{FF2B5EF4-FFF2-40B4-BE49-F238E27FC236}">
                <a16:creationId xmlns:a16="http://schemas.microsoft.com/office/drawing/2014/main" id="{A5D45018-318B-419C-9E8D-4E05248D27A5}"/>
              </a:ext>
            </a:extLst>
          </p:cNvPr>
          <p:cNvSpPr>
            <a:spLocks noEditPoints="1"/>
          </p:cNvSpPr>
          <p:nvPr/>
        </p:nvSpPr>
        <p:spPr bwMode="auto">
          <a:xfrm>
            <a:off x="8269230" y="4466856"/>
            <a:ext cx="110787" cy="103775"/>
          </a:xfrm>
          <a:custGeom>
            <a:avLst/>
            <a:gdLst>
              <a:gd name="T0" fmla="*/ 21 w 68"/>
              <a:gd name="T1" fmla="*/ 13 h 64"/>
              <a:gd name="T2" fmla="*/ 42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1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1 h 64"/>
              <a:gd name="T24" fmla="*/ 38 w 68"/>
              <a:gd name="T25" fmla="*/ 61 h 64"/>
              <a:gd name="T26" fmla="*/ 45 w 68"/>
              <a:gd name="T27" fmla="*/ 60 h 64"/>
              <a:gd name="T28" fmla="*/ 47 w 68"/>
              <a:gd name="T29" fmla="*/ 56 h 64"/>
              <a:gd name="T30" fmla="*/ 47 w 68"/>
              <a:gd name="T31" fmla="*/ 50 h 64"/>
              <a:gd name="T32" fmla="*/ 47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1 w 68"/>
              <a:gd name="T39" fmla="*/ 17 h 64"/>
              <a:gd name="T40" fmla="*/ 21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1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1 h 64"/>
              <a:gd name="T54" fmla="*/ 2 w 68"/>
              <a:gd name="T55" fmla="*/ 61 h 64"/>
              <a:gd name="T56" fmla="*/ 8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5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8 w 68"/>
              <a:gd name="T73" fmla="*/ 0 h 64"/>
              <a:gd name="T74" fmla="*/ 21 w 68"/>
              <a:gd name="T75" fmla="*/ 0 h 64"/>
              <a:gd name="T76" fmla="*/ 21 w 68"/>
              <a:gd name="T77" fmla="*/ 13 h 64"/>
              <a:gd name="T78" fmla="*/ 21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1" y="13"/>
                </a:moveTo>
                <a:cubicBezTo>
                  <a:pt x="29" y="4"/>
                  <a:pt x="36" y="0"/>
                  <a:pt x="42" y="0"/>
                </a:cubicBezTo>
                <a:cubicBezTo>
                  <a:pt x="46" y="0"/>
                  <a:pt x="49" y="0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7"/>
                  <a:pt x="59" y="23"/>
                </a:cubicBezTo>
                <a:lnTo>
                  <a:pt x="59" y="50"/>
                </a:lnTo>
                <a:cubicBezTo>
                  <a:pt x="59" y="54"/>
                  <a:pt x="59" y="56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1"/>
                </a:cubicBezTo>
                <a:lnTo>
                  <a:pt x="68" y="64"/>
                </a:lnTo>
                <a:lnTo>
                  <a:pt x="37" y="64"/>
                </a:lnTo>
                <a:lnTo>
                  <a:pt x="37" y="61"/>
                </a:lnTo>
                <a:lnTo>
                  <a:pt x="38" y="61"/>
                </a:lnTo>
                <a:cubicBezTo>
                  <a:pt x="41" y="62"/>
                  <a:pt x="43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7" y="53"/>
                  <a:pt x="47" y="50"/>
                </a:cubicBezTo>
                <a:lnTo>
                  <a:pt x="47" y="24"/>
                </a:lnTo>
                <a:cubicBezTo>
                  <a:pt x="47" y="19"/>
                  <a:pt x="46" y="14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1" y="17"/>
                </a:cubicBezTo>
                <a:lnTo>
                  <a:pt x="21" y="50"/>
                </a:lnTo>
                <a:cubicBezTo>
                  <a:pt x="21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1"/>
                </a:cubicBezTo>
                <a:lnTo>
                  <a:pt x="32" y="64"/>
                </a:lnTo>
                <a:lnTo>
                  <a:pt x="1" y="64"/>
                </a:lnTo>
                <a:lnTo>
                  <a:pt x="1" y="61"/>
                </a:lnTo>
                <a:lnTo>
                  <a:pt x="2" y="61"/>
                </a:lnTo>
                <a:cubicBezTo>
                  <a:pt x="5" y="62"/>
                  <a:pt x="7" y="61"/>
                  <a:pt x="8" y="59"/>
                </a:cubicBezTo>
                <a:cubicBezTo>
                  <a:pt x="10" y="58"/>
                  <a:pt x="10" y="54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7" y="9"/>
                  <a:pt x="6" y="9"/>
                  <a:pt x="5" y="9"/>
                </a:cubicBezTo>
                <a:cubicBezTo>
                  <a:pt x="4" y="9"/>
                  <a:pt x="2" y="9"/>
                  <a:pt x="1" y="10"/>
                </a:cubicBezTo>
                <a:lnTo>
                  <a:pt x="0" y="7"/>
                </a:lnTo>
                <a:lnTo>
                  <a:pt x="18" y="0"/>
                </a:lnTo>
                <a:lnTo>
                  <a:pt x="21" y="0"/>
                </a:lnTo>
                <a:lnTo>
                  <a:pt x="21" y="13"/>
                </a:lnTo>
                <a:close/>
                <a:moveTo>
                  <a:pt x="21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7" name="Freeform 312">
            <a:extLst>
              <a:ext uri="{FF2B5EF4-FFF2-40B4-BE49-F238E27FC236}">
                <a16:creationId xmlns:a16="http://schemas.microsoft.com/office/drawing/2014/main" id="{4AD6B3AF-7554-47DC-B4FE-F6AEB8DD2E79}"/>
              </a:ext>
            </a:extLst>
          </p:cNvPr>
          <p:cNvSpPr>
            <a:spLocks noEditPoints="1"/>
          </p:cNvSpPr>
          <p:nvPr/>
        </p:nvSpPr>
        <p:spPr bwMode="auto">
          <a:xfrm>
            <a:off x="8388432" y="4412164"/>
            <a:ext cx="107983" cy="161273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6 w 66"/>
              <a:gd name="T5" fmla="*/ 99 h 99"/>
              <a:gd name="T6" fmla="*/ 8 w 66"/>
              <a:gd name="T7" fmla="*/ 90 h 99"/>
              <a:gd name="T8" fmla="*/ 0 w 66"/>
              <a:gd name="T9" fmla="*/ 68 h 99"/>
              <a:gd name="T10" fmla="*/ 9 w 66"/>
              <a:gd name="T11" fmla="*/ 44 h 99"/>
              <a:gd name="T12" fmla="*/ 31 w 66"/>
              <a:gd name="T13" fmla="*/ 32 h 99"/>
              <a:gd name="T14" fmla="*/ 44 w 66"/>
              <a:gd name="T15" fmla="*/ 38 h 99"/>
              <a:gd name="T16" fmla="*/ 44 w 66"/>
              <a:gd name="T17" fmla="*/ 26 h 99"/>
              <a:gd name="T18" fmla="*/ 44 w 66"/>
              <a:gd name="T19" fmla="*/ 13 h 99"/>
              <a:gd name="T20" fmla="*/ 42 w 66"/>
              <a:gd name="T21" fmla="*/ 10 h 99"/>
              <a:gd name="T22" fmla="*/ 40 w 66"/>
              <a:gd name="T23" fmla="*/ 9 h 99"/>
              <a:gd name="T24" fmla="*/ 35 w 66"/>
              <a:gd name="T25" fmla="*/ 10 h 99"/>
              <a:gd name="T26" fmla="*/ 34 w 66"/>
              <a:gd name="T27" fmla="*/ 7 h 99"/>
              <a:gd name="T28" fmla="*/ 53 w 66"/>
              <a:gd name="T29" fmla="*/ 0 h 99"/>
              <a:gd name="T30" fmla="*/ 56 w 66"/>
              <a:gd name="T31" fmla="*/ 0 h 99"/>
              <a:gd name="T32" fmla="*/ 56 w 66"/>
              <a:gd name="T33" fmla="*/ 72 h 99"/>
              <a:gd name="T34" fmla="*/ 56 w 66"/>
              <a:gd name="T35" fmla="*/ 86 h 99"/>
              <a:gd name="T36" fmla="*/ 58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8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2 w 66"/>
              <a:gd name="T55" fmla="*/ 44 h 99"/>
              <a:gd name="T56" fmla="*/ 36 w 66"/>
              <a:gd name="T57" fmla="*/ 39 h 99"/>
              <a:gd name="T58" fmla="*/ 30 w 66"/>
              <a:gd name="T59" fmla="*/ 37 h 99"/>
              <a:gd name="T60" fmla="*/ 19 w 66"/>
              <a:gd name="T61" fmla="*/ 42 h 99"/>
              <a:gd name="T62" fmla="*/ 13 w 66"/>
              <a:gd name="T63" fmla="*/ 63 h 99"/>
              <a:gd name="T64" fmla="*/ 19 w 66"/>
              <a:gd name="T65" fmla="*/ 84 h 99"/>
              <a:gd name="T66" fmla="*/ 32 w 66"/>
              <a:gd name="T67" fmla="*/ 91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5"/>
                  <a:pt x="35" y="97"/>
                </a:cubicBezTo>
                <a:cubicBezTo>
                  <a:pt x="32" y="98"/>
                  <a:pt x="29" y="99"/>
                  <a:pt x="26" y="99"/>
                </a:cubicBezTo>
                <a:cubicBezTo>
                  <a:pt x="19" y="99"/>
                  <a:pt x="13" y="96"/>
                  <a:pt x="8" y="90"/>
                </a:cubicBezTo>
                <a:cubicBezTo>
                  <a:pt x="3" y="85"/>
                  <a:pt x="0" y="77"/>
                  <a:pt x="0" y="68"/>
                </a:cubicBezTo>
                <a:cubicBezTo>
                  <a:pt x="0" y="59"/>
                  <a:pt x="3" y="51"/>
                  <a:pt x="9" y="44"/>
                </a:cubicBezTo>
                <a:cubicBezTo>
                  <a:pt x="15" y="36"/>
                  <a:pt x="22" y="33"/>
                  <a:pt x="31" y="32"/>
                </a:cubicBezTo>
                <a:cubicBezTo>
                  <a:pt x="36" y="33"/>
                  <a:pt x="41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4" y="13"/>
                </a:cubicBezTo>
                <a:cubicBezTo>
                  <a:pt x="43" y="11"/>
                  <a:pt x="43" y="10"/>
                  <a:pt x="42" y="10"/>
                </a:cubicBezTo>
                <a:cubicBezTo>
                  <a:pt x="41" y="9"/>
                  <a:pt x="41" y="9"/>
                  <a:pt x="40" y="9"/>
                </a:cubicBezTo>
                <a:cubicBezTo>
                  <a:pt x="38" y="9"/>
                  <a:pt x="37" y="9"/>
                  <a:pt x="35" y="10"/>
                </a:cubicBezTo>
                <a:lnTo>
                  <a:pt x="34" y="7"/>
                </a:lnTo>
                <a:lnTo>
                  <a:pt x="53" y="0"/>
                </a:lnTo>
                <a:lnTo>
                  <a:pt x="56" y="0"/>
                </a:lnTo>
                <a:lnTo>
                  <a:pt x="56" y="72"/>
                </a:lnTo>
                <a:cubicBezTo>
                  <a:pt x="56" y="80"/>
                  <a:pt x="56" y="84"/>
                  <a:pt x="56" y="86"/>
                </a:cubicBezTo>
                <a:cubicBezTo>
                  <a:pt x="57" y="87"/>
                  <a:pt x="57" y="88"/>
                  <a:pt x="58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2" y="90"/>
                  <a:pt x="63" y="90"/>
                  <a:pt x="65" y="89"/>
                </a:cubicBezTo>
                <a:lnTo>
                  <a:pt x="66" y="91"/>
                </a:lnTo>
                <a:lnTo>
                  <a:pt x="48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2" y="44"/>
                </a:cubicBezTo>
                <a:cubicBezTo>
                  <a:pt x="40" y="42"/>
                  <a:pt x="39" y="40"/>
                  <a:pt x="36" y="39"/>
                </a:cubicBezTo>
                <a:cubicBezTo>
                  <a:pt x="34" y="37"/>
                  <a:pt x="32" y="37"/>
                  <a:pt x="30" y="37"/>
                </a:cubicBezTo>
                <a:cubicBezTo>
                  <a:pt x="26" y="37"/>
                  <a:pt x="22" y="39"/>
                  <a:pt x="19" y="42"/>
                </a:cubicBezTo>
                <a:cubicBezTo>
                  <a:pt x="15" y="47"/>
                  <a:pt x="13" y="54"/>
                  <a:pt x="13" y="63"/>
                </a:cubicBezTo>
                <a:cubicBezTo>
                  <a:pt x="13" y="72"/>
                  <a:pt x="15" y="79"/>
                  <a:pt x="19" y="84"/>
                </a:cubicBezTo>
                <a:cubicBezTo>
                  <a:pt x="23" y="89"/>
                  <a:pt x="27" y="91"/>
                  <a:pt x="32" y="91"/>
                </a:cubicBezTo>
                <a:cubicBezTo>
                  <a:pt x="36" y="91"/>
                  <a:pt x="40" y="89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8" name="Freeform 313">
            <a:extLst>
              <a:ext uri="{FF2B5EF4-FFF2-40B4-BE49-F238E27FC236}">
                <a16:creationId xmlns:a16="http://schemas.microsoft.com/office/drawing/2014/main" id="{47A90C37-F4F2-45A4-A3E4-9A0E3B206F3E}"/>
              </a:ext>
            </a:extLst>
          </p:cNvPr>
          <p:cNvSpPr>
            <a:spLocks noEditPoints="1"/>
          </p:cNvSpPr>
          <p:nvPr/>
        </p:nvSpPr>
        <p:spPr bwMode="auto">
          <a:xfrm>
            <a:off x="7412382" y="2231478"/>
            <a:ext cx="129018" cy="151456"/>
          </a:xfrm>
          <a:custGeom>
            <a:avLst/>
            <a:gdLst>
              <a:gd name="T0" fmla="*/ 26 w 79"/>
              <a:gd name="T1" fmla="*/ 5 h 93"/>
              <a:gd name="T2" fmla="*/ 26 w 79"/>
              <a:gd name="T3" fmla="*/ 42 h 93"/>
              <a:gd name="T4" fmla="*/ 47 w 79"/>
              <a:gd name="T5" fmla="*/ 42 h 93"/>
              <a:gd name="T6" fmla="*/ 57 w 79"/>
              <a:gd name="T7" fmla="*/ 40 h 93"/>
              <a:gd name="T8" fmla="*/ 61 w 79"/>
              <a:gd name="T9" fmla="*/ 29 h 93"/>
              <a:gd name="T10" fmla="*/ 64 w 79"/>
              <a:gd name="T11" fmla="*/ 29 h 93"/>
              <a:gd name="T12" fmla="*/ 64 w 79"/>
              <a:gd name="T13" fmla="*/ 61 h 93"/>
              <a:gd name="T14" fmla="*/ 61 w 79"/>
              <a:gd name="T15" fmla="*/ 61 h 93"/>
              <a:gd name="T16" fmla="*/ 59 w 79"/>
              <a:gd name="T17" fmla="*/ 52 h 93"/>
              <a:gd name="T18" fmla="*/ 55 w 79"/>
              <a:gd name="T19" fmla="*/ 48 h 93"/>
              <a:gd name="T20" fmla="*/ 47 w 79"/>
              <a:gd name="T21" fmla="*/ 47 h 93"/>
              <a:gd name="T22" fmla="*/ 26 w 79"/>
              <a:gd name="T23" fmla="*/ 47 h 93"/>
              <a:gd name="T24" fmla="*/ 26 w 79"/>
              <a:gd name="T25" fmla="*/ 78 h 93"/>
              <a:gd name="T26" fmla="*/ 27 w 79"/>
              <a:gd name="T27" fmla="*/ 85 h 93"/>
              <a:gd name="T28" fmla="*/ 29 w 79"/>
              <a:gd name="T29" fmla="*/ 87 h 93"/>
              <a:gd name="T30" fmla="*/ 34 w 79"/>
              <a:gd name="T31" fmla="*/ 88 h 93"/>
              <a:gd name="T32" fmla="*/ 50 w 79"/>
              <a:gd name="T33" fmla="*/ 88 h 93"/>
              <a:gd name="T34" fmla="*/ 61 w 79"/>
              <a:gd name="T35" fmla="*/ 87 h 93"/>
              <a:gd name="T36" fmla="*/ 68 w 79"/>
              <a:gd name="T37" fmla="*/ 83 h 93"/>
              <a:gd name="T38" fmla="*/ 77 w 79"/>
              <a:gd name="T39" fmla="*/ 70 h 93"/>
              <a:gd name="T40" fmla="*/ 79 w 79"/>
              <a:gd name="T41" fmla="*/ 70 h 93"/>
              <a:gd name="T42" fmla="*/ 71 w 79"/>
              <a:gd name="T43" fmla="*/ 93 h 93"/>
              <a:gd name="T44" fmla="*/ 0 w 79"/>
              <a:gd name="T45" fmla="*/ 93 h 93"/>
              <a:gd name="T46" fmla="*/ 0 w 79"/>
              <a:gd name="T47" fmla="*/ 91 h 93"/>
              <a:gd name="T48" fmla="*/ 3 w 79"/>
              <a:gd name="T49" fmla="*/ 91 h 93"/>
              <a:gd name="T50" fmla="*/ 9 w 79"/>
              <a:gd name="T51" fmla="*/ 89 h 93"/>
              <a:gd name="T52" fmla="*/ 12 w 79"/>
              <a:gd name="T53" fmla="*/ 86 h 93"/>
              <a:gd name="T54" fmla="*/ 13 w 79"/>
              <a:gd name="T55" fmla="*/ 77 h 93"/>
              <a:gd name="T56" fmla="*/ 13 w 79"/>
              <a:gd name="T57" fmla="*/ 17 h 93"/>
              <a:gd name="T58" fmla="*/ 11 w 79"/>
              <a:gd name="T59" fmla="*/ 6 h 93"/>
              <a:gd name="T60" fmla="*/ 3 w 79"/>
              <a:gd name="T61" fmla="*/ 3 h 93"/>
              <a:gd name="T62" fmla="*/ 0 w 79"/>
              <a:gd name="T63" fmla="*/ 3 h 93"/>
              <a:gd name="T64" fmla="*/ 0 w 79"/>
              <a:gd name="T65" fmla="*/ 0 h 93"/>
              <a:gd name="T66" fmla="*/ 71 w 79"/>
              <a:gd name="T67" fmla="*/ 0 h 93"/>
              <a:gd name="T68" fmla="*/ 72 w 79"/>
              <a:gd name="T69" fmla="*/ 21 h 93"/>
              <a:gd name="T70" fmla="*/ 70 w 79"/>
              <a:gd name="T71" fmla="*/ 21 h 93"/>
              <a:gd name="T72" fmla="*/ 67 w 79"/>
              <a:gd name="T73" fmla="*/ 11 h 93"/>
              <a:gd name="T74" fmla="*/ 61 w 79"/>
              <a:gd name="T75" fmla="*/ 6 h 93"/>
              <a:gd name="T76" fmla="*/ 52 w 79"/>
              <a:gd name="T77" fmla="*/ 5 h 93"/>
              <a:gd name="T78" fmla="*/ 26 w 79"/>
              <a:gd name="T79" fmla="*/ 5 h 93"/>
              <a:gd name="T80" fmla="*/ 26 w 79"/>
              <a:gd name="T81" fmla="*/ 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9" h="93">
                <a:moveTo>
                  <a:pt x="26" y="5"/>
                </a:moveTo>
                <a:lnTo>
                  <a:pt x="26" y="42"/>
                </a:lnTo>
                <a:lnTo>
                  <a:pt x="47" y="42"/>
                </a:lnTo>
                <a:cubicBezTo>
                  <a:pt x="52" y="42"/>
                  <a:pt x="55" y="41"/>
                  <a:pt x="57" y="40"/>
                </a:cubicBezTo>
                <a:cubicBezTo>
                  <a:pt x="60" y="38"/>
                  <a:pt x="61" y="34"/>
                  <a:pt x="61" y="29"/>
                </a:cubicBezTo>
                <a:lnTo>
                  <a:pt x="64" y="29"/>
                </a:lnTo>
                <a:lnTo>
                  <a:pt x="64" y="61"/>
                </a:lnTo>
                <a:lnTo>
                  <a:pt x="61" y="61"/>
                </a:lnTo>
                <a:cubicBezTo>
                  <a:pt x="61" y="56"/>
                  <a:pt x="60" y="54"/>
                  <a:pt x="59" y="52"/>
                </a:cubicBezTo>
                <a:cubicBezTo>
                  <a:pt x="59" y="51"/>
                  <a:pt x="57" y="49"/>
                  <a:pt x="55" y="48"/>
                </a:cubicBezTo>
                <a:cubicBezTo>
                  <a:pt x="53" y="48"/>
                  <a:pt x="51" y="47"/>
                  <a:pt x="47" y="47"/>
                </a:cubicBezTo>
                <a:lnTo>
                  <a:pt x="26" y="47"/>
                </a:lnTo>
                <a:lnTo>
                  <a:pt x="26" y="78"/>
                </a:lnTo>
                <a:cubicBezTo>
                  <a:pt x="26" y="82"/>
                  <a:pt x="26" y="84"/>
                  <a:pt x="27" y="85"/>
                </a:cubicBezTo>
                <a:cubicBezTo>
                  <a:pt x="27" y="86"/>
                  <a:pt x="28" y="87"/>
                  <a:pt x="29" y="87"/>
                </a:cubicBezTo>
                <a:cubicBezTo>
                  <a:pt x="30" y="88"/>
                  <a:pt x="31" y="88"/>
                  <a:pt x="34" y="88"/>
                </a:cubicBezTo>
                <a:lnTo>
                  <a:pt x="50" y="88"/>
                </a:lnTo>
                <a:cubicBezTo>
                  <a:pt x="55" y="88"/>
                  <a:pt x="59" y="88"/>
                  <a:pt x="61" y="87"/>
                </a:cubicBezTo>
                <a:cubicBezTo>
                  <a:pt x="63" y="86"/>
                  <a:pt x="66" y="85"/>
                  <a:pt x="68" y="83"/>
                </a:cubicBezTo>
                <a:cubicBezTo>
                  <a:pt x="71" y="80"/>
                  <a:pt x="74" y="76"/>
                  <a:pt x="77" y="70"/>
                </a:cubicBezTo>
                <a:lnTo>
                  <a:pt x="79" y="70"/>
                </a:lnTo>
                <a:lnTo>
                  <a:pt x="71" y="93"/>
                </a:lnTo>
                <a:lnTo>
                  <a:pt x="0" y="93"/>
                </a:lnTo>
                <a:lnTo>
                  <a:pt x="0" y="91"/>
                </a:lnTo>
                <a:lnTo>
                  <a:pt x="3" y="91"/>
                </a:lnTo>
                <a:cubicBezTo>
                  <a:pt x="5" y="91"/>
                  <a:pt x="7" y="90"/>
                  <a:pt x="9" y="89"/>
                </a:cubicBezTo>
                <a:cubicBezTo>
                  <a:pt x="11" y="88"/>
                  <a:pt x="12" y="87"/>
                  <a:pt x="12" y="86"/>
                </a:cubicBezTo>
                <a:cubicBezTo>
                  <a:pt x="13" y="84"/>
                  <a:pt x="13" y="81"/>
                  <a:pt x="13" y="77"/>
                </a:cubicBezTo>
                <a:lnTo>
                  <a:pt x="13" y="17"/>
                </a:lnTo>
                <a:cubicBezTo>
                  <a:pt x="13" y="11"/>
                  <a:pt x="13" y="7"/>
                  <a:pt x="11" y="6"/>
                </a:cubicBezTo>
                <a:cubicBezTo>
                  <a:pt x="10" y="4"/>
                  <a:pt x="7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71" y="0"/>
                </a:lnTo>
                <a:lnTo>
                  <a:pt x="72" y="21"/>
                </a:lnTo>
                <a:lnTo>
                  <a:pt x="70" y="21"/>
                </a:lnTo>
                <a:cubicBezTo>
                  <a:pt x="69" y="16"/>
                  <a:pt x="68" y="12"/>
                  <a:pt x="67" y="11"/>
                </a:cubicBezTo>
                <a:cubicBezTo>
                  <a:pt x="65" y="9"/>
                  <a:pt x="64" y="7"/>
                  <a:pt x="61" y="6"/>
                </a:cubicBezTo>
                <a:cubicBezTo>
                  <a:pt x="60" y="6"/>
                  <a:pt x="56" y="6"/>
                  <a:pt x="52" y="5"/>
                </a:cubicBezTo>
                <a:lnTo>
                  <a:pt x="26" y="5"/>
                </a:lnTo>
                <a:close/>
                <a:moveTo>
                  <a:pt x="26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9" name="Freeform 314">
            <a:extLst>
              <a:ext uri="{FF2B5EF4-FFF2-40B4-BE49-F238E27FC236}">
                <a16:creationId xmlns:a16="http://schemas.microsoft.com/office/drawing/2014/main" id="{457617FA-67A8-46FF-8273-4050F3BF80AE}"/>
              </a:ext>
            </a:extLst>
          </p:cNvPr>
          <p:cNvSpPr>
            <a:spLocks noEditPoints="1"/>
          </p:cNvSpPr>
          <p:nvPr/>
        </p:nvSpPr>
        <p:spPr bwMode="auto">
          <a:xfrm>
            <a:off x="7556826" y="2277756"/>
            <a:ext cx="70119" cy="107983"/>
          </a:xfrm>
          <a:custGeom>
            <a:avLst/>
            <a:gdLst>
              <a:gd name="T0" fmla="*/ 38 w 43"/>
              <a:gd name="T1" fmla="*/ 0 h 66"/>
              <a:gd name="T2" fmla="*/ 38 w 43"/>
              <a:gd name="T3" fmla="*/ 21 h 66"/>
              <a:gd name="T4" fmla="*/ 36 w 43"/>
              <a:gd name="T5" fmla="*/ 21 h 66"/>
              <a:gd name="T6" fmla="*/ 29 w 43"/>
              <a:gd name="T7" fmla="*/ 7 h 66"/>
              <a:gd name="T8" fmla="*/ 19 w 43"/>
              <a:gd name="T9" fmla="*/ 4 h 66"/>
              <a:gd name="T10" fmla="*/ 11 w 43"/>
              <a:gd name="T11" fmla="*/ 6 h 66"/>
              <a:gd name="T12" fmla="*/ 9 w 43"/>
              <a:gd name="T13" fmla="*/ 12 h 66"/>
              <a:gd name="T14" fmla="*/ 11 w 43"/>
              <a:gd name="T15" fmla="*/ 18 h 66"/>
              <a:gd name="T16" fmla="*/ 19 w 43"/>
              <a:gd name="T17" fmla="*/ 24 h 66"/>
              <a:gd name="T18" fmla="*/ 29 w 43"/>
              <a:gd name="T19" fmla="*/ 29 h 66"/>
              <a:gd name="T20" fmla="*/ 43 w 43"/>
              <a:gd name="T21" fmla="*/ 47 h 66"/>
              <a:gd name="T22" fmla="*/ 37 w 43"/>
              <a:gd name="T23" fmla="*/ 61 h 66"/>
              <a:gd name="T24" fmla="*/ 22 w 43"/>
              <a:gd name="T25" fmla="*/ 66 h 66"/>
              <a:gd name="T26" fmla="*/ 9 w 43"/>
              <a:gd name="T27" fmla="*/ 64 h 66"/>
              <a:gd name="T28" fmla="*/ 5 w 43"/>
              <a:gd name="T29" fmla="*/ 63 h 66"/>
              <a:gd name="T30" fmla="*/ 3 w 43"/>
              <a:gd name="T31" fmla="*/ 65 h 66"/>
              <a:gd name="T32" fmla="*/ 1 w 43"/>
              <a:gd name="T33" fmla="*/ 65 h 66"/>
              <a:gd name="T34" fmla="*/ 1 w 43"/>
              <a:gd name="T35" fmla="*/ 43 h 66"/>
              <a:gd name="T36" fmla="*/ 3 w 43"/>
              <a:gd name="T37" fmla="*/ 43 h 66"/>
              <a:gd name="T38" fmla="*/ 10 w 43"/>
              <a:gd name="T39" fmla="*/ 57 h 66"/>
              <a:gd name="T40" fmla="*/ 22 w 43"/>
              <a:gd name="T41" fmla="*/ 62 h 66"/>
              <a:gd name="T42" fmla="*/ 30 w 43"/>
              <a:gd name="T43" fmla="*/ 59 h 66"/>
              <a:gd name="T44" fmla="*/ 33 w 43"/>
              <a:gd name="T45" fmla="*/ 53 h 66"/>
              <a:gd name="T46" fmla="*/ 30 w 43"/>
              <a:gd name="T47" fmla="*/ 45 h 66"/>
              <a:gd name="T48" fmla="*/ 16 w 43"/>
              <a:gd name="T49" fmla="*/ 36 h 66"/>
              <a:gd name="T50" fmla="*/ 3 w 43"/>
              <a:gd name="T51" fmla="*/ 28 h 66"/>
              <a:gd name="T52" fmla="*/ 0 w 43"/>
              <a:gd name="T53" fmla="*/ 18 h 66"/>
              <a:gd name="T54" fmla="*/ 6 w 43"/>
              <a:gd name="T55" fmla="*/ 5 h 66"/>
              <a:gd name="T56" fmla="*/ 19 w 43"/>
              <a:gd name="T57" fmla="*/ 0 h 66"/>
              <a:gd name="T58" fmla="*/ 28 w 43"/>
              <a:gd name="T59" fmla="*/ 1 h 66"/>
              <a:gd name="T60" fmla="*/ 33 w 43"/>
              <a:gd name="T61" fmla="*/ 2 h 66"/>
              <a:gd name="T62" fmla="*/ 35 w 43"/>
              <a:gd name="T63" fmla="*/ 2 h 66"/>
              <a:gd name="T64" fmla="*/ 36 w 43"/>
              <a:gd name="T65" fmla="*/ 0 h 66"/>
              <a:gd name="T66" fmla="*/ 38 w 43"/>
              <a:gd name="T67" fmla="*/ 0 h 66"/>
              <a:gd name="T68" fmla="*/ 38 w 43"/>
              <a:gd name="T6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66">
                <a:moveTo>
                  <a:pt x="38" y="0"/>
                </a:moveTo>
                <a:lnTo>
                  <a:pt x="38" y="21"/>
                </a:lnTo>
                <a:lnTo>
                  <a:pt x="36" y="21"/>
                </a:lnTo>
                <a:cubicBezTo>
                  <a:pt x="34" y="14"/>
                  <a:pt x="32" y="10"/>
                  <a:pt x="29" y="7"/>
                </a:cubicBezTo>
                <a:cubicBezTo>
                  <a:pt x="27" y="5"/>
                  <a:pt x="23" y="4"/>
                  <a:pt x="19" y="4"/>
                </a:cubicBezTo>
                <a:cubicBezTo>
                  <a:pt x="16" y="4"/>
                  <a:pt x="13" y="5"/>
                  <a:pt x="11" y="6"/>
                </a:cubicBezTo>
                <a:cubicBezTo>
                  <a:pt x="9" y="8"/>
                  <a:pt x="8" y="10"/>
                  <a:pt x="9" y="12"/>
                </a:cubicBezTo>
                <a:cubicBezTo>
                  <a:pt x="8" y="14"/>
                  <a:pt x="9" y="17"/>
                  <a:pt x="11" y="18"/>
                </a:cubicBezTo>
                <a:cubicBezTo>
                  <a:pt x="12" y="20"/>
                  <a:pt x="15" y="22"/>
                  <a:pt x="19" y="24"/>
                </a:cubicBezTo>
                <a:lnTo>
                  <a:pt x="29" y="29"/>
                </a:lnTo>
                <a:cubicBezTo>
                  <a:pt x="38" y="34"/>
                  <a:pt x="43" y="40"/>
                  <a:pt x="43" y="47"/>
                </a:cubicBezTo>
                <a:cubicBezTo>
                  <a:pt x="43" y="53"/>
                  <a:pt x="41" y="57"/>
                  <a:pt x="37" y="61"/>
                </a:cubicBezTo>
                <a:cubicBezTo>
                  <a:pt x="32" y="64"/>
                  <a:pt x="28" y="66"/>
                  <a:pt x="22" y="66"/>
                </a:cubicBezTo>
                <a:cubicBezTo>
                  <a:pt x="18" y="66"/>
                  <a:pt x="14" y="65"/>
                  <a:pt x="9" y="64"/>
                </a:cubicBezTo>
                <a:cubicBezTo>
                  <a:pt x="8" y="64"/>
                  <a:pt x="6" y="63"/>
                  <a:pt x="5" y="63"/>
                </a:cubicBezTo>
                <a:cubicBezTo>
                  <a:pt x="4" y="63"/>
                  <a:pt x="3" y="64"/>
                  <a:pt x="3" y="65"/>
                </a:cubicBezTo>
                <a:lnTo>
                  <a:pt x="1" y="65"/>
                </a:lnTo>
                <a:lnTo>
                  <a:pt x="1" y="43"/>
                </a:lnTo>
                <a:lnTo>
                  <a:pt x="3" y="43"/>
                </a:lnTo>
                <a:cubicBezTo>
                  <a:pt x="4" y="49"/>
                  <a:pt x="7" y="54"/>
                  <a:pt x="10" y="57"/>
                </a:cubicBezTo>
                <a:cubicBezTo>
                  <a:pt x="14" y="60"/>
                  <a:pt x="18" y="62"/>
                  <a:pt x="22" y="62"/>
                </a:cubicBezTo>
                <a:cubicBezTo>
                  <a:pt x="25" y="62"/>
                  <a:pt x="28" y="61"/>
                  <a:pt x="30" y="59"/>
                </a:cubicBezTo>
                <a:cubicBezTo>
                  <a:pt x="32" y="57"/>
                  <a:pt x="33" y="55"/>
                  <a:pt x="33" y="53"/>
                </a:cubicBezTo>
                <a:cubicBezTo>
                  <a:pt x="33" y="49"/>
                  <a:pt x="32" y="47"/>
                  <a:pt x="30" y="45"/>
                </a:cubicBezTo>
                <a:cubicBezTo>
                  <a:pt x="28" y="43"/>
                  <a:pt x="23" y="40"/>
                  <a:pt x="16" y="36"/>
                </a:cubicBezTo>
                <a:cubicBezTo>
                  <a:pt x="10" y="33"/>
                  <a:pt x="5" y="30"/>
                  <a:pt x="3" y="28"/>
                </a:cubicBezTo>
                <a:cubicBezTo>
                  <a:pt x="1" y="25"/>
                  <a:pt x="0" y="22"/>
                  <a:pt x="0" y="18"/>
                </a:cubicBezTo>
                <a:cubicBezTo>
                  <a:pt x="0" y="13"/>
                  <a:pt x="2" y="8"/>
                  <a:pt x="6" y="5"/>
                </a:cubicBezTo>
                <a:cubicBezTo>
                  <a:pt x="9" y="1"/>
                  <a:pt x="14" y="0"/>
                  <a:pt x="19" y="0"/>
                </a:cubicBezTo>
                <a:cubicBezTo>
                  <a:pt x="22" y="0"/>
                  <a:pt x="25" y="0"/>
                  <a:pt x="28" y="1"/>
                </a:cubicBezTo>
                <a:cubicBezTo>
                  <a:pt x="31" y="2"/>
                  <a:pt x="32" y="2"/>
                  <a:pt x="33" y="2"/>
                </a:cubicBezTo>
                <a:cubicBezTo>
                  <a:pt x="34" y="2"/>
                  <a:pt x="34" y="2"/>
                  <a:pt x="35" y="2"/>
                </a:cubicBezTo>
                <a:cubicBezTo>
                  <a:pt x="35" y="1"/>
                  <a:pt x="36" y="1"/>
                  <a:pt x="36" y="0"/>
                </a:cubicBezTo>
                <a:lnTo>
                  <a:pt x="38" y="0"/>
                </a:lnTo>
                <a:close/>
                <a:moveTo>
                  <a:pt x="38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0" name="Freeform 315">
            <a:extLst>
              <a:ext uri="{FF2B5EF4-FFF2-40B4-BE49-F238E27FC236}">
                <a16:creationId xmlns:a16="http://schemas.microsoft.com/office/drawing/2014/main" id="{79192E34-4A1F-4F29-B461-95AEF57D513C}"/>
              </a:ext>
            </a:extLst>
          </p:cNvPr>
          <p:cNvSpPr>
            <a:spLocks noEditPoints="1"/>
          </p:cNvSpPr>
          <p:nvPr/>
        </p:nvSpPr>
        <p:spPr bwMode="auto">
          <a:xfrm>
            <a:off x="7636761" y="2246904"/>
            <a:ext cx="61704" cy="137432"/>
          </a:xfrm>
          <a:custGeom>
            <a:avLst/>
            <a:gdLst>
              <a:gd name="T0" fmla="*/ 22 w 38"/>
              <a:gd name="T1" fmla="*/ 0 h 84"/>
              <a:gd name="T2" fmla="*/ 22 w 38"/>
              <a:gd name="T3" fmla="*/ 20 h 84"/>
              <a:gd name="T4" fmla="*/ 36 w 38"/>
              <a:gd name="T5" fmla="*/ 20 h 84"/>
              <a:gd name="T6" fmla="*/ 36 w 38"/>
              <a:gd name="T7" fmla="*/ 25 h 84"/>
              <a:gd name="T8" fmla="*/ 22 w 38"/>
              <a:gd name="T9" fmla="*/ 25 h 84"/>
              <a:gd name="T10" fmla="*/ 22 w 38"/>
              <a:gd name="T11" fmla="*/ 66 h 84"/>
              <a:gd name="T12" fmla="*/ 23 w 38"/>
              <a:gd name="T13" fmla="*/ 74 h 84"/>
              <a:gd name="T14" fmla="*/ 28 w 38"/>
              <a:gd name="T15" fmla="*/ 76 h 84"/>
              <a:gd name="T16" fmla="*/ 32 w 38"/>
              <a:gd name="T17" fmla="*/ 75 h 84"/>
              <a:gd name="T18" fmla="*/ 36 w 38"/>
              <a:gd name="T19" fmla="*/ 71 h 84"/>
              <a:gd name="T20" fmla="*/ 38 w 38"/>
              <a:gd name="T21" fmla="*/ 71 h 84"/>
              <a:gd name="T22" fmla="*/ 31 w 38"/>
              <a:gd name="T23" fmla="*/ 81 h 84"/>
              <a:gd name="T24" fmla="*/ 22 w 38"/>
              <a:gd name="T25" fmla="*/ 84 h 84"/>
              <a:gd name="T26" fmla="*/ 16 w 38"/>
              <a:gd name="T27" fmla="*/ 82 h 84"/>
              <a:gd name="T28" fmla="*/ 12 w 38"/>
              <a:gd name="T29" fmla="*/ 77 h 84"/>
              <a:gd name="T30" fmla="*/ 10 w 38"/>
              <a:gd name="T31" fmla="*/ 67 h 84"/>
              <a:gd name="T32" fmla="*/ 10 w 38"/>
              <a:gd name="T33" fmla="*/ 25 h 84"/>
              <a:gd name="T34" fmla="*/ 0 w 38"/>
              <a:gd name="T35" fmla="*/ 25 h 84"/>
              <a:gd name="T36" fmla="*/ 0 w 38"/>
              <a:gd name="T37" fmla="*/ 23 h 84"/>
              <a:gd name="T38" fmla="*/ 8 w 38"/>
              <a:gd name="T39" fmla="*/ 18 h 84"/>
              <a:gd name="T40" fmla="*/ 15 w 38"/>
              <a:gd name="T41" fmla="*/ 9 h 84"/>
              <a:gd name="T42" fmla="*/ 20 w 38"/>
              <a:gd name="T43" fmla="*/ 0 h 84"/>
              <a:gd name="T44" fmla="*/ 22 w 38"/>
              <a:gd name="T45" fmla="*/ 0 h 84"/>
              <a:gd name="T46" fmla="*/ 22 w 38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" h="84">
                <a:moveTo>
                  <a:pt x="22" y="0"/>
                </a:moveTo>
                <a:lnTo>
                  <a:pt x="22" y="20"/>
                </a:lnTo>
                <a:lnTo>
                  <a:pt x="36" y="20"/>
                </a:lnTo>
                <a:lnTo>
                  <a:pt x="36" y="25"/>
                </a:lnTo>
                <a:lnTo>
                  <a:pt x="22" y="25"/>
                </a:lnTo>
                <a:lnTo>
                  <a:pt x="22" y="66"/>
                </a:lnTo>
                <a:cubicBezTo>
                  <a:pt x="22" y="70"/>
                  <a:pt x="22" y="73"/>
                  <a:pt x="23" y="74"/>
                </a:cubicBezTo>
                <a:cubicBezTo>
                  <a:pt x="24" y="76"/>
                  <a:pt x="26" y="76"/>
                  <a:pt x="28" y="76"/>
                </a:cubicBezTo>
                <a:cubicBezTo>
                  <a:pt x="29" y="76"/>
                  <a:pt x="31" y="76"/>
                  <a:pt x="32" y="75"/>
                </a:cubicBezTo>
                <a:cubicBezTo>
                  <a:pt x="34" y="74"/>
                  <a:pt x="35" y="73"/>
                  <a:pt x="36" y="71"/>
                </a:cubicBezTo>
                <a:lnTo>
                  <a:pt x="38" y="71"/>
                </a:lnTo>
                <a:cubicBezTo>
                  <a:pt x="37" y="75"/>
                  <a:pt x="34" y="79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20" y="84"/>
                  <a:pt x="18" y="84"/>
                  <a:pt x="16" y="82"/>
                </a:cubicBezTo>
                <a:cubicBezTo>
                  <a:pt x="14" y="81"/>
                  <a:pt x="13" y="80"/>
                  <a:pt x="12" y="77"/>
                </a:cubicBezTo>
                <a:cubicBezTo>
                  <a:pt x="11" y="75"/>
                  <a:pt x="10" y="72"/>
                  <a:pt x="10" y="67"/>
                </a:cubicBezTo>
                <a:lnTo>
                  <a:pt x="10" y="25"/>
                </a:lnTo>
                <a:lnTo>
                  <a:pt x="0" y="25"/>
                </a:lnTo>
                <a:lnTo>
                  <a:pt x="0" y="23"/>
                </a:lnTo>
                <a:cubicBezTo>
                  <a:pt x="3" y="22"/>
                  <a:pt x="5" y="20"/>
                  <a:pt x="8" y="18"/>
                </a:cubicBezTo>
                <a:cubicBezTo>
                  <a:pt x="11" y="16"/>
                  <a:pt x="13" y="13"/>
                  <a:pt x="15" y="9"/>
                </a:cubicBezTo>
                <a:cubicBezTo>
                  <a:pt x="16" y="8"/>
                  <a:pt x="18" y="4"/>
                  <a:pt x="20" y="0"/>
                </a:cubicBez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1" name="Freeform 316">
            <a:extLst>
              <a:ext uri="{FF2B5EF4-FFF2-40B4-BE49-F238E27FC236}">
                <a16:creationId xmlns:a16="http://schemas.microsoft.com/office/drawing/2014/main" id="{D368E076-585E-4002-86DB-C59230356C81}"/>
              </a:ext>
            </a:extLst>
          </p:cNvPr>
          <p:cNvSpPr>
            <a:spLocks noEditPoints="1"/>
          </p:cNvSpPr>
          <p:nvPr/>
        </p:nvSpPr>
        <p:spPr bwMode="auto">
          <a:xfrm>
            <a:off x="7706880" y="2277756"/>
            <a:ext cx="98166" cy="107983"/>
          </a:xfrm>
          <a:custGeom>
            <a:avLst/>
            <a:gdLst>
              <a:gd name="T0" fmla="*/ 30 w 60"/>
              <a:gd name="T1" fmla="*/ 0 h 66"/>
              <a:gd name="T2" fmla="*/ 53 w 60"/>
              <a:gd name="T3" fmla="*/ 10 h 66"/>
              <a:gd name="T4" fmla="*/ 60 w 60"/>
              <a:gd name="T5" fmla="*/ 32 h 66"/>
              <a:gd name="T6" fmla="*/ 56 w 60"/>
              <a:gd name="T7" fmla="*/ 49 h 66"/>
              <a:gd name="T8" fmla="*/ 45 w 60"/>
              <a:gd name="T9" fmla="*/ 62 h 66"/>
              <a:gd name="T10" fmla="*/ 29 w 60"/>
              <a:gd name="T11" fmla="*/ 66 h 66"/>
              <a:gd name="T12" fmla="*/ 7 w 60"/>
              <a:gd name="T13" fmla="*/ 55 h 66"/>
              <a:gd name="T14" fmla="*/ 0 w 60"/>
              <a:gd name="T15" fmla="*/ 33 h 66"/>
              <a:gd name="T16" fmla="*/ 4 w 60"/>
              <a:gd name="T17" fmla="*/ 16 h 66"/>
              <a:gd name="T18" fmla="*/ 15 w 60"/>
              <a:gd name="T19" fmla="*/ 4 h 66"/>
              <a:gd name="T20" fmla="*/ 30 w 60"/>
              <a:gd name="T21" fmla="*/ 0 h 66"/>
              <a:gd name="T22" fmla="*/ 28 w 60"/>
              <a:gd name="T23" fmla="*/ 4 h 66"/>
              <a:gd name="T24" fmla="*/ 21 w 60"/>
              <a:gd name="T25" fmla="*/ 6 h 66"/>
              <a:gd name="T26" fmla="*/ 15 w 60"/>
              <a:gd name="T27" fmla="*/ 14 h 66"/>
              <a:gd name="T28" fmla="*/ 12 w 60"/>
              <a:gd name="T29" fmla="*/ 28 h 66"/>
              <a:gd name="T30" fmla="*/ 18 w 60"/>
              <a:gd name="T31" fmla="*/ 51 h 66"/>
              <a:gd name="T32" fmla="*/ 32 w 60"/>
              <a:gd name="T33" fmla="*/ 61 h 66"/>
              <a:gd name="T34" fmla="*/ 43 w 60"/>
              <a:gd name="T35" fmla="*/ 56 h 66"/>
              <a:gd name="T36" fmla="*/ 47 w 60"/>
              <a:gd name="T37" fmla="*/ 37 h 66"/>
              <a:gd name="T38" fmla="*/ 40 w 60"/>
              <a:gd name="T39" fmla="*/ 11 h 66"/>
              <a:gd name="T40" fmla="*/ 28 w 60"/>
              <a:gd name="T41" fmla="*/ 4 h 66"/>
              <a:gd name="T42" fmla="*/ 28 w 60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6">
                <a:moveTo>
                  <a:pt x="30" y="0"/>
                </a:moveTo>
                <a:cubicBezTo>
                  <a:pt x="39" y="0"/>
                  <a:pt x="47" y="3"/>
                  <a:pt x="53" y="10"/>
                </a:cubicBezTo>
                <a:cubicBezTo>
                  <a:pt x="58" y="17"/>
                  <a:pt x="60" y="24"/>
                  <a:pt x="60" y="32"/>
                </a:cubicBezTo>
                <a:cubicBezTo>
                  <a:pt x="60" y="37"/>
                  <a:pt x="59" y="43"/>
                  <a:pt x="56" y="49"/>
                </a:cubicBezTo>
                <a:cubicBezTo>
                  <a:pt x="53" y="54"/>
                  <a:pt x="50" y="59"/>
                  <a:pt x="45" y="62"/>
                </a:cubicBezTo>
                <a:cubicBezTo>
                  <a:pt x="40" y="65"/>
                  <a:pt x="35" y="66"/>
                  <a:pt x="29" y="66"/>
                </a:cubicBezTo>
                <a:cubicBezTo>
                  <a:pt x="20" y="66"/>
                  <a:pt x="12" y="62"/>
                  <a:pt x="7" y="55"/>
                </a:cubicBezTo>
                <a:cubicBezTo>
                  <a:pt x="2" y="48"/>
                  <a:pt x="0" y="41"/>
                  <a:pt x="0" y="33"/>
                </a:cubicBezTo>
                <a:cubicBezTo>
                  <a:pt x="0" y="28"/>
                  <a:pt x="1" y="22"/>
                  <a:pt x="4" y="16"/>
                </a:cubicBezTo>
                <a:cubicBezTo>
                  <a:pt x="7" y="11"/>
                  <a:pt x="11" y="6"/>
                  <a:pt x="15" y="4"/>
                </a:cubicBezTo>
                <a:cubicBezTo>
                  <a:pt x="20" y="1"/>
                  <a:pt x="25" y="0"/>
                  <a:pt x="30" y="0"/>
                </a:cubicBezTo>
                <a:close/>
                <a:moveTo>
                  <a:pt x="28" y="4"/>
                </a:moveTo>
                <a:cubicBezTo>
                  <a:pt x="25" y="4"/>
                  <a:pt x="23" y="5"/>
                  <a:pt x="21" y="6"/>
                </a:cubicBezTo>
                <a:cubicBezTo>
                  <a:pt x="18" y="8"/>
                  <a:pt x="16" y="10"/>
                  <a:pt x="15" y="14"/>
                </a:cubicBezTo>
                <a:cubicBezTo>
                  <a:pt x="13" y="17"/>
                  <a:pt x="12" y="22"/>
                  <a:pt x="12" y="28"/>
                </a:cubicBezTo>
                <a:cubicBezTo>
                  <a:pt x="12" y="37"/>
                  <a:pt x="14" y="45"/>
                  <a:pt x="18" y="51"/>
                </a:cubicBezTo>
                <a:cubicBezTo>
                  <a:pt x="21" y="58"/>
                  <a:pt x="26" y="61"/>
                  <a:pt x="32" y="61"/>
                </a:cubicBezTo>
                <a:cubicBezTo>
                  <a:pt x="37" y="61"/>
                  <a:pt x="40" y="59"/>
                  <a:pt x="43" y="56"/>
                </a:cubicBezTo>
                <a:cubicBezTo>
                  <a:pt x="46" y="52"/>
                  <a:pt x="47" y="46"/>
                  <a:pt x="47" y="37"/>
                </a:cubicBezTo>
                <a:cubicBezTo>
                  <a:pt x="47" y="26"/>
                  <a:pt x="45" y="17"/>
                  <a:pt x="40" y="11"/>
                </a:cubicBezTo>
                <a:cubicBezTo>
                  <a:pt x="37" y="6"/>
                  <a:pt x="33" y="4"/>
                  <a:pt x="28" y="4"/>
                </a:cubicBezTo>
                <a:close/>
                <a:moveTo>
                  <a:pt x="28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2" name="Freeform 317">
            <a:extLst>
              <a:ext uri="{FF2B5EF4-FFF2-40B4-BE49-F238E27FC236}">
                <a16:creationId xmlns:a16="http://schemas.microsoft.com/office/drawing/2014/main" id="{4841AE86-E9B8-42DF-8559-24A030A0F1CB}"/>
              </a:ext>
            </a:extLst>
          </p:cNvPr>
          <p:cNvSpPr>
            <a:spLocks noEditPoints="1"/>
          </p:cNvSpPr>
          <p:nvPr/>
        </p:nvSpPr>
        <p:spPr bwMode="auto">
          <a:xfrm>
            <a:off x="7814862" y="2277756"/>
            <a:ext cx="109385" cy="105178"/>
          </a:xfrm>
          <a:custGeom>
            <a:avLst/>
            <a:gdLst>
              <a:gd name="T0" fmla="*/ 22 w 68"/>
              <a:gd name="T1" fmla="*/ 13 h 64"/>
              <a:gd name="T2" fmla="*/ 43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2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2 h 64"/>
              <a:gd name="T24" fmla="*/ 39 w 68"/>
              <a:gd name="T25" fmla="*/ 62 h 64"/>
              <a:gd name="T26" fmla="*/ 45 w 68"/>
              <a:gd name="T27" fmla="*/ 60 h 64"/>
              <a:gd name="T28" fmla="*/ 47 w 68"/>
              <a:gd name="T29" fmla="*/ 56 h 64"/>
              <a:gd name="T30" fmla="*/ 47 w 68"/>
              <a:gd name="T31" fmla="*/ 50 h 64"/>
              <a:gd name="T32" fmla="*/ 47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2 w 68"/>
              <a:gd name="T39" fmla="*/ 17 h 64"/>
              <a:gd name="T40" fmla="*/ 22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2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2 h 64"/>
              <a:gd name="T54" fmla="*/ 2 w 68"/>
              <a:gd name="T55" fmla="*/ 62 h 64"/>
              <a:gd name="T56" fmla="*/ 9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5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9 w 68"/>
              <a:gd name="T73" fmla="*/ 0 h 64"/>
              <a:gd name="T74" fmla="*/ 22 w 68"/>
              <a:gd name="T75" fmla="*/ 0 h 64"/>
              <a:gd name="T76" fmla="*/ 22 w 68"/>
              <a:gd name="T77" fmla="*/ 13 h 64"/>
              <a:gd name="T78" fmla="*/ 22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1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2"/>
                </a:cubicBezTo>
                <a:lnTo>
                  <a:pt x="68" y="64"/>
                </a:lnTo>
                <a:lnTo>
                  <a:pt x="37" y="64"/>
                </a:lnTo>
                <a:lnTo>
                  <a:pt x="37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7" y="54"/>
                  <a:pt x="47" y="50"/>
                </a:cubicBezTo>
                <a:lnTo>
                  <a:pt x="47" y="24"/>
                </a:lnTo>
                <a:cubicBezTo>
                  <a:pt x="47" y="19"/>
                  <a:pt x="47" y="15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8" y="61"/>
                  <a:pt x="9" y="59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8" y="9"/>
                  <a:pt x="7" y="9"/>
                  <a:pt x="5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3" name="Freeform 318">
            <a:extLst>
              <a:ext uri="{FF2B5EF4-FFF2-40B4-BE49-F238E27FC236}">
                <a16:creationId xmlns:a16="http://schemas.microsoft.com/office/drawing/2014/main" id="{C984A3E0-1676-4ED7-BDED-C5CDAD6A7638}"/>
              </a:ext>
            </a:extLst>
          </p:cNvPr>
          <p:cNvSpPr>
            <a:spLocks noEditPoints="1"/>
          </p:cNvSpPr>
          <p:nvPr/>
        </p:nvSpPr>
        <p:spPr bwMode="auto">
          <a:xfrm>
            <a:off x="7932661" y="2224466"/>
            <a:ext cx="50485" cy="158468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2 w 31"/>
              <a:gd name="T19" fmla="*/ 33 h 97"/>
              <a:gd name="T20" fmla="*/ 22 w 31"/>
              <a:gd name="T21" fmla="*/ 83 h 97"/>
              <a:gd name="T22" fmla="*/ 23 w 31"/>
              <a:gd name="T23" fmla="*/ 91 h 97"/>
              <a:gd name="T24" fmla="*/ 25 w 31"/>
              <a:gd name="T25" fmla="*/ 94 h 97"/>
              <a:gd name="T26" fmla="*/ 31 w 31"/>
              <a:gd name="T27" fmla="*/ 95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5 h 97"/>
              <a:gd name="T34" fmla="*/ 7 w 31"/>
              <a:gd name="T35" fmla="*/ 94 h 97"/>
              <a:gd name="T36" fmla="*/ 10 w 31"/>
              <a:gd name="T37" fmla="*/ 91 h 97"/>
              <a:gd name="T38" fmla="*/ 11 w 31"/>
              <a:gd name="T39" fmla="*/ 83 h 97"/>
              <a:gd name="T40" fmla="*/ 11 w 31"/>
              <a:gd name="T41" fmla="*/ 59 h 97"/>
              <a:gd name="T42" fmla="*/ 10 w 31"/>
              <a:gd name="T43" fmla="*/ 46 h 97"/>
              <a:gd name="T44" fmla="*/ 8 w 31"/>
              <a:gd name="T45" fmla="*/ 43 h 97"/>
              <a:gd name="T46" fmla="*/ 6 w 31"/>
              <a:gd name="T47" fmla="*/ 42 h 97"/>
              <a:gd name="T48" fmla="*/ 1 w 31"/>
              <a:gd name="T49" fmla="*/ 43 h 97"/>
              <a:gd name="T50" fmla="*/ 0 w 31"/>
              <a:gd name="T51" fmla="*/ 40 h 97"/>
              <a:gd name="T52" fmla="*/ 19 w 31"/>
              <a:gd name="T53" fmla="*/ 33 h 97"/>
              <a:gd name="T54" fmla="*/ 22 w 31"/>
              <a:gd name="T55" fmla="*/ 33 h 97"/>
              <a:gd name="T56" fmla="*/ 22 w 31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20" y="1"/>
                  <a:pt x="21" y="2"/>
                </a:cubicBezTo>
                <a:cubicBezTo>
                  <a:pt x="22" y="3"/>
                  <a:pt x="23" y="5"/>
                  <a:pt x="23" y="7"/>
                </a:cubicBezTo>
                <a:cubicBezTo>
                  <a:pt x="23" y="9"/>
                  <a:pt x="22" y="10"/>
                  <a:pt x="21" y="12"/>
                </a:cubicBezTo>
                <a:cubicBezTo>
                  <a:pt x="20" y="13"/>
                  <a:pt x="18" y="14"/>
                  <a:pt x="16" y="14"/>
                </a:cubicBezTo>
                <a:cubicBezTo>
                  <a:pt x="14" y="14"/>
                  <a:pt x="13" y="13"/>
                  <a:pt x="11" y="12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10" y="3"/>
                  <a:pt x="11" y="2"/>
                </a:cubicBezTo>
                <a:cubicBezTo>
                  <a:pt x="13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1" y="95"/>
                </a:cubicBezTo>
                <a:lnTo>
                  <a:pt x="31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89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0" y="48"/>
                  <a:pt x="10" y="46"/>
                </a:cubicBezTo>
                <a:cubicBezTo>
                  <a:pt x="10" y="44"/>
                  <a:pt x="9" y="43"/>
                  <a:pt x="8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4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4" name="Freeform 319">
            <a:extLst>
              <a:ext uri="{FF2B5EF4-FFF2-40B4-BE49-F238E27FC236}">
                <a16:creationId xmlns:a16="http://schemas.microsoft.com/office/drawing/2014/main" id="{3231A6F1-6C66-433A-875B-920550CF6978}"/>
              </a:ext>
            </a:extLst>
          </p:cNvPr>
          <p:cNvSpPr>
            <a:spLocks noEditPoints="1"/>
          </p:cNvSpPr>
          <p:nvPr/>
        </p:nvSpPr>
        <p:spPr bwMode="auto">
          <a:xfrm>
            <a:off x="7998573" y="2277756"/>
            <a:ext cx="92556" cy="106580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1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2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7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7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4" y="9"/>
                  <a:pt x="14" y="11"/>
                </a:cubicBezTo>
                <a:lnTo>
                  <a:pt x="14" y="15"/>
                </a:lnTo>
                <a:cubicBezTo>
                  <a:pt x="14" y="18"/>
                  <a:pt x="13" y="19"/>
                  <a:pt x="12" y="20"/>
                </a:cubicBezTo>
                <a:cubicBezTo>
                  <a:pt x="11" y="21"/>
                  <a:pt x="10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2"/>
                </a:cubicBezTo>
                <a:cubicBezTo>
                  <a:pt x="41" y="4"/>
                  <a:pt x="43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7" y="56"/>
                </a:cubicBezTo>
                <a:cubicBezTo>
                  <a:pt x="48" y="57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5"/>
                  <a:pt x="37" y="63"/>
                </a:cubicBezTo>
                <a:cubicBezTo>
                  <a:pt x="35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1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8" y="57"/>
                  <a:pt x="21" y="57"/>
                </a:cubicBezTo>
                <a:cubicBezTo>
                  <a:pt x="24" y="57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5" name="Freeform 320">
            <a:extLst>
              <a:ext uri="{FF2B5EF4-FFF2-40B4-BE49-F238E27FC236}">
                <a16:creationId xmlns:a16="http://schemas.microsoft.com/office/drawing/2014/main" id="{D51C8B3A-9D48-4FF6-AFCA-1EC16D23EDE0}"/>
              </a:ext>
            </a:extLst>
          </p:cNvPr>
          <p:cNvSpPr>
            <a:spLocks noEditPoints="1"/>
          </p:cNvSpPr>
          <p:nvPr/>
        </p:nvSpPr>
        <p:spPr bwMode="auto">
          <a:xfrm>
            <a:off x="9667394" y="3761464"/>
            <a:ext cx="159870" cy="152858"/>
          </a:xfrm>
          <a:custGeom>
            <a:avLst/>
            <a:gdLst>
              <a:gd name="T0" fmla="*/ 63 w 98"/>
              <a:gd name="T1" fmla="*/ 63 h 94"/>
              <a:gd name="T2" fmla="*/ 27 w 98"/>
              <a:gd name="T3" fmla="*/ 63 h 94"/>
              <a:gd name="T4" fmla="*/ 20 w 98"/>
              <a:gd name="T5" fmla="*/ 78 h 94"/>
              <a:gd name="T6" fmla="*/ 18 w 98"/>
              <a:gd name="T7" fmla="*/ 86 h 94"/>
              <a:gd name="T8" fmla="*/ 20 w 98"/>
              <a:gd name="T9" fmla="*/ 90 h 94"/>
              <a:gd name="T10" fmla="*/ 29 w 98"/>
              <a:gd name="T11" fmla="*/ 92 h 94"/>
              <a:gd name="T12" fmla="*/ 29 w 98"/>
              <a:gd name="T13" fmla="*/ 94 h 94"/>
              <a:gd name="T14" fmla="*/ 0 w 98"/>
              <a:gd name="T15" fmla="*/ 94 h 94"/>
              <a:gd name="T16" fmla="*/ 0 w 98"/>
              <a:gd name="T17" fmla="*/ 92 h 94"/>
              <a:gd name="T18" fmla="*/ 7 w 98"/>
              <a:gd name="T19" fmla="*/ 89 h 94"/>
              <a:gd name="T20" fmla="*/ 15 w 98"/>
              <a:gd name="T21" fmla="*/ 76 h 94"/>
              <a:gd name="T22" fmla="*/ 47 w 98"/>
              <a:gd name="T23" fmla="*/ 0 h 94"/>
              <a:gd name="T24" fmla="*/ 50 w 98"/>
              <a:gd name="T25" fmla="*/ 0 h 94"/>
              <a:gd name="T26" fmla="*/ 82 w 98"/>
              <a:gd name="T27" fmla="*/ 77 h 94"/>
              <a:gd name="T28" fmla="*/ 89 w 98"/>
              <a:gd name="T29" fmla="*/ 89 h 94"/>
              <a:gd name="T30" fmla="*/ 98 w 98"/>
              <a:gd name="T31" fmla="*/ 92 h 94"/>
              <a:gd name="T32" fmla="*/ 98 w 98"/>
              <a:gd name="T33" fmla="*/ 94 h 94"/>
              <a:gd name="T34" fmla="*/ 61 w 98"/>
              <a:gd name="T35" fmla="*/ 94 h 94"/>
              <a:gd name="T36" fmla="*/ 61 w 98"/>
              <a:gd name="T37" fmla="*/ 92 h 94"/>
              <a:gd name="T38" fmla="*/ 69 w 98"/>
              <a:gd name="T39" fmla="*/ 90 h 94"/>
              <a:gd name="T40" fmla="*/ 71 w 98"/>
              <a:gd name="T41" fmla="*/ 86 h 94"/>
              <a:gd name="T42" fmla="*/ 68 w 98"/>
              <a:gd name="T43" fmla="*/ 77 h 94"/>
              <a:gd name="T44" fmla="*/ 63 w 98"/>
              <a:gd name="T45" fmla="*/ 63 h 94"/>
              <a:gd name="T46" fmla="*/ 61 w 98"/>
              <a:gd name="T47" fmla="*/ 58 h 94"/>
              <a:gd name="T48" fmla="*/ 45 w 98"/>
              <a:gd name="T49" fmla="*/ 21 h 94"/>
              <a:gd name="T50" fmla="*/ 29 w 98"/>
              <a:gd name="T51" fmla="*/ 58 h 94"/>
              <a:gd name="T52" fmla="*/ 61 w 98"/>
              <a:gd name="T53" fmla="*/ 58 h 94"/>
              <a:gd name="T54" fmla="*/ 61 w 98"/>
              <a:gd name="T55" fmla="*/ 5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8" h="94">
                <a:moveTo>
                  <a:pt x="63" y="63"/>
                </a:moveTo>
                <a:lnTo>
                  <a:pt x="27" y="63"/>
                </a:lnTo>
                <a:lnTo>
                  <a:pt x="20" y="78"/>
                </a:lnTo>
                <a:cubicBezTo>
                  <a:pt x="19" y="82"/>
                  <a:pt x="18" y="84"/>
                  <a:pt x="18" y="86"/>
                </a:cubicBezTo>
                <a:cubicBezTo>
                  <a:pt x="18" y="87"/>
                  <a:pt x="19" y="89"/>
                  <a:pt x="20" y="90"/>
                </a:cubicBezTo>
                <a:cubicBezTo>
                  <a:pt x="21" y="91"/>
                  <a:pt x="24" y="92"/>
                  <a:pt x="29" y="92"/>
                </a:cubicBezTo>
                <a:lnTo>
                  <a:pt x="29" y="94"/>
                </a:lnTo>
                <a:lnTo>
                  <a:pt x="0" y="94"/>
                </a:lnTo>
                <a:lnTo>
                  <a:pt x="0" y="92"/>
                </a:lnTo>
                <a:cubicBezTo>
                  <a:pt x="3" y="91"/>
                  <a:pt x="6" y="90"/>
                  <a:pt x="7" y="89"/>
                </a:cubicBezTo>
                <a:cubicBezTo>
                  <a:pt x="9" y="87"/>
                  <a:pt x="12" y="83"/>
                  <a:pt x="15" y="76"/>
                </a:cubicBezTo>
                <a:lnTo>
                  <a:pt x="47" y="0"/>
                </a:lnTo>
                <a:lnTo>
                  <a:pt x="50" y="0"/>
                </a:lnTo>
                <a:lnTo>
                  <a:pt x="82" y="77"/>
                </a:lnTo>
                <a:cubicBezTo>
                  <a:pt x="85" y="83"/>
                  <a:pt x="87" y="87"/>
                  <a:pt x="89" y="89"/>
                </a:cubicBezTo>
                <a:cubicBezTo>
                  <a:pt x="91" y="91"/>
                  <a:pt x="94" y="92"/>
                  <a:pt x="98" y="92"/>
                </a:cubicBezTo>
                <a:lnTo>
                  <a:pt x="98" y="94"/>
                </a:lnTo>
                <a:lnTo>
                  <a:pt x="61" y="94"/>
                </a:lnTo>
                <a:lnTo>
                  <a:pt x="61" y="92"/>
                </a:lnTo>
                <a:cubicBezTo>
                  <a:pt x="65" y="92"/>
                  <a:pt x="68" y="91"/>
                  <a:pt x="69" y="90"/>
                </a:cubicBezTo>
                <a:cubicBezTo>
                  <a:pt x="70" y="89"/>
                  <a:pt x="71" y="88"/>
                  <a:pt x="71" y="86"/>
                </a:cubicBezTo>
                <a:cubicBezTo>
                  <a:pt x="71" y="84"/>
                  <a:pt x="70" y="81"/>
                  <a:pt x="68" y="77"/>
                </a:cubicBezTo>
                <a:lnTo>
                  <a:pt x="63" y="63"/>
                </a:lnTo>
                <a:close/>
                <a:moveTo>
                  <a:pt x="61" y="58"/>
                </a:moveTo>
                <a:lnTo>
                  <a:pt x="45" y="21"/>
                </a:lnTo>
                <a:lnTo>
                  <a:pt x="29" y="58"/>
                </a:lnTo>
                <a:lnTo>
                  <a:pt x="61" y="58"/>
                </a:lnTo>
                <a:close/>
                <a:moveTo>
                  <a:pt x="61" y="58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6" name="Freeform 321">
            <a:extLst>
              <a:ext uri="{FF2B5EF4-FFF2-40B4-BE49-F238E27FC236}">
                <a16:creationId xmlns:a16="http://schemas.microsoft.com/office/drawing/2014/main" id="{743C278B-4D02-45B5-98B4-42C3E3F541F8}"/>
              </a:ext>
            </a:extLst>
          </p:cNvPr>
          <p:cNvSpPr>
            <a:spLocks noEditPoints="1"/>
          </p:cNvSpPr>
          <p:nvPr/>
        </p:nvSpPr>
        <p:spPr bwMode="auto">
          <a:xfrm>
            <a:off x="9830069" y="3813352"/>
            <a:ext cx="112190" cy="103775"/>
          </a:xfrm>
          <a:custGeom>
            <a:avLst/>
            <a:gdLst>
              <a:gd name="T0" fmla="*/ 59 w 69"/>
              <a:gd name="T1" fmla="*/ 0 h 64"/>
              <a:gd name="T2" fmla="*/ 59 w 69"/>
              <a:gd name="T3" fmla="*/ 38 h 64"/>
              <a:gd name="T4" fmla="*/ 59 w 69"/>
              <a:gd name="T5" fmla="*/ 51 h 64"/>
              <a:gd name="T6" fmla="*/ 61 w 69"/>
              <a:gd name="T7" fmla="*/ 54 h 64"/>
              <a:gd name="T8" fmla="*/ 64 w 69"/>
              <a:gd name="T9" fmla="*/ 55 h 64"/>
              <a:gd name="T10" fmla="*/ 68 w 69"/>
              <a:gd name="T11" fmla="*/ 54 h 64"/>
              <a:gd name="T12" fmla="*/ 69 w 69"/>
              <a:gd name="T13" fmla="*/ 57 h 64"/>
              <a:gd name="T14" fmla="*/ 51 w 69"/>
              <a:gd name="T15" fmla="*/ 64 h 64"/>
              <a:gd name="T16" fmla="*/ 48 w 69"/>
              <a:gd name="T17" fmla="*/ 64 h 64"/>
              <a:gd name="T18" fmla="*/ 48 w 69"/>
              <a:gd name="T19" fmla="*/ 51 h 64"/>
              <a:gd name="T20" fmla="*/ 35 w 69"/>
              <a:gd name="T21" fmla="*/ 62 h 64"/>
              <a:gd name="T22" fmla="*/ 26 w 69"/>
              <a:gd name="T23" fmla="*/ 64 h 64"/>
              <a:gd name="T24" fmla="*/ 17 w 69"/>
              <a:gd name="T25" fmla="*/ 61 h 64"/>
              <a:gd name="T26" fmla="*/ 12 w 69"/>
              <a:gd name="T27" fmla="*/ 53 h 64"/>
              <a:gd name="T28" fmla="*/ 10 w 69"/>
              <a:gd name="T29" fmla="*/ 40 h 64"/>
              <a:gd name="T30" fmla="*/ 10 w 69"/>
              <a:gd name="T31" fmla="*/ 12 h 64"/>
              <a:gd name="T32" fmla="*/ 9 w 69"/>
              <a:gd name="T33" fmla="*/ 6 h 64"/>
              <a:gd name="T34" fmla="*/ 6 w 69"/>
              <a:gd name="T35" fmla="*/ 3 h 64"/>
              <a:gd name="T36" fmla="*/ 0 w 69"/>
              <a:gd name="T37" fmla="*/ 2 h 64"/>
              <a:gd name="T38" fmla="*/ 0 w 69"/>
              <a:gd name="T39" fmla="*/ 0 h 64"/>
              <a:gd name="T40" fmla="*/ 22 w 69"/>
              <a:gd name="T41" fmla="*/ 0 h 64"/>
              <a:gd name="T42" fmla="*/ 22 w 69"/>
              <a:gd name="T43" fmla="*/ 42 h 64"/>
              <a:gd name="T44" fmla="*/ 25 w 69"/>
              <a:gd name="T45" fmla="*/ 53 h 64"/>
              <a:gd name="T46" fmla="*/ 32 w 69"/>
              <a:gd name="T47" fmla="*/ 56 h 64"/>
              <a:gd name="T48" fmla="*/ 39 w 69"/>
              <a:gd name="T49" fmla="*/ 54 h 64"/>
              <a:gd name="T50" fmla="*/ 48 w 69"/>
              <a:gd name="T51" fmla="*/ 47 h 64"/>
              <a:gd name="T52" fmla="*/ 48 w 69"/>
              <a:gd name="T53" fmla="*/ 12 h 64"/>
              <a:gd name="T54" fmla="*/ 46 w 69"/>
              <a:gd name="T55" fmla="*/ 4 h 64"/>
              <a:gd name="T56" fmla="*/ 38 w 69"/>
              <a:gd name="T57" fmla="*/ 2 h 64"/>
              <a:gd name="T58" fmla="*/ 38 w 69"/>
              <a:gd name="T59" fmla="*/ 0 h 64"/>
              <a:gd name="T60" fmla="*/ 59 w 69"/>
              <a:gd name="T61" fmla="*/ 0 h 64"/>
              <a:gd name="T62" fmla="*/ 59 w 69"/>
              <a:gd name="T6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" h="64">
                <a:moveTo>
                  <a:pt x="59" y="0"/>
                </a:moveTo>
                <a:lnTo>
                  <a:pt x="59" y="38"/>
                </a:lnTo>
                <a:cubicBezTo>
                  <a:pt x="59" y="45"/>
                  <a:pt x="59" y="49"/>
                  <a:pt x="59" y="51"/>
                </a:cubicBezTo>
                <a:cubicBezTo>
                  <a:pt x="60" y="53"/>
                  <a:pt x="60" y="54"/>
                  <a:pt x="61" y="54"/>
                </a:cubicBezTo>
                <a:cubicBezTo>
                  <a:pt x="62" y="55"/>
                  <a:pt x="63" y="55"/>
                  <a:pt x="64" y="55"/>
                </a:cubicBezTo>
                <a:cubicBezTo>
                  <a:pt x="65" y="55"/>
                  <a:pt x="67" y="55"/>
                  <a:pt x="68" y="54"/>
                </a:cubicBezTo>
                <a:lnTo>
                  <a:pt x="69" y="57"/>
                </a:lnTo>
                <a:lnTo>
                  <a:pt x="51" y="64"/>
                </a:lnTo>
                <a:lnTo>
                  <a:pt x="48" y="64"/>
                </a:lnTo>
                <a:lnTo>
                  <a:pt x="48" y="51"/>
                </a:lnTo>
                <a:cubicBezTo>
                  <a:pt x="42" y="57"/>
                  <a:pt x="38" y="61"/>
                  <a:pt x="35" y="62"/>
                </a:cubicBezTo>
                <a:cubicBezTo>
                  <a:pt x="32" y="64"/>
                  <a:pt x="29" y="64"/>
                  <a:pt x="26" y="64"/>
                </a:cubicBezTo>
                <a:cubicBezTo>
                  <a:pt x="23" y="64"/>
                  <a:pt x="20" y="63"/>
                  <a:pt x="17" y="61"/>
                </a:cubicBezTo>
                <a:cubicBezTo>
                  <a:pt x="15" y="59"/>
                  <a:pt x="13" y="57"/>
                  <a:pt x="12" y="53"/>
                </a:cubicBezTo>
                <a:cubicBezTo>
                  <a:pt x="11" y="50"/>
                  <a:pt x="10" y="46"/>
                  <a:pt x="10" y="40"/>
                </a:cubicBezTo>
                <a:lnTo>
                  <a:pt x="10" y="12"/>
                </a:lnTo>
                <a:cubicBezTo>
                  <a:pt x="10" y="9"/>
                  <a:pt x="10" y="7"/>
                  <a:pt x="9" y="6"/>
                </a:cubicBezTo>
                <a:cubicBezTo>
                  <a:pt x="9" y="5"/>
                  <a:pt x="8" y="4"/>
                  <a:pt x="6" y="3"/>
                </a:cubicBezTo>
                <a:cubicBezTo>
                  <a:pt x="5" y="3"/>
                  <a:pt x="3" y="2"/>
                  <a:pt x="0" y="2"/>
                </a:cubicBezTo>
                <a:lnTo>
                  <a:pt x="0" y="0"/>
                </a:lnTo>
                <a:lnTo>
                  <a:pt x="22" y="0"/>
                </a:lnTo>
                <a:lnTo>
                  <a:pt x="22" y="42"/>
                </a:lnTo>
                <a:cubicBezTo>
                  <a:pt x="22" y="48"/>
                  <a:pt x="23" y="51"/>
                  <a:pt x="25" y="53"/>
                </a:cubicBezTo>
                <a:cubicBezTo>
                  <a:pt x="27" y="55"/>
                  <a:pt x="29" y="56"/>
                  <a:pt x="32" y="56"/>
                </a:cubicBezTo>
                <a:cubicBezTo>
                  <a:pt x="34" y="56"/>
                  <a:pt x="36" y="55"/>
                  <a:pt x="39" y="54"/>
                </a:cubicBezTo>
                <a:cubicBezTo>
                  <a:pt x="41" y="53"/>
                  <a:pt x="44" y="51"/>
                  <a:pt x="48" y="47"/>
                </a:cubicBezTo>
                <a:lnTo>
                  <a:pt x="48" y="12"/>
                </a:lnTo>
                <a:cubicBezTo>
                  <a:pt x="47" y="8"/>
                  <a:pt x="47" y="6"/>
                  <a:pt x="46" y="4"/>
                </a:cubicBezTo>
                <a:cubicBezTo>
                  <a:pt x="44" y="3"/>
                  <a:pt x="42" y="2"/>
                  <a:pt x="38" y="2"/>
                </a:cubicBezTo>
                <a:lnTo>
                  <a:pt x="38" y="0"/>
                </a:lnTo>
                <a:lnTo>
                  <a:pt x="59" y="0"/>
                </a:lnTo>
                <a:close/>
                <a:moveTo>
                  <a:pt x="59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7" name="Freeform 322">
            <a:extLst>
              <a:ext uri="{FF2B5EF4-FFF2-40B4-BE49-F238E27FC236}">
                <a16:creationId xmlns:a16="http://schemas.microsoft.com/office/drawing/2014/main" id="{B2C9C674-56C1-4A83-9D68-DEB370EA89D8}"/>
              </a:ext>
            </a:extLst>
          </p:cNvPr>
          <p:cNvSpPr>
            <a:spLocks noEditPoints="1"/>
          </p:cNvSpPr>
          <p:nvPr/>
        </p:nvSpPr>
        <p:spPr bwMode="auto">
          <a:xfrm>
            <a:off x="9953477" y="3809145"/>
            <a:ext cx="70119" cy="107983"/>
          </a:xfrm>
          <a:custGeom>
            <a:avLst/>
            <a:gdLst>
              <a:gd name="T0" fmla="*/ 38 w 43"/>
              <a:gd name="T1" fmla="*/ 0 h 66"/>
              <a:gd name="T2" fmla="*/ 38 w 43"/>
              <a:gd name="T3" fmla="*/ 21 h 66"/>
              <a:gd name="T4" fmla="*/ 36 w 43"/>
              <a:gd name="T5" fmla="*/ 21 h 66"/>
              <a:gd name="T6" fmla="*/ 29 w 43"/>
              <a:gd name="T7" fmla="*/ 8 h 66"/>
              <a:gd name="T8" fmla="*/ 19 w 43"/>
              <a:gd name="T9" fmla="*/ 4 h 66"/>
              <a:gd name="T10" fmla="*/ 11 w 43"/>
              <a:gd name="T11" fmla="*/ 7 h 66"/>
              <a:gd name="T12" fmla="*/ 8 w 43"/>
              <a:gd name="T13" fmla="*/ 12 h 66"/>
              <a:gd name="T14" fmla="*/ 11 w 43"/>
              <a:gd name="T15" fmla="*/ 19 h 66"/>
              <a:gd name="T16" fmla="*/ 19 w 43"/>
              <a:gd name="T17" fmla="*/ 25 h 66"/>
              <a:gd name="T18" fmla="*/ 29 w 43"/>
              <a:gd name="T19" fmla="*/ 29 h 66"/>
              <a:gd name="T20" fmla="*/ 43 w 43"/>
              <a:gd name="T21" fmla="*/ 47 h 66"/>
              <a:gd name="T22" fmla="*/ 37 w 43"/>
              <a:gd name="T23" fmla="*/ 61 h 66"/>
              <a:gd name="T24" fmla="*/ 22 w 43"/>
              <a:gd name="T25" fmla="*/ 66 h 66"/>
              <a:gd name="T26" fmla="*/ 9 w 43"/>
              <a:gd name="T27" fmla="*/ 64 h 66"/>
              <a:gd name="T28" fmla="*/ 5 w 43"/>
              <a:gd name="T29" fmla="*/ 64 h 66"/>
              <a:gd name="T30" fmla="*/ 3 w 43"/>
              <a:gd name="T31" fmla="*/ 65 h 66"/>
              <a:gd name="T32" fmla="*/ 1 w 43"/>
              <a:gd name="T33" fmla="*/ 65 h 66"/>
              <a:gd name="T34" fmla="*/ 1 w 43"/>
              <a:gd name="T35" fmla="*/ 43 h 66"/>
              <a:gd name="T36" fmla="*/ 3 w 43"/>
              <a:gd name="T37" fmla="*/ 43 h 66"/>
              <a:gd name="T38" fmla="*/ 10 w 43"/>
              <a:gd name="T39" fmla="*/ 57 h 66"/>
              <a:gd name="T40" fmla="*/ 22 w 43"/>
              <a:gd name="T41" fmla="*/ 62 h 66"/>
              <a:gd name="T42" fmla="*/ 30 w 43"/>
              <a:gd name="T43" fmla="*/ 60 h 66"/>
              <a:gd name="T44" fmla="*/ 33 w 43"/>
              <a:gd name="T45" fmla="*/ 53 h 66"/>
              <a:gd name="T46" fmla="*/ 30 w 43"/>
              <a:gd name="T47" fmla="*/ 45 h 66"/>
              <a:gd name="T48" fmla="*/ 16 w 43"/>
              <a:gd name="T49" fmla="*/ 37 h 66"/>
              <a:gd name="T50" fmla="*/ 3 w 43"/>
              <a:gd name="T51" fmla="*/ 28 h 66"/>
              <a:gd name="T52" fmla="*/ 0 w 43"/>
              <a:gd name="T53" fmla="*/ 18 h 66"/>
              <a:gd name="T54" fmla="*/ 6 w 43"/>
              <a:gd name="T55" fmla="*/ 5 h 66"/>
              <a:gd name="T56" fmla="*/ 19 w 43"/>
              <a:gd name="T57" fmla="*/ 0 h 66"/>
              <a:gd name="T58" fmla="*/ 28 w 43"/>
              <a:gd name="T59" fmla="*/ 1 h 66"/>
              <a:gd name="T60" fmla="*/ 33 w 43"/>
              <a:gd name="T61" fmla="*/ 3 h 66"/>
              <a:gd name="T62" fmla="*/ 35 w 43"/>
              <a:gd name="T63" fmla="*/ 2 h 66"/>
              <a:gd name="T64" fmla="*/ 36 w 43"/>
              <a:gd name="T65" fmla="*/ 0 h 66"/>
              <a:gd name="T66" fmla="*/ 38 w 43"/>
              <a:gd name="T67" fmla="*/ 0 h 66"/>
              <a:gd name="T68" fmla="*/ 38 w 43"/>
              <a:gd name="T6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66">
                <a:moveTo>
                  <a:pt x="38" y="0"/>
                </a:moveTo>
                <a:lnTo>
                  <a:pt x="38" y="21"/>
                </a:lnTo>
                <a:lnTo>
                  <a:pt x="36" y="21"/>
                </a:lnTo>
                <a:cubicBezTo>
                  <a:pt x="34" y="15"/>
                  <a:pt x="32" y="10"/>
                  <a:pt x="29" y="8"/>
                </a:cubicBezTo>
                <a:cubicBezTo>
                  <a:pt x="27" y="5"/>
                  <a:pt x="23" y="4"/>
                  <a:pt x="19" y="4"/>
                </a:cubicBezTo>
                <a:cubicBezTo>
                  <a:pt x="16" y="4"/>
                  <a:pt x="13" y="5"/>
                  <a:pt x="11" y="7"/>
                </a:cubicBezTo>
                <a:cubicBezTo>
                  <a:pt x="9" y="8"/>
                  <a:pt x="8" y="10"/>
                  <a:pt x="8" y="12"/>
                </a:cubicBezTo>
                <a:cubicBezTo>
                  <a:pt x="8" y="15"/>
                  <a:pt x="9" y="17"/>
                  <a:pt x="11" y="19"/>
                </a:cubicBezTo>
                <a:cubicBezTo>
                  <a:pt x="12" y="21"/>
                  <a:pt x="15" y="23"/>
                  <a:pt x="19" y="25"/>
                </a:cubicBezTo>
                <a:lnTo>
                  <a:pt x="29" y="29"/>
                </a:lnTo>
                <a:cubicBezTo>
                  <a:pt x="38" y="34"/>
                  <a:pt x="43" y="40"/>
                  <a:pt x="43" y="47"/>
                </a:cubicBezTo>
                <a:cubicBezTo>
                  <a:pt x="43" y="53"/>
                  <a:pt x="41" y="58"/>
                  <a:pt x="37" y="61"/>
                </a:cubicBezTo>
                <a:cubicBezTo>
                  <a:pt x="32" y="65"/>
                  <a:pt x="27" y="66"/>
                  <a:pt x="22" y="66"/>
                </a:cubicBezTo>
                <a:cubicBezTo>
                  <a:pt x="18" y="66"/>
                  <a:pt x="14" y="66"/>
                  <a:pt x="9" y="64"/>
                </a:cubicBezTo>
                <a:cubicBezTo>
                  <a:pt x="8" y="64"/>
                  <a:pt x="6" y="64"/>
                  <a:pt x="5" y="64"/>
                </a:cubicBezTo>
                <a:cubicBezTo>
                  <a:pt x="4" y="64"/>
                  <a:pt x="3" y="64"/>
                  <a:pt x="3" y="65"/>
                </a:cubicBezTo>
                <a:lnTo>
                  <a:pt x="1" y="65"/>
                </a:lnTo>
                <a:lnTo>
                  <a:pt x="1" y="43"/>
                </a:lnTo>
                <a:lnTo>
                  <a:pt x="3" y="43"/>
                </a:lnTo>
                <a:cubicBezTo>
                  <a:pt x="4" y="49"/>
                  <a:pt x="7" y="54"/>
                  <a:pt x="10" y="57"/>
                </a:cubicBezTo>
                <a:cubicBezTo>
                  <a:pt x="14" y="61"/>
                  <a:pt x="18" y="62"/>
                  <a:pt x="22" y="62"/>
                </a:cubicBezTo>
                <a:cubicBezTo>
                  <a:pt x="25" y="62"/>
                  <a:pt x="28" y="61"/>
                  <a:pt x="30" y="60"/>
                </a:cubicBezTo>
                <a:cubicBezTo>
                  <a:pt x="32" y="58"/>
                  <a:pt x="33" y="55"/>
                  <a:pt x="33" y="53"/>
                </a:cubicBezTo>
                <a:cubicBezTo>
                  <a:pt x="33" y="50"/>
                  <a:pt x="32" y="47"/>
                  <a:pt x="30" y="45"/>
                </a:cubicBezTo>
                <a:cubicBezTo>
                  <a:pt x="27" y="43"/>
                  <a:pt x="23" y="40"/>
                  <a:pt x="16" y="37"/>
                </a:cubicBezTo>
                <a:cubicBezTo>
                  <a:pt x="10" y="34"/>
                  <a:pt x="5" y="31"/>
                  <a:pt x="3" y="28"/>
                </a:cubicBezTo>
                <a:cubicBezTo>
                  <a:pt x="1" y="25"/>
                  <a:pt x="0" y="22"/>
                  <a:pt x="0" y="18"/>
                </a:cubicBezTo>
                <a:cubicBezTo>
                  <a:pt x="0" y="13"/>
                  <a:pt x="2" y="9"/>
                  <a:pt x="6" y="5"/>
                </a:cubicBezTo>
                <a:cubicBezTo>
                  <a:pt x="9" y="2"/>
                  <a:pt x="14" y="0"/>
                  <a:pt x="19" y="0"/>
                </a:cubicBezTo>
                <a:cubicBezTo>
                  <a:pt x="22" y="0"/>
                  <a:pt x="25" y="0"/>
                  <a:pt x="28" y="1"/>
                </a:cubicBezTo>
                <a:cubicBezTo>
                  <a:pt x="31" y="2"/>
                  <a:pt x="32" y="3"/>
                  <a:pt x="33" y="3"/>
                </a:cubicBezTo>
                <a:cubicBezTo>
                  <a:pt x="34" y="3"/>
                  <a:pt x="34" y="2"/>
                  <a:pt x="35" y="2"/>
                </a:cubicBezTo>
                <a:cubicBezTo>
                  <a:pt x="35" y="2"/>
                  <a:pt x="36" y="1"/>
                  <a:pt x="36" y="0"/>
                </a:cubicBezTo>
                <a:lnTo>
                  <a:pt x="38" y="0"/>
                </a:lnTo>
                <a:close/>
                <a:moveTo>
                  <a:pt x="38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8" name="Freeform 323">
            <a:extLst>
              <a:ext uri="{FF2B5EF4-FFF2-40B4-BE49-F238E27FC236}">
                <a16:creationId xmlns:a16="http://schemas.microsoft.com/office/drawing/2014/main" id="{E6FBDC2B-FFA4-4B2F-988A-D66994041D11}"/>
              </a:ext>
            </a:extLst>
          </p:cNvPr>
          <p:cNvSpPr>
            <a:spLocks noEditPoints="1"/>
          </p:cNvSpPr>
          <p:nvPr/>
        </p:nvSpPr>
        <p:spPr bwMode="auto">
          <a:xfrm>
            <a:off x="10033413" y="3778292"/>
            <a:ext cx="61704" cy="137432"/>
          </a:xfrm>
          <a:custGeom>
            <a:avLst/>
            <a:gdLst>
              <a:gd name="T0" fmla="*/ 22 w 38"/>
              <a:gd name="T1" fmla="*/ 0 h 84"/>
              <a:gd name="T2" fmla="*/ 22 w 38"/>
              <a:gd name="T3" fmla="*/ 21 h 84"/>
              <a:gd name="T4" fmla="*/ 36 w 38"/>
              <a:gd name="T5" fmla="*/ 21 h 84"/>
              <a:gd name="T6" fmla="*/ 36 w 38"/>
              <a:gd name="T7" fmla="*/ 26 h 84"/>
              <a:gd name="T8" fmla="*/ 22 w 38"/>
              <a:gd name="T9" fmla="*/ 26 h 84"/>
              <a:gd name="T10" fmla="*/ 22 w 38"/>
              <a:gd name="T11" fmla="*/ 66 h 84"/>
              <a:gd name="T12" fmla="*/ 23 w 38"/>
              <a:gd name="T13" fmla="*/ 74 h 84"/>
              <a:gd name="T14" fmla="*/ 28 w 38"/>
              <a:gd name="T15" fmla="*/ 76 h 84"/>
              <a:gd name="T16" fmla="*/ 32 w 38"/>
              <a:gd name="T17" fmla="*/ 75 h 84"/>
              <a:gd name="T18" fmla="*/ 35 w 38"/>
              <a:gd name="T19" fmla="*/ 71 h 84"/>
              <a:gd name="T20" fmla="*/ 38 w 38"/>
              <a:gd name="T21" fmla="*/ 71 h 84"/>
              <a:gd name="T22" fmla="*/ 31 w 38"/>
              <a:gd name="T23" fmla="*/ 81 h 84"/>
              <a:gd name="T24" fmla="*/ 22 w 38"/>
              <a:gd name="T25" fmla="*/ 84 h 84"/>
              <a:gd name="T26" fmla="*/ 16 w 38"/>
              <a:gd name="T27" fmla="*/ 83 h 84"/>
              <a:gd name="T28" fmla="*/ 12 w 38"/>
              <a:gd name="T29" fmla="*/ 78 h 84"/>
              <a:gd name="T30" fmla="*/ 10 w 38"/>
              <a:gd name="T31" fmla="*/ 68 h 84"/>
              <a:gd name="T32" fmla="*/ 10 w 38"/>
              <a:gd name="T33" fmla="*/ 26 h 84"/>
              <a:gd name="T34" fmla="*/ 0 w 38"/>
              <a:gd name="T35" fmla="*/ 26 h 84"/>
              <a:gd name="T36" fmla="*/ 0 w 38"/>
              <a:gd name="T37" fmla="*/ 23 h 84"/>
              <a:gd name="T38" fmla="*/ 8 w 38"/>
              <a:gd name="T39" fmla="*/ 18 h 84"/>
              <a:gd name="T40" fmla="*/ 15 w 38"/>
              <a:gd name="T41" fmla="*/ 10 h 84"/>
              <a:gd name="T42" fmla="*/ 19 w 38"/>
              <a:gd name="T43" fmla="*/ 0 h 84"/>
              <a:gd name="T44" fmla="*/ 22 w 38"/>
              <a:gd name="T45" fmla="*/ 0 h 84"/>
              <a:gd name="T46" fmla="*/ 22 w 38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" h="84">
                <a:moveTo>
                  <a:pt x="22" y="0"/>
                </a:moveTo>
                <a:lnTo>
                  <a:pt x="22" y="21"/>
                </a:lnTo>
                <a:lnTo>
                  <a:pt x="36" y="21"/>
                </a:lnTo>
                <a:lnTo>
                  <a:pt x="36" y="26"/>
                </a:lnTo>
                <a:lnTo>
                  <a:pt x="22" y="26"/>
                </a:lnTo>
                <a:lnTo>
                  <a:pt x="22" y="66"/>
                </a:lnTo>
                <a:cubicBezTo>
                  <a:pt x="22" y="70"/>
                  <a:pt x="22" y="73"/>
                  <a:pt x="23" y="74"/>
                </a:cubicBezTo>
                <a:cubicBezTo>
                  <a:pt x="24" y="76"/>
                  <a:pt x="26" y="77"/>
                  <a:pt x="28" y="76"/>
                </a:cubicBezTo>
                <a:cubicBezTo>
                  <a:pt x="29" y="77"/>
                  <a:pt x="31" y="76"/>
                  <a:pt x="32" y="75"/>
                </a:cubicBezTo>
                <a:cubicBezTo>
                  <a:pt x="34" y="74"/>
                  <a:pt x="35" y="73"/>
                  <a:pt x="35" y="71"/>
                </a:cubicBezTo>
                <a:lnTo>
                  <a:pt x="38" y="71"/>
                </a:lnTo>
                <a:cubicBezTo>
                  <a:pt x="37" y="76"/>
                  <a:pt x="34" y="79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20" y="84"/>
                  <a:pt x="18" y="84"/>
                  <a:pt x="16" y="83"/>
                </a:cubicBezTo>
                <a:cubicBezTo>
                  <a:pt x="14" y="82"/>
                  <a:pt x="13" y="80"/>
                  <a:pt x="12" y="78"/>
                </a:cubicBezTo>
                <a:cubicBezTo>
                  <a:pt x="11" y="76"/>
                  <a:pt x="10" y="72"/>
                  <a:pt x="10" y="68"/>
                </a:cubicBezTo>
                <a:lnTo>
                  <a:pt x="10" y="26"/>
                </a:lnTo>
                <a:lnTo>
                  <a:pt x="0" y="26"/>
                </a:lnTo>
                <a:lnTo>
                  <a:pt x="0" y="23"/>
                </a:lnTo>
                <a:cubicBezTo>
                  <a:pt x="3" y="22"/>
                  <a:pt x="5" y="21"/>
                  <a:pt x="8" y="18"/>
                </a:cubicBezTo>
                <a:cubicBezTo>
                  <a:pt x="11" y="16"/>
                  <a:pt x="13" y="13"/>
                  <a:pt x="15" y="10"/>
                </a:cubicBezTo>
                <a:cubicBezTo>
                  <a:pt x="16" y="8"/>
                  <a:pt x="18" y="5"/>
                  <a:pt x="19" y="0"/>
                </a:cubicBez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9" name="Freeform 324">
            <a:extLst>
              <a:ext uri="{FF2B5EF4-FFF2-40B4-BE49-F238E27FC236}">
                <a16:creationId xmlns:a16="http://schemas.microsoft.com/office/drawing/2014/main" id="{3BA28D8B-1C41-4A60-B7FC-70D3739B69BF}"/>
              </a:ext>
            </a:extLst>
          </p:cNvPr>
          <p:cNvSpPr>
            <a:spLocks noEditPoints="1"/>
          </p:cNvSpPr>
          <p:nvPr/>
        </p:nvSpPr>
        <p:spPr bwMode="auto">
          <a:xfrm>
            <a:off x="10097922" y="3809145"/>
            <a:ext cx="74326" cy="105178"/>
          </a:xfrm>
          <a:custGeom>
            <a:avLst/>
            <a:gdLst>
              <a:gd name="T0" fmla="*/ 22 w 46"/>
              <a:gd name="T1" fmla="*/ 0 h 64"/>
              <a:gd name="T2" fmla="*/ 22 w 46"/>
              <a:gd name="T3" fmla="*/ 14 h 64"/>
              <a:gd name="T4" fmla="*/ 38 w 46"/>
              <a:gd name="T5" fmla="*/ 0 h 64"/>
              <a:gd name="T6" fmla="*/ 44 w 46"/>
              <a:gd name="T7" fmla="*/ 2 h 64"/>
              <a:gd name="T8" fmla="*/ 46 w 46"/>
              <a:gd name="T9" fmla="*/ 7 h 64"/>
              <a:gd name="T10" fmla="*/ 45 w 46"/>
              <a:gd name="T11" fmla="*/ 12 h 64"/>
              <a:gd name="T12" fmla="*/ 40 w 46"/>
              <a:gd name="T13" fmla="*/ 14 h 64"/>
              <a:gd name="T14" fmla="*/ 35 w 46"/>
              <a:gd name="T15" fmla="*/ 12 h 64"/>
              <a:gd name="T16" fmla="*/ 31 w 46"/>
              <a:gd name="T17" fmla="*/ 9 h 64"/>
              <a:gd name="T18" fmla="*/ 28 w 46"/>
              <a:gd name="T19" fmla="*/ 11 h 64"/>
              <a:gd name="T20" fmla="*/ 22 w 46"/>
              <a:gd name="T21" fmla="*/ 20 h 64"/>
              <a:gd name="T22" fmla="*/ 22 w 46"/>
              <a:gd name="T23" fmla="*/ 50 h 64"/>
              <a:gd name="T24" fmla="*/ 23 w 46"/>
              <a:gd name="T25" fmla="*/ 58 h 64"/>
              <a:gd name="T26" fmla="*/ 26 w 46"/>
              <a:gd name="T27" fmla="*/ 61 h 64"/>
              <a:gd name="T28" fmla="*/ 33 w 46"/>
              <a:gd name="T29" fmla="*/ 62 h 64"/>
              <a:gd name="T30" fmla="*/ 33 w 46"/>
              <a:gd name="T31" fmla="*/ 64 h 64"/>
              <a:gd name="T32" fmla="*/ 0 w 46"/>
              <a:gd name="T33" fmla="*/ 64 h 64"/>
              <a:gd name="T34" fmla="*/ 0 w 46"/>
              <a:gd name="T35" fmla="*/ 62 h 64"/>
              <a:gd name="T36" fmla="*/ 8 w 46"/>
              <a:gd name="T37" fmla="*/ 60 h 64"/>
              <a:gd name="T38" fmla="*/ 10 w 46"/>
              <a:gd name="T39" fmla="*/ 57 h 64"/>
              <a:gd name="T40" fmla="*/ 10 w 46"/>
              <a:gd name="T41" fmla="*/ 50 h 64"/>
              <a:gd name="T42" fmla="*/ 10 w 46"/>
              <a:gd name="T43" fmla="*/ 26 h 64"/>
              <a:gd name="T44" fmla="*/ 10 w 46"/>
              <a:gd name="T45" fmla="*/ 13 h 64"/>
              <a:gd name="T46" fmla="*/ 8 w 46"/>
              <a:gd name="T47" fmla="*/ 10 h 64"/>
              <a:gd name="T48" fmla="*/ 5 w 46"/>
              <a:gd name="T49" fmla="*/ 9 h 64"/>
              <a:gd name="T50" fmla="*/ 0 w 46"/>
              <a:gd name="T51" fmla="*/ 10 h 64"/>
              <a:gd name="T52" fmla="*/ 0 w 46"/>
              <a:gd name="T53" fmla="*/ 8 h 64"/>
              <a:gd name="T54" fmla="*/ 19 w 46"/>
              <a:gd name="T55" fmla="*/ 0 h 64"/>
              <a:gd name="T56" fmla="*/ 22 w 46"/>
              <a:gd name="T57" fmla="*/ 0 h 64"/>
              <a:gd name="T58" fmla="*/ 22 w 46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64">
                <a:moveTo>
                  <a:pt x="22" y="0"/>
                </a:moveTo>
                <a:lnTo>
                  <a:pt x="22" y="14"/>
                </a:lnTo>
                <a:cubicBezTo>
                  <a:pt x="27" y="5"/>
                  <a:pt x="32" y="0"/>
                  <a:pt x="38" y="0"/>
                </a:cubicBezTo>
                <a:cubicBezTo>
                  <a:pt x="40" y="0"/>
                  <a:pt x="42" y="1"/>
                  <a:pt x="44" y="2"/>
                </a:cubicBezTo>
                <a:cubicBezTo>
                  <a:pt x="46" y="4"/>
                  <a:pt x="46" y="6"/>
                  <a:pt x="46" y="7"/>
                </a:cubicBezTo>
                <a:cubicBezTo>
                  <a:pt x="46" y="9"/>
                  <a:pt x="46" y="11"/>
                  <a:pt x="45" y="12"/>
                </a:cubicBezTo>
                <a:cubicBezTo>
                  <a:pt x="43" y="13"/>
                  <a:pt x="42" y="14"/>
                  <a:pt x="40" y="14"/>
                </a:cubicBezTo>
                <a:cubicBezTo>
                  <a:pt x="39" y="14"/>
                  <a:pt x="37" y="13"/>
                  <a:pt x="35" y="12"/>
                </a:cubicBezTo>
                <a:cubicBezTo>
                  <a:pt x="33" y="10"/>
                  <a:pt x="32" y="9"/>
                  <a:pt x="31" y="9"/>
                </a:cubicBezTo>
                <a:cubicBezTo>
                  <a:pt x="30" y="9"/>
                  <a:pt x="29" y="10"/>
                  <a:pt x="28" y="11"/>
                </a:cubicBezTo>
                <a:cubicBezTo>
                  <a:pt x="26" y="13"/>
                  <a:pt x="24" y="16"/>
                  <a:pt x="22" y="20"/>
                </a:cubicBezTo>
                <a:lnTo>
                  <a:pt x="22" y="50"/>
                </a:lnTo>
                <a:cubicBezTo>
                  <a:pt x="22" y="53"/>
                  <a:pt x="22" y="56"/>
                  <a:pt x="23" y="58"/>
                </a:cubicBezTo>
                <a:cubicBezTo>
                  <a:pt x="23" y="59"/>
                  <a:pt x="24" y="60"/>
                  <a:pt x="26" y="61"/>
                </a:cubicBezTo>
                <a:cubicBezTo>
                  <a:pt x="27" y="62"/>
                  <a:pt x="30" y="62"/>
                  <a:pt x="33" y="62"/>
                </a:cubicBezTo>
                <a:lnTo>
                  <a:pt x="33" y="64"/>
                </a:lnTo>
                <a:lnTo>
                  <a:pt x="0" y="64"/>
                </a:lnTo>
                <a:lnTo>
                  <a:pt x="0" y="62"/>
                </a:lnTo>
                <a:cubicBezTo>
                  <a:pt x="4" y="62"/>
                  <a:pt x="6" y="61"/>
                  <a:pt x="8" y="60"/>
                </a:cubicBezTo>
                <a:cubicBezTo>
                  <a:pt x="9" y="60"/>
                  <a:pt x="9" y="59"/>
                  <a:pt x="10" y="57"/>
                </a:cubicBezTo>
                <a:cubicBezTo>
                  <a:pt x="10" y="56"/>
                  <a:pt x="10" y="54"/>
                  <a:pt x="10" y="50"/>
                </a:cubicBezTo>
                <a:lnTo>
                  <a:pt x="10" y="26"/>
                </a:lnTo>
                <a:cubicBezTo>
                  <a:pt x="10" y="19"/>
                  <a:pt x="10" y="14"/>
                  <a:pt x="10" y="13"/>
                </a:cubicBezTo>
                <a:cubicBezTo>
                  <a:pt x="10" y="12"/>
                  <a:pt x="9" y="11"/>
                  <a:pt x="8" y="10"/>
                </a:cubicBezTo>
                <a:cubicBezTo>
                  <a:pt x="7" y="9"/>
                  <a:pt x="6" y="9"/>
                  <a:pt x="5" y="9"/>
                </a:cubicBezTo>
                <a:cubicBezTo>
                  <a:pt x="4" y="9"/>
                  <a:pt x="2" y="9"/>
                  <a:pt x="0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0" name="Freeform 325">
            <a:extLst>
              <a:ext uri="{FF2B5EF4-FFF2-40B4-BE49-F238E27FC236}">
                <a16:creationId xmlns:a16="http://schemas.microsoft.com/office/drawing/2014/main" id="{FB1AAC0A-06B6-44D0-9832-E6136A0F5C79}"/>
              </a:ext>
            </a:extLst>
          </p:cNvPr>
          <p:cNvSpPr>
            <a:spLocks noEditPoints="1"/>
          </p:cNvSpPr>
          <p:nvPr/>
        </p:nvSpPr>
        <p:spPr bwMode="auto">
          <a:xfrm>
            <a:off x="10179259" y="3755855"/>
            <a:ext cx="49083" cy="158468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2 w 31"/>
              <a:gd name="T19" fmla="*/ 33 h 97"/>
              <a:gd name="T20" fmla="*/ 22 w 31"/>
              <a:gd name="T21" fmla="*/ 83 h 97"/>
              <a:gd name="T22" fmla="*/ 22 w 31"/>
              <a:gd name="T23" fmla="*/ 91 h 97"/>
              <a:gd name="T24" fmla="*/ 25 w 31"/>
              <a:gd name="T25" fmla="*/ 94 h 97"/>
              <a:gd name="T26" fmla="*/ 31 w 31"/>
              <a:gd name="T27" fmla="*/ 95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5 h 97"/>
              <a:gd name="T34" fmla="*/ 7 w 31"/>
              <a:gd name="T35" fmla="*/ 94 h 97"/>
              <a:gd name="T36" fmla="*/ 9 w 31"/>
              <a:gd name="T37" fmla="*/ 91 h 97"/>
              <a:gd name="T38" fmla="*/ 10 w 31"/>
              <a:gd name="T39" fmla="*/ 83 h 97"/>
              <a:gd name="T40" fmla="*/ 10 w 31"/>
              <a:gd name="T41" fmla="*/ 59 h 97"/>
              <a:gd name="T42" fmla="*/ 10 w 31"/>
              <a:gd name="T43" fmla="*/ 46 h 97"/>
              <a:gd name="T44" fmla="*/ 8 w 31"/>
              <a:gd name="T45" fmla="*/ 43 h 97"/>
              <a:gd name="T46" fmla="*/ 5 w 31"/>
              <a:gd name="T47" fmla="*/ 42 h 97"/>
              <a:gd name="T48" fmla="*/ 1 w 31"/>
              <a:gd name="T49" fmla="*/ 43 h 97"/>
              <a:gd name="T50" fmla="*/ 0 w 31"/>
              <a:gd name="T51" fmla="*/ 41 h 97"/>
              <a:gd name="T52" fmla="*/ 19 w 31"/>
              <a:gd name="T53" fmla="*/ 33 h 97"/>
              <a:gd name="T54" fmla="*/ 22 w 31"/>
              <a:gd name="T55" fmla="*/ 33 h 97"/>
              <a:gd name="T56" fmla="*/ 22 w 31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19" y="1"/>
                  <a:pt x="21" y="2"/>
                </a:cubicBezTo>
                <a:cubicBezTo>
                  <a:pt x="22" y="4"/>
                  <a:pt x="23" y="5"/>
                  <a:pt x="23" y="7"/>
                </a:cubicBezTo>
                <a:cubicBezTo>
                  <a:pt x="23" y="9"/>
                  <a:pt x="22" y="11"/>
                  <a:pt x="21" y="12"/>
                </a:cubicBezTo>
                <a:cubicBezTo>
                  <a:pt x="19" y="13"/>
                  <a:pt x="18" y="14"/>
                  <a:pt x="16" y="14"/>
                </a:cubicBezTo>
                <a:cubicBezTo>
                  <a:pt x="14" y="14"/>
                  <a:pt x="12" y="13"/>
                  <a:pt x="11" y="12"/>
                </a:cubicBezTo>
                <a:cubicBezTo>
                  <a:pt x="9" y="11"/>
                  <a:pt x="9" y="9"/>
                  <a:pt x="9" y="7"/>
                </a:cubicBezTo>
                <a:cubicBezTo>
                  <a:pt x="9" y="5"/>
                  <a:pt x="9" y="4"/>
                  <a:pt x="11" y="2"/>
                </a:cubicBezTo>
                <a:cubicBezTo>
                  <a:pt x="12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2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5"/>
                  <a:pt x="28" y="95"/>
                  <a:pt x="31" y="95"/>
                </a:cubicBezTo>
                <a:lnTo>
                  <a:pt x="31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5"/>
                  <a:pt x="7" y="94"/>
                </a:cubicBezTo>
                <a:cubicBezTo>
                  <a:pt x="8" y="93"/>
                  <a:pt x="9" y="93"/>
                  <a:pt x="9" y="91"/>
                </a:cubicBezTo>
                <a:cubicBezTo>
                  <a:pt x="10" y="90"/>
                  <a:pt x="10" y="87"/>
                  <a:pt x="10" y="83"/>
                </a:cubicBezTo>
                <a:lnTo>
                  <a:pt x="10" y="59"/>
                </a:lnTo>
                <a:cubicBezTo>
                  <a:pt x="10" y="52"/>
                  <a:pt x="10" y="48"/>
                  <a:pt x="10" y="46"/>
                </a:cubicBezTo>
                <a:cubicBezTo>
                  <a:pt x="9" y="45"/>
                  <a:pt x="9" y="43"/>
                  <a:pt x="8" y="43"/>
                </a:cubicBezTo>
                <a:cubicBezTo>
                  <a:pt x="7" y="42"/>
                  <a:pt x="6" y="42"/>
                  <a:pt x="5" y="42"/>
                </a:cubicBezTo>
                <a:cubicBezTo>
                  <a:pt x="4" y="42"/>
                  <a:pt x="2" y="42"/>
                  <a:pt x="1" y="43"/>
                </a:cubicBezTo>
                <a:lnTo>
                  <a:pt x="0" y="41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1" name="Freeform 326">
            <a:extLst>
              <a:ext uri="{FF2B5EF4-FFF2-40B4-BE49-F238E27FC236}">
                <a16:creationId xmlns:a16="http://schemas.microsoft.com/office/drawing/2014/main" id="{682F105C-F181-4AE3-BFA1-7E195E9F292A}"/>
              </a:ext>
            </a:extLst>
          </p:cNvPr>
          <p:cNvSpPr>
            <a:spLocks noEditPoints="1"/>
          </p:cNvSpPr>
          <p:nvPr/>
        </p:nvSpPr>
        <p:spPr bwMode="auto">
          <a:xfrm>
            <a:off x="10242366" y="3809145"/>
            <a:ext cx="92556" cy="107983"/>
          </a:xfrm>
          <a:custGeom>
            <a:avLst/>
            <a:gdLst>
              <a:gd name="T0" fmla="*/ 35 w 57"/>
              <a:gd name="T1" fmla="*/ 55 h 66"/>
              <a:gd name="T2" fmla="*/ 23 w 57"/>
              <a:gd name="T3" fmla="*/ 64 h 66"/>
              <a:gd name="T4" fmla="*/ 15 w 57"/>
              <a:gd name="T5" fmla="*/ 66 h 66"/>
              <a:gd name="T6" fmla="*/ 5 w 57"/>
              <a:gd name="T7" fmla="*/ 61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0 h 66"/>
              <a:gd name="T18" fmla="*/ 32 w 57"/>
              <a:gd name="T19" fmla="*/ 8 h 66"/>
              <a:gd name="T20" fmla="*/ 24 w 57"/>
              <a:gd name="T21" fmla="*/ 4 h 66"/>
              <a:gd name="T22" fmla="*/ 17 w 57"/>
              <a:gd name="T23" fmla="*/ 6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9 w 57"/>
              <a:gd name="T31" fmla="*/ 22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9 h 66"/>
              <a:gd name="T44" fmla="*/ 47 w 57"/>
              <a:gd name="T45" fmla="*/ 21 h 66"/>
              <a:gd name="T46" fmla="*/ 47 w 57"/>
              <a:gd name="T47" fmla="*/ 43 h 66"/>
              <a:gd name="T48" fmla="*/ 47 w 57"/>
              <a:gd name="T49" fmla="*/ 54 h 66"/>
              <a:gd name="T50" fmla="*/ 48 w 57"/>
              <a:gd name="T51" fmla="*/ 56 h 66"/>
              <a:gd name="T52" fmla="*/ 50 w 57"/>
              <a:gd name="T53" fmla="*/ 57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5 h 66"/>
              <a:gd name="T60" fmla="*/ 43 w 57"/>
              <a:gd name="T61" fmla="*/ 66 h 66"/>
              <a:gd name="T62" fmla="*/ 37 w 57"/>
              <a:gd name="T63" fmla="*/ 63 h 66"/>
              <a:gd name="T64" fmla="*/ 35 w 57"/>
              <a:gd name="T65" fmla="*/ 55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39 h 66"/>
              <a:gd name="T74" fmla="*/ 12 w 57"/>
              <a:gd name="T75" fmla="*/ 46 h 66"/>
              <a:gd name="T76" fmla="*/ 15 w 57"/>
              <a:gd name="T77" fmla="*/ 54 h 66"/>
              <a:gd name="T78" fmla="*/ 22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5"/>
                </a:moveTo>
                <a:cubicBezTo>
                  <a:pt x="29" y="60"/>
                  <a:pt x="25" y="63"/>
                  <a:pt x="23" y="64"/>
                </a:cubicBezTo>
                <a:cubicBezTo>
                  <a:pt x="21" y="65"/>
                  <a:pt x="18" y="66"/>
                  <a:pt x="15" y="66"/>
                </a:cubicBezTo>
                <a:cubicBezTo>
                  <a:pt x="11" y="66"/>
                  <a:pt x="7" y="64"/>
                  <a:pt x="5" y="61"/>
                </a:cubicBezTo>
                <a:cubicBezTo>
                  <a:pt x="2" y="58"/>
                  <a:pt x="0" y="54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8"/>
                </a:cubicBezTo>
                <a:cubicBezTo>
                  <a:pt x="30" y="5"/>
                  <a:pt x="27" y="4"/>
                  <a:pt x="24" y="4"/>
                </a:cubicBezTo>
                <a:cubicBezTo>
                  <a:pt x="21" y="4"/>
                  <a:pt x="18" y="5"/>
                  <a:pt x="17" y="6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19"/>
                  <a:pt x="13" y="21"/>
                </a:cubicBezTo>
                <a:cubicBezTo>
                  <a:pt x="12" y="22"/>
                  <a:pt x="10" y="22"/>
                  <a:pt x="9" y="22"/>
                </a:cubicBezTo>
                <a:cubicBezTo>
                  <a:pt x="7" y="22"/>
                  <a:pt x="5" y="22"/>
                  <a:pt x="4" y="21"/>
                </a:cubicBezTo>
                <a:cubicBezTo>
                  <a:pt x="3" y="19"/>
                  <a:pt x="3" y="18"/>
                  <a:pt x="3" y="16"/>
                </a:cubicBezTo>
                <a:cubicBezTo>
                  <a:pt x="3" y="12"/>
                  <a:pt x="5" y="8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4"/>
                  <a:pt x="44" y="6"/>
                  <a:pt x="45" y="9"/>
                </a:cubicBezTo>
                <a:cubicBezTo>
                  <a:pt x="46" y="11"/>
                  <a:pt x="46" y="15"/>
                  <a:pt x="47" y="21"/>
                </a:cubicBezTo>
                <a:lnTo>
                  <a:pt x="47" y="43"/>
                </a:lnTo>
                <a:cubicBezTo>
                  <a:pt x="46" y="49"/>
                  <a:pt x="47" y="52"/>
                  <a:pt x="47" y="54"/>
                </a:cubicBezTo>
                <a:cubicBezTo>
                  <a:pt x="47" y="55"/>
                  <a:pt x="47" y="56"/>
                  <a:pt x="48" y="56"/>
                </a:cubicBezTo>
                <a:cubicBezTo>
                  <a:pt x="49" y="57"/>
                  <a:pt x="49" y="57"/>
                  <a:pt x="50" y="57"/>
                </a:cubicBezTo>
                <a:cubicBezTo>
                  <a:pt x="51" y="57"/>
                  <a:pt x="51" y="57"/>
                  <a:pt x="52" y="57"/>
                </a:cubicBezTo>
                <a:cubicBezTo>
                  <a:pt x="53" y="56"/>
                  <a:pt x="55" y="54"/>
                  <a:pt x="57" y="52"/>
                </a:cubicBezTo>
                <a:lnTo>
                  <a:pt x="57" y="55"/>
                </a:lnTo>
                <a:cubicBezTo>
                  <a:pt x="52" y="62"/>
                  <a:pt x="47" y="66"/>
                  <a:pt x="43" y="66"/>
                </a:cubicBezTo>
                <a:cubicBezTo>
                  <a:pt x="40" y="66"/>
                  <a:pt x="39" y="65"/>
                  <a:pt x="37" y="63"/>
                </a:cubicBezTo>
                <a:cubicBezTo>
                  <a:pt x="36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39"/>
                </a:cubicBezTo>
                <a:cubicBezTo>
                  <a:pt x="13" y="41"/>
                  <a:pt x="12" y="44"/>
                  <a:pt x="12" y="46"/>
                </a:cubicBezTo>
                <a:cubicBezTo>
                  <a:pt x="12" y="50"/>
                  <a:pt x="13" y="52"/>
                  <a:pt x="15" y="54"/>
                </a:cubicBezTo>
                <a:cubicBezTo>
                  <a:pt x="17" y="57"/>
                  <a:pt x="19" y="58"/>
                  <a:pt x="22" y="58"/>
                </a:cubicBezTo>
                <a:cubicBezTo>
                  <a:pt x="25" y="58"/>
                  <a:pt x="30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2" name="Freeform 327">
            <a:extLst>
              <a:ext uri="{FF2B5EF4-FFF2-40B4-BE49-F238E27FC236}">
                <a16:creationId xmlns:a16="http://schemas.microsoft.com/office/drawing/2014/main" id="{CA5E66EC-7B0D-4C8F-AAB1-6E5809F49667}"/>
              </a:ext>
            </a:extLst>
          </p:cNvPr>
          <p:cNvSpPr>
            <a:spLocks noEditPoints="1"/>
          </p:cNvSpPr>
          <p:nvPr/>
        </p:nvSpPr>
        <p:spPr bwMode="auto">
          <a:xfrm>
            <a:off x="6837410" y="1750465"/>
            <a:ext cx="136030" cy="157066"/>
          </a:xfrm>
          <a:custGeom>
            <a:avLst/>
            <a:gdLst>
              <a:gd name="T0" fmla="*/ 79 w 83"/>
              <a:gd name="T1" fmla="*/ 0 h 97"/>
              <a:gd name="T2" fmla="*/ 81 w 83"/>
              <a:gd name="T3" fmla="*/ 32 h 97"/>
              <a:gd name="T4" fmla="*/ 79 w 83"/>
              <a:gd name="T5" fmla="*/ 32 h 97"/>
              <a:gd name="T6" fmla="*/ 67 w 83"/>
              <a:gd name="T7" fmla="*/ 11 h 97"/>
              <a:gd name="T8" fmla="*/ 48 w 83"/>
              <a:gd name="T9" fmla="*/ 5 h 97"/>
              <a:gd name="T10" fmla="*/ 31 w 83"/>
              <a:gd name="T11" fmla="*/ 10 h 97"/>
              <a:gd name="T12" fmla="*/ 19 w 83"/>
              <a:gd name="T13" fmla="*/ 25 h 97"/>
              <a:gd name="T14" fmla="*/ 15 w 83"/>
              <a:gd name="T15" fmla="*/ 50 h 97"/>
              <a:gd name="T16" fmla="*/ 19 w 83"/>
              <a:gd name="T17" fmla="*/ 72 h 97"/>
              <a:gd name="T18" fmla="*/ 31 w 83"/>
              <a:gd name="T19" fmla="*/ 86 h 97"/>
              <a:gd name="T20" fmla="*/ 50 w 83"/>
              <a:gd name="T21" fmla="*/ 91 h 97"/>
              <a:gd name="T22" fmla="*/ 66 w 83"/>
              <a:gd name="T23" fmla="*/ 87 h 97"/>
              <a:gd name="T24" fmla="*/ 81 w 83"/>
              <a:gd name="T25" fmla="*/ 72 h 97"/>
              <a:gd name="T26" fmla="*/ 83 w 83"/>
              <a:gd name="T27" fmla="*/ 73 h 97"/>
              <a:gd name="T28" fmla="*/ 67 w 83"/>
              <a:gd name="T29" fmla="*/ 91 h 97"/>
              <a:gd name="T30" fmla="*/ 45 w 83"/>
              <a:gd name="T31" fmla="*/ 97 h 97"/>
              <a:gd name="T32" fmla="*/ 9 w 83"/>
              <a:gd name="T33" fmla="*/ 80 h 97"/>
              <a:gd name="T34" fmla="*/ 0 w 83"/>
              <a:gd name="T35" fmla="*/ 50 h 97"/>
              <a:gd name="T36" fmla="*/ 6 w 83"/>
              <a:gd name="T37" fmla="*/ 24 h 97"/>
              <a:gd name="T38" fmla="*/ 23 w 83"/>
              <a:gd name="T39" fmla="*/ 6 h 97"/>
              <a:gd name="T40" fmla="*/ 47 w 83"/>
              <a:gd name="T41" fmla="*/ 0 h 97"/>
              <a:gd name="T42" fmla="*/ 67 w 83"/>
              <a:gd name="T43" fmla="*/ 5 h 97"/>
              <a:gd name="T44" fmla="*/ 71 w 83"/>
              <a:gd name="T45" fmla="*/ 6 h 97"/>
              <a:gd name="T46" fmla="*/ 74 w 83"/>
              <a:gd name="T47" fmla="*/ 5 h 97"/>
              <a:gd name="T48" fmla="*/ 76 w 83"/>
              <a:gd name="T49" fmla="*/ 0 h 97"/>
              <a:gd name="T50" fmla="*/ 79 w 83"/>
              <a:gd name="T51" fmla="*/ 0 h 97"/>
              <a:gd name="T52" fmla="*/ 79 w 83"/>
              <a:gd name="T5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7">
                <a:moveTo>
                  <a:pt x="79" y="0"/>
                </a:moveTo>
                <a:lnTo>
                  <a:pt x="81" y="32"/>
                </a:lnTo>
                <a:lnTo>
                  <a:pt x="79" y="32"/>
                </a:lnTo>
                <a:cubicBezTo>
                  <a:pt x="76" y="22"/>
                  <a:pt x="72" y="15"/>
                  <a:pt x="67" y="11"/>
                </a:cubicBezTo>
                <a:cubicBezTo>
                  <a:pt x="61" y="7"/>
                  <a:pt x="55" y="5"/>
                  <a:pt x="48" y="5"/>
                </a:cubicBezTo>
                <a:cubicBezTo>
                  <a:pt x="42" y="5"/>
                  <a:pt x="36" y="7"/>
                  <a:pt x="31" y="10"/>
                </a:cubicBezTo>
                <a:cubicBezTo>
                  <a:pt x="26" y="13"/>
                  <a:pt x="22" y="18"/>
                  <a:pt x="19" y="25"/>
                </a:cubicBezTo>
                <a:cubicBezTo>
                  <a:pt x="16" y="32"/>
                  <a:pt x="15" y="40"/>
                  <a:pt x="15" y="50"/>
                </a:cubicBezTo>
                <a:cubicBezTo>
                  <a:pt x="15" y="58"/>
                  <a:pt x="16" y="66"/>
                  <a:pt x="19" y="72"/>
                </a:cubicBezTo>
                <a:cubicBezTo>
                  <a:pt x="22" y="78"/>
                  <a:pt x="26" y="83"/>
                  <a:pt x="31" y="86"/>
                </a:cubicBezTo>
                <a:cubicBezTo>
                  <a:pt x="37" y="89"/>
                  <a:pt x="43" y="91"/>
                  <a:pt x="50" y="91"/>
                </a:cubicBezTo>
                <a:cubicBezTo>
                  <a:pt x="56" y="91"/>
                  <a:pt x="61" y="90"/>
                  <a:pt x="66" y="87"/>
                </a:cubicBezTo>
                <a:cubicBezTo>
                  <a:pt x="70" y="85"/>
                  <a:pt x="75" y="80"/>
                  <a:pt x="81" y="72"/>
                </a:cubicBezTo>
                <a:lnTo>
                  <a:pt x="83" y="73"/>
                </a:lnTo>
                <a:cubicBezTo>
                  <a:pt x="78" y="81"/>
                  <a:pt x="73" y="87"/>
                  <a:pt x="67" y="91"/>
                </a:cubicBezTo>
                <a:cubicBezTo>
                  <a:pt x="61" y="95"/>
                  <a:pt x="53" y="97"/>
                  <a:pt x="45" y="97"/>
                </a:cubicBezTo>
                <a:cubicBezTo>
                  <a:pt x="29" y="97"/>
                  <a:pt x="17" y="91"/>
                  <a:pt x="9" y="80"/>
                </a:cubicBezTo>
                <a:cubicBezTo>
                  <a:pt x="3" y="71"/>
                  <a:pt x="0" y="61"/>
                  <a:pt x="0" y="50"/>
                </a:cubicBezTo>
                <a:cubicBezTo>
                  <a:pt x="0" y="41"/>
                  <a:pt x="2" y="32"/>
                  <a:pt x="6" y="24"/>
                </a:cubicBezTo>
                <a:cubicBezTo>
                  <a:pt x="10" y="17"/>
                  <a:pt x="16" y="11"/>
                  <a:pt x="23" y="6"/>
                </a:cubicBezTo>
                <a:cubicBezTo>
                  <a:pt x="30" y="2"/>
                  <a:pt x="38" y="0"/>
                  <a:pt x="47" y="0"/>
                </a:cubicBezTo>
                <a:cubicBezTo>
                  <a:pt x="53" y="0"/>
                  <a:pt x="60" y="2"/>
                  <a:pt x="67" y="5"/>
                </a:cubicBezTo>
                <a:cubicBezTo>
                  <a:pt x="68" y="6"/>
                  <a:pt x="70" y="7"/>
                  <a:pt x="71" y="6"/>
                </a:cubicBezTo>
                <a:cubicBezTo>
                  <a:pt x="72" y="7"/>
                  <a:pt x="73" y="6"/>
                  <a:pt x="74" y="5"/>
                </a:cubicBezTo>
                <a:cubicBezTo>
                  <a:pt x="75" y="4"/>
                  <a:pt x="76" y="2"/>
                  <a:pt x="76" y="0"/>
                </a:cubicBezTo>
                <a:lnTo>
                  <a:pt x="79" y="0"/>
                </a:lnTo>
                <a:close/>
                <a:moveTo>
                  <a:pt x="79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3" name="Freeform 328">
            <a:extLst>
              <a:ext uri="{FF2B5EF4-FFF2-40B4-BE49-F238E27FC236}">
                <a16:creationId xmlns:a16="http://schemas.microsoft.com/office/drawing/2014/main" id="{AAE5AE6F-B09E-4060-8C40-8D2433DB230B}"/>
              </a:ext>
            </a:extLst>
          </p:cNvPr>
          <p:cNvSpPr>
            <a:spLocks noEditPoints="1"/>
          </p:cNvSpPr>
          <p:nvPr/>
        </p:nvSpPr>
        <p:spPr bwMode="auto">
          <a:xfrm>
            <a:off x="6983256" y="1798145"/>
            <a:ext cx="74326" cy="106580"/>
          </a:xfrm>
          <a:custGeom>
            <a:avLst/>
            <a:gdLst>
              <a:gd name="T0" fmla="*/ 22 w 46"/>
              <a:gd name="T1" fmla="*/ 0 h 65"/>
              <a:gd name="T2" fmla="*/ 22 w 46"/>
              <a:gd name="T3" fmla="*/ 14 h 65"/>
              <a:gd name="T4" fmla="*/ 38 w 46"/>
              <a:gd name="T5" fmla="*/ 0 h 65"/>
              <a:gd name="T6" fmla="*/ 44 w 46"/>
              <a:gd name="T7" fmla="*/ 3 h 65"/>
              <a:gd name="T8" fmla="*/ 46 w 46"/>
              <a:gd name="T9" fmla="*/ 8 h 65"/>
              <a:gd name="T10" fmla="*/ 45 w 46"/>
              <a:gd name="T11" fmla="*/ 13 h 65"/>
              <a:gd name="T12" fmla="*/ 40 w 46"/>
              <a:gd name="T13" fmla="*/ 14 h 65"/>
              <a:gd name="T14" fmla="*/ 35 w 46"/>
              <a:gd name="T15" fmla="*/ 12 h 65"/>
              <a:gd name="T16" fmla="*/ 31 w 46"/>
              <a:gd name="T17" fmla="*/ 10 h 65"/>
              <a:gd name="T18" fmla="*/ 28 w 46"/>
              <a:gd name="T19" fmla="*/ 11 h 65"/>
              <a:gd name="T20" fmla="*/ 22 w 46"/>
              <a:gd name="T21" fmla="*/ 20 h 65"/>
              <a:gd name="T22" fmla="*/ 22 w 46"/>
              <a:gd name="T23" fmla="*/ 50 h 65"/>
              <a:gd name="T24" fmla="*/ 23 w 46"/>
              <a:gd name="T25" fmla="*/ 58 h 65"/>
              <a:gd name="T26" fmla="*/ 26 w 46"/>
              <a:gd name="T27" fmla="*/ 61 h 65"/>
              <a:gd name="T28" fmla="*/ 33 w 46"/>
              <a:gd name="T29" fmla="*/ 62 h 65"/>
              <a:gd name="T30" fmla="*/ 33 w 46"/>
              <a:gd name="T31" fmla="*/ 65 h 65"/>
              <a:gd name="T32" fmla="*/ 0 w 46"/>
              <a:gd name="T33" fmla="*/ 65 h 65"/>
              <a:gd name="T34" fmla="*/ 0 w 46"/>
              <a:gd name="T35" fmla="*/ 62 h 65"/>
              <a:gd name="T36" fmla="*/ 8 w 46"/>
              <a:gd name="T37" fmla="*/ 61 h 65"/>
              <a:gd name="T38" fmla="*/ 10 w 46"/>
              <a:gd name="T39" fmla="*/ 57 h 65"/>
              <a:gd name="T40" fmla="*/ 10 w 46"/>
              <a:gd name="T41" fmla="*/ 51 h 65"/>
              <a:gd name="T42" fmla="*/ 10 w 46"/>
              <a:gd name="T43" fmla="*/ 27 h 65"/>
              <a:gd name="T44" fmla="*/ 10 w 46"/>
              <a:gd name="T45" fmla="*/ 13 h 65"/>
              <a:gd name="T46" fmla="*/ 8 w 46"/>
              <a:gd name="T47" fmla="*/ 11 h 65"/>
              <a:gd name="T48" fmla="*/ 5 w 46"/>
              <a:gd name="T49" fmla="*/ 10 h 65"/>
              <a:gd name="T50" fmla="*/ 0 w 46"/>
              <a:gd name="T51" fmla="*/ 11 h 65"/>
              <a:gd name="T52" fmla="*/ 0 w 46"/>
              <a:gd name="T53" fmla="*/ 8 h 65"/>
              <a:gd name="T54" fmla="*/ 19 w 46"/>
              <a:gd name="T55" fmla="*/ 0 h 65"/>
              <a:gd name="T56" fmla="*/ 22 w 46"/>
              <a:gd name="T57" fmla="*/ 0 h 65"/>
              <a:gd name="T58" fmla="*/ 22 w 46"/>
              <a:gd name="T5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65">
                <a:moveTo>
                  <a:pt x="22" y="0"/>
                </a:moveTo>
                <a:lnTo>
                  <a:pt x="22" y="14"/>
                </a:lnTo>
                <a:cubicBezTo>
                  <a:pt x="27" y="5"/>
                  <a:pt x="32" y="0"/>
                  <a:pt x="38" y="0"/>
                </a:cubicBezTo>
                <a:cubicBezTo>
                  <a:pt x="40" y="0"/>
                  <a:pt x="42" y="1"/>
                  <a:pt x="44" y="3"/>
                </a:cubicBezTo>
                <a:cubicBezTo>
                  <a:pt x="45" y="4"/>
                  <a:pt x="46" y="6"/>
                  <a:pt x="46" y="8"/>
                </a:cubicBezTo>
                <a:cubicBezTo>
                  <a:pt x="46" y="10"/>
                  <a:pt x="46" y="11"/>
                  <a:pt x="45" y="13"/>
                </a:cubicBezTo>
                <a:cubicBezTo>
                  <a:pt x="43" y="14"/>
                  <a:pt x="42" y="14"/>
                  <a:pt x="40" y="14"/>
                </a:cubicBezTo>
                <a:cubicBezTo>
                  <a:pt x="39" y="14"/>
                  <a:pt x="37" y="14"/>
                  <a:pt x="35" y="12"/>
                </a:cubicBezTo>
                <a:cubicBezTo>
                  <a:pt x="33" y="11"/>
                  <a:pt x="31" y="10"/>
                  <a:pt x="31" y="10"/>
                </a:cubicBezTo>
                <a:cubicBezTo>
                  <a:pt x="30" y="10"/>
                  <a:pt x="29" y="10"/>
                  <a:pt x="28" y="11"/>
                </a:cubicBezTo>
                <a:cubicBezTo>
                  <a:pt x="26" y="13"/>
                  <a:pt x="24" y="16"/>
                  <a:pt x="22" y="20"/>
                </a:cubicBezTo>
                <a:lnTo>
                  <a:pt x="22" y="50"/>
                </a:lnTo>
                <a:cubicBezTo>
                  <a:pt x="22" y="54"/>
                  <a:pt x="22" y="56"/>
                  <a:pt x="23" y="58"/>
                </a:cubicBezTo>
                <a:cubicBezTo>
                  <a:pt x="23" y="59"/>
                  <a:pt x="24" y="60"/>
                  <a:pt x="26" y="61"/>
                </a:cubicBezTo>
                <a:cubicBezTo>
                  <a:pt x="27" y="62"/>
                  <a:pt x="30" y="62"/>
                  <a:pt x="33" y="62"/>
                </a:cubicBezTo>
                <a:lnTo>
                  <a:pt x="33" y="65"/>
                </a:lnTo>
                <a:lnTo>
                  <a:pt x="0" y="65"/>
                </a:lnTo>
                <a:lnTo>
                  <a:pt x="0" y="62"/>
                </a:lnTo>
                <a:cubicBezTo>
                  <a:pt x="4" y="62"/>
                  <a:pt x="6" y="62"/>
                  <a:pt x="8" y="61"/>
                </a:cubicBezTo>
                <a:cubicBezTo>
                  <a:pt x="9" y="60"/>
                  <a:pt x="9" y="59"/>
                  <a:pt x="10" y="57"/>
                </a:cubicBezTo>
                <a:cubicBezTo>
                  <a:pt x="10" y="57"/>
                  <a:pt x="10" y="54"/>
                  <a:pt x="10" y="51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10" y="12"/>
                  <a:pt x="9" y="11"/>
                  <a:pt x="8" y="11"/>
                </a:cubicBezTo>
                <a:cubicBezTo>
                  <a:pt x="7" y="10"/>
                  <a:pt x="6" y="10"/>
                  <a:pt x="5" y="10"/>
                </a:cubicBezTo>
                <a:cubicBezTo>
                  <a:pt x="4" y="10"/>
                  <a:pt x="2" y="10"/>
                  <a:pt x="0" y="11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4" name="Freeform 329">
            <a:extLst>
              <a:ext uri="{FF2B5EF4-FFF2-40B4-BE49-F238E27FC236}">
                <a16:creationId xmlns:a16="http://schemas.microsoft.com/office/drawing/2014/main" id="{E96F8AE1-9E9F-4B47-9DC9-45F1780E5E8D}"/>
              </a:ext>
            </a:extLst>
          </p:cNvPr>
          <p:cNvSpPr>
            <a:spLocks noEditPoints="1"/>
          </p:cNvSpPr>
          <p:nvPr/>
        </p:nvSpPr>
        <p:spPr bwMode="auto">
          <a:xfrm>
            <a:off x="7064594" y="1798145"/>
            <a:ext cx="98166" cy="109385"/>
          </a:xfrm>
          <a:custGeom>
            <a:avLst/>
            <a:gdLst>
              <a:gd name="T0" fmla="*/ 31 w 61"/>
              <a:gd name="T1" fmla="*/ 0 h 67"/>
              <a:gd name="T2" fmla="*/ 53 w 61"/>
              <a:gd name="T3" fmla="*/ 11 h 67"/>
              <a:gd name="T4" fmla="*/ 61 w 61"/>
              <a:gd name="T5" fmla="*/ 32 h 67"/>
              <a:gd name="T6" fmla="*/ 57 w 61"/>
              <a:gd name="T7" fmla="*/ 49 h 67"/>
              <a:gd name="T8" fmla="*/ 45 w 61"/>
              <a:gd name="T9" fmla="*/ 62 h 67"/>
              <a:gd name="T10" fmla="*/ 30 w 61"/>
              <a:gd name="T11" fmla="*/ 67 h 67"/>
              <a:gd name="T12" fmla="*/ 7 w 61"/>
              <a:gd name="T13" fmla="*/ 55 h 67"/>
              <a:gd name="T14" fmla="*/ 0 w 61"/>
              <a:gd name="T15" fmla="*/ 34 h 67"/>
              <a:gd name="T16" fmla="*/ 4 w 61"/>
              <a:gd name="T17" fmla="*/ 17 h 67"/>
              <a:gd name="T18" fmla="*/ 16 w 61"/>
              <a:gd name="T19" fmla="*/ 5 h 67"/>
              <a:gd name="T20" fmla="*/ 31 w 61"/>
              <a:gd name="T21" fmla="*/ 0 h 67"/>
              <a:gd name="T22" fmla="*/ 28 w 61"/>
              <a:gd name="T23" fmla="*/ 5 h 67"/>
              <a:gd name="T24" fmla="*/ 21 w 61"/>
              <a:gd name="T25" fmla="*/ 7 h 67"/>
              <a:gd name="T26" fmla="*/ 15 w 61"/>
              <a:gd name="T27" fmla="*/ 15 h 67"/>
              <a:gd name="T28" fmla="*/ 13 w 61"/>
              <a:gd name="T29" fmla="*/ 28 h 67"/>
              <a:gd name="T30" fmla="*/ 18 w 61"/>
              <a:gd name="T31" fmla="*/ 52 h 67"/>
              <a:gd name="T32" fmla="*/ 33 w 61"/>
              <a:gd name="T33" fmla="*/ 62 h 67"/>
              <a:gd name="T34" fmla="*/ 44 w 61"/>
              <a:gd name="T35" fmla="*/ 56 h 67"/>
              <a:gd name="T36" fmla="*/ 48 w 61"/>
              <a:gd name="T37" fmla="*/ 38 h 67"/>
              <a:gd name="T38" fmla="*/ 41 w 61"/>
              <a:gd name="T39" fmla="*/ 11 h 67"/>
              <a:gd name="T40" fmla="*/ 28 w 61"/>
              <a:gd name="T41" fmla="*/ 5 h 67"/>
              <a:gd name="T42" fmla="*/ 28 w 61"/>
              <a:gd name="T4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7">
                <a:moveTo>
                  <a:pt x="31" y="0"/>
                </a:moveTo>
                <a:cubicBezTo>
                  <a:pt x="40" y="0"/>
                  <a:pt x="48" y="4"/>
                  <a:pt x="53" y="11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8"/>
                  <a:pt x="59" y="44"/>
                  <a:pt x="57" y="49"/>
                </a:cubicBezTo>
                <a:cubicBezTo>
                  <a:pt x="54" y="55"/>
                  <a:pt x="50" y="60"/>
                  <a:pt x="45" y="62"/>
                </a:cubicBezTo>
                <a:cubicBezTo>
                  <a:pt x="41" y="65"/>
                  <a:pt x="35" y="67"/>
                  <a:pt x="30" y="67"/>
                </a:cubicBezTo>
                <a:cubicBezTo>
                  <a:pt x="20" y="67"/>
                  <a:pt x="13" y="63"/>
                  <a:pt x="7" y="55"/>
                </a:cubicBezTo>
                <a:cubicBezTo>
                  <a:pt x="3" y="49"/>
                  <a:pt x="0" y="42"/>
                  <a:pt x="0" y="34"/>
                </a:cubicBezTo>
                <a:cubicBezTo>
                  <a:pt x="0" y="28"/>
                  <a:pt x="2" y="23"/>
                  <a:pt x="4" y="17"/>
                </a:cubicBezTo>
                <a:cubicBezTo>
                  <a:pt x="7" y="11"/>
                  <a:pt x="11" y="7"/>
                  <a:pt x="16" y="5"/>
                </a:cubicBezTo>
                <a:cubicBezTo>
                  <a:pt x="20" y="2"/>
                  <a:pt x="25" y="0"/>
                  <a:pt x="31" y="0"/>
                </a:cubicBezTo>
                <a:close/>
                <a:moveTo>
                  <a:pt x="28" y="5"/>
                </a:moveTo>
                <a:cubicBezTo>
                  <a:pt x="26" y="5"/>
                  <a:pt x="23" y="6"/>
                  <a:pt x="21" y="7"/>
                </a:cubicBezTo>
                <a:cubicBezTo>
                  <a:pt x="19" y="8"/>
                  <a:pt x="17" y="11"/>
                  <a:pt x="15" y="15"/>
                </a:cubicBezTo>
                <a:cubicBezTo>
                  <a:pt x="14" y="18"/>
                  <a:pt x="13" y="23"/>
                  <a:pt x="13" y="28"/>
                </a:cubicBezTo>
                <a:cubicBezTo>
                  <a:pt x="13" y="38"/>
                  <a:pt x="15" y="45"/>
                  <a:pt x="18" y="52"/>
                </a:cubicBezTo>
                <a:cubicBezTo>
                  <a:pt x="22" y="59"/>
                  <a:pt x="27" y="62"/>
                  <a:pt x="33" y="62"/>
                </a:cubicBezTo>
                <a:cubicBezTo>
                  <a:pt x="37" y="62"/>
                  <a:pt x="41" y="60"/>
                  <a:pt x="44" y="56"/>
                </a:cubicBezTo>
                <a:cubicBezTo>
                  <a:pt x="46" y="53"/>
                  <a:pt x="48" y="47"/>
                  <a:pt x="48" y="38"/>
                </a:cubicBezTo>
                <a:cubicBezTo>
                  <a:pt x="48" y="27"/>
                  <a:pt x="45" y="18"/>
                  <a:pt x="41" y="11"/>
                </a:cubicBezTo>
                <a:cubicBezTo>
                  <a:pt x="37" y="7"/>
                  <a:pt x="33" y="5"/>
                  <a:pt x="28" y="5"/>
                </a:cubicBezTo>
                <a:close/>
                <a:moveTo>
                  <a:pt x="28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5" name="Freeform 330">
            <a:extLst>
              <a:ext uri="{FF2B5EF4-FFF2-40B4-BE49-F238E27FC236}">
                <a16:creationId xmlns:a16="http://schemas.microsoft.com/office/drawing/2014/main" id="{EAF99C0C-25B4-4C46-9168-56DFE89AD20C}"/>
              </a:ext>
            </a:extLst>
          </p:cNvPr>
          <p:cNvSpPr>
            <a:spLocks noEditPoints="1"/>
          </p:cNvSpPr>
          <p:nvPr/>
        </p:nvSpPr>
        <p:spPr bwMode="auto">
          <a:xfrm>
            <a:off x="7178186" y="1798145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5 w 57"/>
              <a:gd name="T7" fmla="*/ 62 h 66"/>
              <a:gd name="T8" fmla="*/ 0 w 57"/>
              <a:gd name="T9" fmla="*/ 50 h 66"/>
              <a:gd name="T10" fmla="*/ 3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4 w 57"/>
              <a:gd name="T21" fmla="*/ 5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9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7 w 57"/>
              <a:gd name="T45" fmla="*/ 22 h 66"/>
              <a:gd name="T46" fmla="*/ 47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8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8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2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6"/>
                  <a:pt x="18" y="66"/>
                  <a:pt x="15" y="66"/>
                </a:cubicBezTo>
                <a:cubicBezTo>
                  <a:pt x="11" y="66"/>
                  <a:pt x="7" y="65"/>
                  <a:pt x="5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3" y="42"/>
                </a:cubicBezTo>
                <a:cubicBezTo>
                  <a:pt x="4" y="39"/>
                  <a:pt x="8" y="36"/>
                  <a:pt x="12" y="33"/>
                </a:cubicBezTo>
                <a:cubicBezTo>
                  <a:pt x="17" y="31"/>
                  <a:pt x="25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5"/>
                  <a:pt x="24" y="5"/>
                </a:cubicBezTo>
                <a:cubicBezTo>
                  <a:pt x="21" y="5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2" y="22"/>
                  <a:pt x="10" y="23"/>
                  <a:pt x="9" y="23"/>
                </a:cubicBezTo>
                <a:cubicBezTo>
                  <a:pt x="7" y="23"/>
                  <a:pt x="6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5"/>
                  <a:pt x="44" y="7"/>
                  <a:pt x="45" y="10"/>
                </a:cubicBezTo>
                <a:cubicBezTo>
                  <a:pt x="46" y="12"/>
                  <a:pt x="47" y="16"/>
                  <a:pt x="47" y="22"/>
                </a:cubicBezTo>
                <a:lnTo>
                  <a:pt x="47" y="43"/>
                </a:lnTo>
                <a:cubicBezTo>
                  <a:pt x="47" y="49"/>
                  <a:pt x="47" y="53"/>
                  <a:pt x="47" y="54"/>
                </a:cubicBezTo>
                <a:cubicBezTo>
                  <a:pt x="47" y="55"/>
                  <a:pt x="48" y="56"/>
                  <a:pt x="48" y="57"/>
                </a:cubicBezTo>
                <a:cubicBezTo>
                  <a:pt x="49" y="57"/>
                  <a:pt x="49" y="58"/>
                  <a:pt x="50" y="58"/>
                </a:cubicBezTo>
                <a:cubicBezTo>
                  <a:pt x="51" y="58"/>
                  <a:pt x="51" y="57"/>
                  <a:pt x="52" y="57"/>
                </a:cubicBezTo>
                <a:cubicBezTo>
                  <a:pt x="53" y="56"/>
                  <a:pt x="55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9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8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3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2" y="58"/>
                </a:cubicBezTo>
                <a:cubicBezTo>
                  <a:pt x="25" y="58"/>
                  <a:pt x="30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6" name="Freeform 331">
            <a:extLst>
              <a:ext uri="{FF2B5EF4-FFF2-40B4-BE49-F238E27FC236}">
                <a16:creationId xmlns:a16="http://schemas.microsoft.com/office/drawing/2014/main" id="{9CC97C28-12CD-474B-BB3A-891857FDE4EE}"/>
              </a:ext>
            </a:extLst>
          </p:cNvPr>
          <p:cNvSpPr>
            <a:spLocks noEditPoints="1"/>
          </p:cNvSpPr>
          <p:nvPr/>
        </p:nvSpPr>
        <p:spPr bwMode="auto">
          <a:xfrm>
            <a:off x="7273547" y="1770098"/>
            <a:ext cx="61704" cy="136030"/>
          </a:xfrm>
          <a:custGeom>
            <a:avLst/>
            <a:gdLst>
              <a:gd name="T0" fmla="*/ 21 w 38"/>
              <a:gd name="T1" fmla="*/ 0 h 84"/>
              <a:gd name="T2" fmla="*/ 21 w 38"/>
              <a:gd name="T3" fmla="*/ 20 h 84"/>
              <a:gd name="T4" fmla="*/ 36 w 38"/>
              <a:gd name="T5" fmla="*/ 20 h 84"/>
              <a:gd name="T6" fmla="*/ 36 w 38"/>
              <a:gd name="T7" fmla="*/ 25 h 84"/>
              <a:gd name="T8" fmla="*/ 21 w 38"/>
              <a:gd name="T9" fmla="*/ 25 h 84"/>
              <a:gd name="T10" fmla="*/ 21 w 38"/>
              <a:gd name="T11" fmla="*/ 66 h 84"/>
              <a:gd name="T12" fmla="*/ 23 w 38"/>
              <a:gd name="T13" fmla="*/ 74 h 84"/>
              <a:gd name="T14" fmla="*/ 27 w 38"/>
              <a:gd name="T15" fmla="*/ 76 h 84"/>
              <a:gd name="T16" fmla="*/ 32 w 38"/>
              <a:gd name="T17" fmla="*/ 75 h 84"/>
              <a:gd name="T18" fmla="*/ 35 w 38"/>
              <a:gd name="T19" fmla="*/ 70 h 84"/>
              <a:gd name="T20" fmla="*/ 38 w 38"/>
              <a:gd name="T21" fmla="*/ 70 h 84"/>
              <a:gd name="T22" fmla="*/ 31 w 38"/>
              <a:gd name="T23" fmla="*/ 81 h 84"/>
              <a:gd name="T24" fmla="*/ 22 w 38"/>
              <a:gd name="T25" fmla="*/ 84 h 84"/>
              <a:gd name="T26" fmla="*/ 16 w 38"/>
              <a:gd name="T27" fmla="*/ 82 h 84"/>
              <a:gd name="T28" fmla="*/ 11 w 38"/>
              <a:gd name="T29" fmla="*/ 77 h 84"/>
              <a:gd name="T30" fmla="*/ 10 w 38"/>
              <a:gd name="T31" fmla="*/ 67 h 84"/>
              <a:gd name="T32" fmla="*/ 10 w 38"/>
              <a:gd name="T33" fmla="*/ 25 h 84"/>
              <a:gd name="T34" fmla="*/ 0 w 38"/>
              <a:gd name="T35" fmla="*/ 25 h 84"/>
              <a:gd name="T36" fmla="*/ 0 w 38"/>
              <a:gd name="T37" fmla="*/ 23 h 84"/>
              <a:gd name="T38" fmla="*/ 8 w 38"/>
              <a:gd name="T39" fmla="*/ 18 h 84"/>
              <a:gd name="T40" fmla="*/ 15 w 38"/>
              <a:gd name="T41" fmla="*/ 9 h 84"/>
              <a:gd name="T42" fmla="*/ 19 w 38"/>
              <a:gd name="T43" fmla="*/ 0 h 84"/>
              <a:gd name="T44" fmla="*/ 21 w 38"/>
              <a:gd name="T45" fmla="*/ 0 h 84"/>
              <a:gd name="T46" fmla="*/ 21 w 38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" h="84">
                <a:moveTo>
                  <a:pt x="21" y="0"/>
                </a:moveTo>
                <a:lnTo>
                  <a:pt x="21" y="20"/>
                </a:lnTo>
                <a:lnTo>
                  <a:pt x="36" y="20"/>
                </a:lnTo>
                <a:lnTo>
                  <a:pt x="36" y="25"/>
                </a:lnTo>
                <a:lnTo>
                  <a:pt x="21" y="25"/>
                </a:lnTo>
                <a:lnTo>
                  <a:pt x="21" y="66"/>
                </a:lnTo>
                <a:cubicBezTo>
                  <a:pt x="21" y="70"/>
                  <a:pt x="22" y="72"/>
                  <a:pt x="23" y="74"/>
                </a:cubicBezTo>
                <a:cubicBezTo>
                  <a:pt x="24" y="75"/>
                  <a:pt x="26" y="76"/>
                  <a:pt x="27" y="76"/>
                </a:cubicBezTo>
                <a:cubicBezTo>
                  <a:pt x="29" y="76"/>
                  <a:pt x="30" y="76"/>
                  <a:pt x="32" y="75"/>
                </a:cubicBezTo>
                <a:cubicBezTo>
                  <a:pt x="33" y="74"/>
                  <a:pt x="34" y="72"/>
                  <a:pt x="35" y="70"/>
                </a:cubicBezTo>
                <a:lnTo>
                  <a:pt x="38" y="70"/>
                </a:lnTo>
                <a:cubicBezTo>
                  <a:pt x="36" y="75"/>
                  <a:pt x="34" y="78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20" y="84"/>
                  <a:pt x="18" y="83"/>
                  <a:pt x="16" y="82"/>
                </a:cubicBezTo>
                <a:cubicBezTo>
                  <a:pt x="14" y="81"/>
                  <a:pt x="12" y="79"/>
                  <a:pt x="11" y="77"/>
                </a:cubicBezTo>
                <a:cubicBezTo>
                  <a:pt x="10" y="75"/>
                  <a:pt x="10" y="72"/>
                  <a:pt x="10" y="67"/>
                </a:cubicBezTo>
                <a:lnTo>
                  <a:pt x="10" y="25"/>
                </a:lnTo>
                <a:lnTo>
                  <a:pt x="0" y="25"/>
                </a:lnTo>
                <a:lnTo>
                  <a:pt x="0" y="23"/>
                </a:lnTo>
                <a:cubicBezTo>
                  <a:pt x="2" y="22"/>
                  <a:pt x="5" y="20"/>
                  <a:pt x="8" y="18"/>
                </a:cubicBezTo>
                <a:cubicBezTo>
                  <a:pt x="10" y="15"/>
                  <a:pt x="13" y="12"/>
                  <a:pt x="15" y="9"/>
                </a:cubicBezTo>
                <a:cubicBezTo>
                  <a:pt x="16" y="7"/>
                  <a:pt x="17" y="4"/>
                  <a:pt x="19" y="0"/>
                </a:cubicBezTo>
                <a:lnTo>
                  <a:pt x="21" y="0"/>
                </a:lnTo>
                <a:close/>
                <a:moveTo>
                  <a:pt x="21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7" name="Freeform 332">
            <a:extLst>
              <a:ext uri="{FF2B5EF4-FFF2-40B4-BE49-F238E27FC236}">
                <a16:creationId xmlns:a16="http://schemas.microsoft.com/office/drawing/2014/main" id="{C397F7DB-3EC7-456D-B359-7F9E67467A5B}"/>
              </a:ext>
            </a:extLst>
          </p:cNvPr>
          <p:cNvSpPr>
            <a:spLocks noEditPoints="1"/>
          </p:cNvSpPr>
          <p:nvPr/>
        </p:nvSpPr>
        <p:spPr bwMode="auto">
          <a:xfrm>
            <a:off x="7342263" y="1746258"/>
            <a:ext cx="50485" cy="158468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1 w 31"/>
              <a:gd name="T19" fmla="*/ 32 h 97"/>
              <a:gd name="T20" fmla="*/ 21 w 31"/>
              <a:gd name="T21" fmla="*/ 83 h 97"/>
              <a:gd name="T22" fmla="*/ 22 w 31"/>
              <a:gd name="T23" fmla="*/ 91 h 97"/>
              <a:gd name="T24" fmla="*/ 25 w 31"/>
              <a:gd name="T25" fmla="*/ 93 h 97"/>
              <a:gd name="T26" fmla="*/ 31 w 31"/>
              <a:gd name="T27" fmla="*/ 94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4 h 97"/>
              <a:gd name="T34" fmla="*/ 7 w 31"/>
              <a:gd name="T35" fmla="*/ 94 h 97"/>
              <a:gd name="T36" fmla="*/ 9 w 31"/>
              <a:gd name="T37" fmla="*/ 91 h 97"/>
              <a:gd name="T38" fmla="*/ 10 w 31"/>
              <a:gd name="T39" fmla="*/ 83 h 97"/>
              <a:gd name="T40" fmla="*/ 10 w 31"/>
              <a:gd name="T41" fmla="*/ 59 h 97"/>
              <a:gd name="T42" fmla="*/ 10 w 31"/>
              <a:gd name="T43" fmla="*/ 45 h 97"/>
              <a:gd name="T44" fmla="*/ 8 w 31"/>
              <a:gd name="T45" fmla="*/ 42 h 97"/>
              <a:gd name="T46" fmla="*/ 5 w 31"/>
              <a:gd name="T47" fmla="*/ 42 h 97"/>
              <a:gd name="T48" fmla="*/ 1 w 31"/>
              <a:gd name="T49" fmla="*/ 43 h 97"/>
              <a:gd name="T50" fmla="*/ 0 w 31"/>
              <a:gd name="T51" fmla="*/ 40 h 97"/>
              <a:gd name="T52" fmla="*/ 19 w 31"/>
              <a:gd name="T53" fmla="*/ 32 h 97"/>
              <a:gd name="T54" fmla="*/ 21 w 31"/>
              <a:gd name="T55" fmla="*/ 32 h 97"/>
              <a:gd name="T56" fmla="*/ 21 w 31"/>
              <a:gd name="T57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19" y="0"/>
                  <a:pt x="21" y="2"/>
                </a:cubicBezTo>
                <a:cubicBezTo>
                  <a:pt x="22" y="3"/>
                  <a:pt x="23" y="5"/>
                  <a:pt x="23" y="7"/>
                </a:cubicBezTo>
                <a:cubicBezTo>
                  <a:pt x="23" y="9"/>
                  <a:pt x="22" y="10"/>
                  <a:pt x="21" y="12"/>
                </a:cubicBezTo>
                <a:cubicBezTo>
                  <a:pt x="19" y="13"/>
                  <a:pt x="18" y="14"/>
                  <a:pt x="16" y="14"/>
                </a:cubicBezTo>
                <a:cubicBezTo>
                  <a:pt x="14" y="14"/>
                  <a:pt x="12" y="13"/>
                  <a:pt x="11" y="12"/>
                </a:cubicBezTo>
                <a:cubicBezTo>
                  <a:pt x="9" y="10"/>
                  <a:pt x="9" y="9"/>
                  <a:pt x="9" y="7"/>
                </a:cubicBezTo>
                <a:cubicBezTo>
                  <a:pt x="9" y="5"/>
                  <a:pt x="9" y="3"/>
                  <a:pt x="11" y="2"/>
                </a:cubicBezTo>
                <a:cubicBezTo>
                  <a:pt x="12" y="0"/>
                  <a:pt x="14" y="0"/>
                  <a:pt x="16" y="0"/>
                </a:cubicBezTo>
                <a:close/>
                <a:moveTo>
                  <a:pt x="21" y="32"/>
                </a:moveTo>
                <a:lnTo>
                  <a:pt x="21" y="83"/>
                </a:lnTo>
                <a:cubicBezTo>
                  <a:pt x="21" y="87"/>
                  <a:pt x="22" y="89"/>
                  <a:pt x="22" y="91"/>
                </a:cubicBezTo>
                <a:cubicBezTo>
                  <a:pt x="23" y="92"/>
                  <a:pt x="24" y="93"/>
                  <a:pt x="25" y="93"/>
                </a:cubicBezTo>
                <a:cubicBezTo>
                  <a:pt x="26" y="94"/>
                  <a:pt x="28" y="94"/>
                  <a:pt x="31" y="94"/>
                </a:cubicBezTo>
                <a:lnTo>
                  <a:pt x="31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4"/>
                  <a:pt x="6" y="94"/>
                  <a:pt x="7" y="94"/>
                </a:cubicBezTo>
                <a:cubicBezTo>
                  <a:pt x="8" y="93"/>
                  <a:pt x="9" y="92"/>
                  <a:pt x="9" y="91"/>
                </a:cubicBezTo>
                <a:cubicBezTo>
                  <a:pt x="10" y="89"/>
                  <a:pt x="10" y="87"/>
                  <a:pt x="10" y="83"/>
                </a:cubicBezTo>
                <a:lnTo>
                  <a:pt x="10" y="59"/>
                </a:lnTo>
                <a:cubicBezTo>
                  <a:pt x="10" y="52"/>
                  <a:pt x="10" y="47"/>
                  <a:pt x="10" y="45"/>
                </a:cubicBezTo>
                <a:cubicBezTo>
                  <a:pt x="9" y="44"/>
                  <a:pt x="9" y="43"/>
                  <a:pt x="8" y="42"/>
                </a:cubicBezTo>
                <a:cubicBezTo>
                  <a:pt x="7" y="42"/>
                  <a:pt x="6" y="42"/>
                  <a:pt x="5" y="42"/>
                </a:cubicBezTo>
                <a:cubicBezTo>
                  <a:pt x="4" y="42"/>
                  <a:pt x="2" y="42"/>
                  <a:pt x="1" y="43"/>
                </a:cubicBezTo>
                <a:lnTo>
                  <a:pt x="0" y="40"/>
                </a:lnTo>
                <a:lnTo>
                  <a:pt x="19" y="32"/>
                </a:lnTo>
                <a:lnTo>
                  <a:pt x="21" y="32"/>
                </a:lnTo>
                <a:close/>
                <a:moveTo>
                  <a:pt x="21" y="3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8" name="Freeform 333">
            <a:extLst>
              <a:ext uri="{FF2B5EF4-FFF2-40B4-BE49-F238E27FC236}">
                <a16:creationId xmlns:a16="http://schemas.microsoft.com/office/drawing/2014/main" id="{4E6C02CC-71D7-4306-BC63-69141D95E45F}"/>
              </a:ext>
            </a:extLst>
          </p:cNvPr>
          <p:cNvSpPr>
            <a:spLocks noEditPoints="1"/>
          </p:cNvSpPr>
          <p:nvPr/>
        </p:nvSpPr>
        <p:spPr bwMode="auto">
          <a:xfrm>
            <a:off x="7405370" y="1798145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5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4 w 57"/>
              <a:gd name="T21" fmla="*/ 5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9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7 w 57"/>
              <a:gd name="T45" fmla="*/ 22 h 66"/>
              <a:gd name="T46" fmla="*/ 47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8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8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2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6"/>
                  <a:pt x="18" y="66"/>
                  <a:pt x="15" y="66"/>
                </a:cubicBezTo>
                <a:cubicBezTo>
                  <a:pt x="11" y="66"/>
                  <a:pt x="7" y="65"/>
                  <a:pt x="5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5"/>
                  <a:pt x="24" y="5"/>
                </a:cubicBezTo>
                <a:cubicBezTo>
                  <a:pt x="21" y="5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2" y="22"/>
                  <a:pt x="10" y="23"/>
                  <a:pt x="9" y="23"/>
                </a:cubicBezTo>
                <a:cubicBezTo>
                  <a:pt x="7" y="23"/>
                  <a:pt x="5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5"/>
                  <a:pt x="44" y="7"/>
                  <a:pt x="45" y="10"/>
                </a:cubicBezTo>
                <a:cubicBezTo>
                  <a:pt x="46" y="12"/>
                  <a:pt x="46" y="16"/>
                  <a:pt x="47" y="22"/>
                </a:cubicBezTo>
                <a:lnTo>
                  <a:pt x="47" y="43"/>
                </a:lnTo>
                <a:cubicBezTo>
                  <a:pt x="46" y="49"/>
                  <a:pt x="47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8"/>
                  <a:pt x="50" y="58"/>
                </a:cubicBezTo>
                <a:cubicBezTo>
                  <a:pt x="50" y="58"/>
                  <a:pt x="51" y="57"/>
                  <a:pt x="52" y="57"/>
                </a:cubicBezTo>
                <a:cubicBezTo>
                  <a:pt x="53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9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8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3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2" y="58"/>
                </a:cubicBezTo>
                <a:cubicBezTo>
                  <a:pt x="25" y="58"/>
                  <a:pt x="30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9" name="Freeform 334">
            <a:extLst>
              <a:ext uri="{FF2B5EF4-FFF2-40B4-BE49-F238E27FC236}">
                <a16:creationId xmlns:a16="http://schemas.microsoft.com/office/drawing/2014/main" id="{0F2F6928-0B97-4D02-A61B-20748DEC813E}"/>
              </a:ext>
            </a:extLst>
          </p:cNvPr>
          <p:cNvSpPr>
            <a:spLocks noEditPoints="1"/>
          </p:cNvSpPr>
          <p:nvPr/>
        </p:nvSpPr>
        <p:spPr bwMode="auto">
          <a:xfrm>
            <a:off x="8100946" y="1935578"/>
            <a:ext cx="99568" cy="157066"/>
          </a:xfrm>
          <a:custGeom>
            <a:avLst/>
            <a:gdLst>
              <a:gd name="T0" fmla="*/ 55 w 61"/>
              <a:gd name="T1" fmla="*/ 0 h 97"/>
              <a:gd name="T2" fmla="*/ 55 w 61"/>
              <a:gd name="T3" fmla="*/ 32 h 97"/>
              <a:gd name="T4" fmla="*/ 53 w 61"/>
              <a:gd name="T5" fmla="*/ 32 h 97"/>
              <a:gd name="T6" fmla="*/ 48 w 61"/>
              <a:gd name="T7" fmla="*/ 18 h 97"/>
              <a:gd name="T8" fmla="*/ 39 w 61"/>
              <a:gd name="T9" fmla="*/ 9 h 97"/>
              <a:gd name="T10" fmla="*/ 27 w 61"/>
              <a:gd name="T11" fmla="*/ 6 h 97"/>
              <a:gd name="T12" fmla="*/ 15 w 61"/>
              <a:gd name="T13" fmla="*/ 10 h 97"/>
              <a:gd name="T14" fmla="*/ 11 w 61"/>
              <a:gd name="T15" fmla="*/ 20 h 97"/>
              <a:gd name="T16" fmla="*/ 14 w 61"/>
              <a:gd name="T17" fmla="*/ 28 h 97"/>
              <a:gd name="T18" fmla="*/ 34 w 61"/>
              <a:gd name="T19" fmla="*/ 41 h 97"/>
              <a:gd name="T20" fmla="*/ 52 w 61"/>
              <a:gd name="T21" fmla="*/ 52 h 97"/>
              <a:gd name="T22" fmla="*/ 59 w 61"/>
              <a:gd name="T23" fmla="*/ 61 h 97"/>
              <a:gd name="T24" fmla="*/ 61 w 61"/>
              <a:gd name="T25" fmla="*/ 72 h 97"/>
              <a:gd name="T26" fmla="*/ 53 w 61"/>
              <a:gd name="T27" fmla="*/ 90 h 97"/>
              <a:gd name="T28" fmla="*/ 32 w 61"/>
              <a:gd name="T29" fmla="*/ 97 h 97"/>
              <a:gd name="T30" fmla="*/ 25 w 61"/>
              <a:gd name="T31" fmla="*/ 97 h 97"/>
              <a:gd name="T32" fmla="*/ 16 w 61"/>
              <a:gd name="T33" fmla="*/ 94 h 97"/>
              <a:gd name="T34" fmla="*/ 7 w 61"/>
              <a:gd name="T35" fmla="*/ 92 h 97"/>
              <a:gd name="T36" fmla="*/ 5 w 61"/>
              <a:gd name="T37" fmla="*/ 93 h 97"/>
              <a:gd name="T38" fmla="*/ 3 w 61"/>
              <a:gd name="T39" fmla="*/ 97 h 97"/>
              <a:gd name="T40" fmla="*/ 1 w 61"/>
              <a:gd name="T41" fmla="*/ 97 h 97"/>
              <a:gd name="T42" fmla="*/ 1 w 61"/>
              <a:gd name="T43" fmla="*/ 66 h 97"/>
              <a:gd name="T44" fmla="*/ 3 w 61"/>
              <a:gd name="T45" fmla="*/ 66 h 97"/>
              <a:gd name="T46" fmla="*/ 8 w 61"/>
              <a:gd name="T47" fmla="*/ 80 h 97"/>
              <a:gd name="T48" fmla="*/ 17 w 61"/>
              <a:gd name="T49" fmla="*/ 89 h 97"/>
              <a:gd name="T50" fmla="*/ 31 w 61"/>
              <a:gd name="T51" fmla="*/ 92 h 97"/>
              <a:gd name="T52" fmla="*/ 44 w 61"/>
              <a:gd name="T53" fmla="*/ 88 h 97"/>
              <a:gd name="T54" fmla="*/ 49 w 61"/>
              <a:gd name="T55" fmla="*/ 77 h 97"/>
              <a:gd name="T56" fmla="*/ 47 w 61"/>
              <a:gd name="T57" fmla="*/ 70 h 97"/>
              <a:gd name="T58" fmla="*/ 42 w 61"/>
              <a:gd name="T59" fmla="*/ 63 h 97"/>
              <a:gd name="T60" fmla="*/ 27 w 61"/>
              <a:gd name="T61" fmla="*/ 55 h 97"/>
              <a:gd name="T62" fmla="*/ 10 w 61"/>
              <a:gd name="T63" fmla="*/ 44 h 97"/>
              <a:gd name="T64" fmla="*/ 2 w 61"/>
              <a:gd name="T65" fmla="*/ 35 h 97"/>
              <a:gd name="T66" fmla="*/ 0 w 61"/>
              <a:gd name="T67" fmla="*/ 25 h 97"/>
              <a:gd name="T68" fmla="*/ 8 w 61"/>
              <a:gd name="T69" fmla="*/ 8 h 97"/>
              <a:gd name="T70" fmla="*/ 27 w 61"/>
              <a:gd name="T71" fmla="*/ 0 h 97"/>
              <a:gd name="T72" fmla="*/ 43 w 61"/>
              <a:gd name="T73" fmla="*/ 4 h 97"/>
              <a:gd name="T74" fmla="*/ 48 w 61"/>
              <a:gd name="T75" fmla="*/ 6 h 97"/>
              <a:gd name="T76" fmla="*/ 51 w 61"/>
              <a:gd name="T77" fmla="*/ 5 h 97"/>
              <a:gd name="T78" fmla="*/ 53 w 61"/>
              <a:gd name="T79" fmla="*/ 0 h 97"/>
              <a:gd name="T80" fmla="*/ 55 w 61"/>
              <a:gd name="T81" fmla="*/ 0 h 97"/>
              <a:gd name="T82" fmla="*/ 55 w 61"/>
              <a:gd name="T8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97">
                <a:moveTo>
                  <a:pt x="55" y="0"/>
                </a:moveTo>
                <a:lnTo>
                  <a:pt x="55" y="32"/>
                </a:lnTo>
                <a:lnTo>
                  <a:pt x="53" y="32"/>
                </a:lnTo>
                <a:cubicBezTo>
                  <a:pt x="52" y="26"/>
                  <a:pt x="50" y="21"/>
                  <a:pt x="48" y="18"/>
                </a:cubicBezTo>
                <a:cubicBezTo>
                  <a:pt x="46" y="14"/>
                  <a:pt x="43" y="11"/>
                  <a:pt x="39" y="9"/>
                </a:cubicBezTo>
                <a:cubicBezTo>
                  <a:pt x="35" y="7"/>
                  <a:pt x="31" y="6"/>
                  <a:pt x="27" y="6"/>
                </a:cubicBezTo>
                <a:cubicBezTo>
                  <a:pt x="22" y="6"/>
                  <a:pt x="18" y="7"/>
                  <a:pt x="15" y="10"/>
                </a:cubicBezTo>
                <a:cubicBezTo>
                  <a:pt x="12" y="13"/>
                  <a:pt x="11" y="16"/>
                  <a:pt x="11" y="20"/>
                </a:cubicBezTo>
                <a:cubicBezTo>
                  <a:pt x="11" y="23"/>
                  <a:pt x="12" y="25"/>
                  <a:pt x="14" y="28"/>
                </a:cubicBezTo>
                <a:cubicBezTo>
                  <a:pt x="16" y="31"/>
                  <a:pt x="23" y="36"/>
                  <a:pt x="34" y="41"/>
                </a:cubicBezTo>
                <a:cubicBezTo>
                  <a:pt x="42" y="46"/>
                  <a:pt x="48" y="50"/>
                  <a:pt x="52" y="52"/>
                </a:cubicBezTo>
                <a:cubicBezTo>
                  <a:pt x="55" y="55"/>
                  <a:pt x="57" y="58"/>
                  <a:pt x="59" y="61"/>
                </a:cubicBezTo>
                <a:cubicBezTo>
                  <a:pt x="61" y="64"/>
                  <a:pt x="61" y="68"/>
                  <a:pt x="61" y="72"/>
                </a:cubicBezTo>
                <a:cubicBezTo>
                  <a:pt x="61" y="79"/>
                  <a:pt x="59" y="85"/>
                  <a:pt x="53" y="90"/>
                </a:cubicBezTo>
                <a:cubicBezTo>
                  <a:pt x="48" y="95"/>
                  <a:pt x="41" y="97"/>
                  <a:pt x="32" y="97"/>
                </a:cubicBezTo>
                <a:cubicBezTo>
                  <a:pt x="30" y="97"/>
                  <a:pt x="27" y="97"/>
                  <a:pt x="25" y="97"/>
                </a:cubicBezTo>
                <a:cubicBezTo>
                  <a:pt x="23" y="96"/>
                  <a:pt x="20" y="96"/>
                  <a:pt x="16" y="94"/>
                </a:cubicBezTo>
                <a:cubicBezTo>
                  <a:pt x="11" y="93"/>
                  <a:pt x="9" y="92"/>
                  <a:pt x="7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4" y="94"/>
                  <a:pt x="4" y="95"/>
                  <a:pt x="3" y="97"/>
                </a:cubicBezTo>
                <a:lnTo>
                  <a:pt x="1" y="97"/>
                </a:lnTo>
                <a:lnTo>
                  <a:pt x="1" y="66"/>
                </a:lnTo>
                <a:lnTo>
                  <a:pt x="3" y="66"/>
                </a:lnTo>
                <a:cubicBezTo>
                  <a:pt x="4" y="72"/>
                  <a:pt x="6" y="77"/>
                  <a:pt x="8" y="80"/>
                </a:cubicBezTo>
                <a:cubicBezTo>
                  <a:pt x="10" y="84"/>
                  <a:pt x="13" y="87"/>
                  <a:pt x="17" y="89"/>
                </a:cubicBezTo>
                <a:cubicBezTo>
                  <a:pt x="21" y="91"/>
                  <a:pt x="26" y="92"/>
                  <a:pt x="31" y="92"/>
                </a:cubicBezTo>
                <a:cubicBezTo>
                  <a:pt x="37" y="92"/>
                  <a:pt x="41" y="91"/>
                  <a:pt x="44" y="88"/>
                </a:cubicBezTo>
                <a:cubicBezTo>
                  <a:pt x="48" y="85"/>
                  <a:pt x="49" y="81"/>
                  <a:pt x="49" y="77"/>
                </a:cubicBezTo>
                <a:cubicBezTo>
                  <a:pt x="49" y="75"/>
                  <a:pt x="49" y="72"/>
                  <a:pt x="47" y="70"/>
                </a:cubicBezTo>
                <a:cubicBezTo>
                  <a:pt x="46" y="68"/>
                  <a:pt x="44" y="66"/>
                  <a:pt x="42" y="63"/>
                </a:cubicBezTo>
                <a:cubicBezTo>
                  <a:pt x="40" y="62"/>
                  <a:pt x="35" y="59"/>
                  <a:pt x="27" y="55"/>
                </a:cubicBezTo>
                <a:cubicBezTo>
                  <a:pt x="19" y="50"/>
                  <a:pt x="13" y="47"/>
                  <a:pt x="10" y="44"/>
                </a:cubicBezTo>
                <a:cubicBezTo>
                  <a:pt x="7" y="41"/>
                  <a:pt x="4" y="39"/>
                  <a:pt x="2" y="35"/>
                </a:cubicBezTo>
                <a:cubicBezTo>
                  <a:pt x="1" y="32"/>
                  <a:pt x="0" y="29"/>
                  <a:pt x="0" y="25"/>
                </a:cubicBezTo>
                <a:cubicBezTo>
                  <a:pt x="0" y="18"/>
                  <a:pt x="2" y="12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32" y="0"/>
                  <a:pt x="37" y="2"/>
                  <a:pt x="43" y="4"/>
                </a:cubicBezTo>
                <a:cubicBezTo>
                  <a:pt x="45" y="5"/>
                  <a:pt x="47" y="6"/>
                  <a:pt x="48" y="6"/>
                </a:cubicBezTo>
                <a:cubicBezTo>
                  <a:pt x="49" y="6"/>
                  <a:pt x="50" y="5"/>
                  <a:pt x="51" y="5"/>
                </a:cubicBezTo>
                <a:cubicBezTo>
                  <a:pt x="52" y="4"/>
                  <a:pt x="52" y="3"/>
                  <a:pt x="53" y="0"/>
                </a:cubicBezTo>
                <a:lnTo>
                  <a:pt x="55" y="0"/>
                </a:lnTo>
                <a:close/>
                <a:moveTo>
                  <a:pt x="55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0" name="Freeform 335">
            <a:extLst>
              <a:ext uri="{FF2B5EF4-FFF2-40B4-BE49-F238E27FC236}">
                <a16:creationId xmlns:a16="http://schemas.microsoft.com/office/drawing/2014/main" id="{D77D3DBA-5DA2-49B0-81FD-FBFC2ACCA77A}"/>
              </a:ext>
            </a:extLst>
          </p:cNvPr>
          <p:cNvSpPr>
            <a:spLocks noEditPoints="1"/>
          </p:cNvSpPr>
          <p:nvPr/>
        </p:nvSpPr>
        <p:spPr bwMode="auto">
          <a:xfrm>
            <a:off x="8218745" y="1931370"/>
            <a:ext cx="53290" cy="158468"/>
          </a:xfrm>
          <a:custGeom>
            <a:avLst/>
            <a:gdLst>
              <a:gd name="T0" fmla="*/ 22 w 32"/>
              <a:gd name="T1" fmla="*/ 0 h 97"/>
              <a:gd name="T2" fmla="*/ 22 w 32"/>
              <a:gd name="T3" fmla="*/ 83 h 97"/>
              <a:gd name="T4" fmla="*/ 23 w 32"/>
              <a:gd name="T5" fmla="*/ 91 h 97"/>
              <a:gd name="T6" fmla="*/ 25 w 32"/>
              <a:gd name="T7" fmla="*/ 94 h 97"/>
              <a:gd name="T8" fmla="*/ 32 w 32"/>
              <a:gd name="T9" fmla="*/ 95 h 97"/>
              <a:gd name="T10" fmla="*/ 32 w 32"/>
              <a:gd name="T11" fmla="*/ 97 h 97"/>
              <a:gd name="T12" fmla="*/ 1 w 32"/>
              <a:gd name="T13" fmla="*/ 97 h 97"/>
              <a:gd name="T14" fmla="*/ 1 w 32"/>
              <a:gd name="T15" fmla="*/ 95 h 97"/>
              <a:gd name="T16" fmla="*/ 7 w 32"/>
              <a:gd name="T17" fmla="*/ 94 h 97"/>
              <a:gd name="T18" fmla="*/ 10 w 32"/>
              <a:gd name="T19" fmla="*/ 91 h 97"/>
              <a:gd name="T20" fmla="*/ 11 w 32"/>
              <a:gd name="T21" fmla="*/ 83 h 97"/>
              <a:gd name="T22" fmla="*/ 11 w 32"/>
              <a:gd name="T23" fmla="*/ 26 h 97"/>
              <a:gd name="T24" fmla="*/ 10 w 32"/>
              <a:gd name="T25" fmla="*/ 13 h 97"/>
              <a:gd name="T26" fmla="*/ 9 w 32"/>
              <a:gd name="T27" fmla="*/ 10 h 97"/>
              <a:gd name="T28" fmla="*/ 6 w 32"/>
              <a:gd name="T29" fmla="*/ 9 h 97"/>
              <a:gd name="T30" fmla="*/ 1 w 32"/>
              <a:gd name="T31" fmla="*/ 10 h 97"/>
              <a:gd name="T32" fmla="*/ 0 w 32"/>
              <a:gd name="T33" fmla="*/ 8 h 97"/>
              <a:gd name="T34" fmla="*/ 19 w 32"/>
              <a:gd name="T35" fmla="*/ 0 h 97"/>
              <a:gd name="T36" fmla="*/ 22 w 32"/>
              <a:gd name="T37" fmla="*/ 0 h 97"/>
              <a:gd name="T38" fmla="*/ 22 w 32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7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26"/>
                </a:lnTo>
                <a:cubicBezTo>
                  <a:pt x="11" y="19"/>
                  <a:pt x="10" y="15"/>
                  <a:pt x="10" y="13"/>
                </a:cubicBezTo>
                <a:cubicBezTo>
                  <a:pt x="10" y="12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1" name="Freeform 336">
            <a:extLst>
              <a:ext uri="{FF2B5EF4-FFF2-40B4-BE49-F238E27FC236}">
                <a16:creationId xmlns:a16="http://schemas.microsoft.com/office/drawing/2014/main" id="{DD3BAF1D-B1A9-43CD-A346-7EBFFD500E96}"/>
              </a:ext>
            </a:extLst>
          </p:cNvPr>
          <p:cNvSpPr>
            <a:spLocks noEditPoints="1"/>
          </p:cNvSpPr>
          <p:nvPr/>
        </p:nvSpPr>
        <p:spPr bwMode="auto">
          <a:xfrm>
            <a:off x="8284656" y="1986063"/>
            <a:ext cx="98166" cy="106580"/>
          </a:xfrm>
          <a:custGeom>
            <a:avLst/>
            <a:gdLst>
              <a:gd name="T0" fmla="*/ 30 w 60"/>
              <a:gd name="T1" fmla="*/ 0 h 66"/>
              <a:gd name="T2" fmla="*/ 53 w 60"/>
              <a:gd name="T3" fmla="*/ 11 h 66"/>
              <a:gd name="T4" fmla="*/ 60 w 60"/>
              <a:gd name="T5" fmla="*/ 32 h 66"/>
              <a:gd name="T6" fmla="*/ 56 w 60"/>
              <a:gd name="T7" fmla="*/ 49 h 66"/>
              <a:gd name="T8" fmla="*/ 45 w 60"/>
              <a:gd name="T9" fmla="*/ 62 h 66"/>
              <a:gd name="T10" fmla="*/ 29 w 60"/>
              <a:gd name="T11" fmla="*/ 66 h 66"/>
              <a:gd name="T12" fmla="*/ 7 w 60"/>
              <a:gd name="T13" fmla="*/ 55 h 66"/>
              <a:gd name="T14" fmla="*/ 0 w 60"/>
              <a:gd name="T15" fmla="*/ 34 h 66"/>
              <a:gd name="T16" fmla="*/ 4 w 60"/>
              <a:gd name="T17" fmla="*/ 16 h 66"/>
              <a:gd name="T18" fmla="*/ 15 w 60"/>
              <a:gd name="T19" fmla="*/ 4 h 66"/>
              <a:gd name="T20" fmla="*/ 30 w 60"/>
              <a:gd name="T21" fmla="*/ 0 h 66"/>
              <a:gd name="T22" fmla="*/ 28 w 60"/>
              <a:gd name="T23" fmla="*/ 4 h 66"/>
              <a:gd name="T24" fmla="*/ 20 w 60"/>
              <a:gd name="T25" fmla="*/ 6 h 66"/>
              <a:gd name="T26" fmla="*/ 15 w 60"/>
              <a:gd name="T27" fmla="*/ 14 h 66"/>
              <a:gd name="T28" fmla="*/ 12 w 60"/>
              <a:gd name="T29" fmla="*/ 28 h 66"/>
              <a:gd name="T30" fmla="*/ 18 w 60"/>
              <a:gd name="T31" fmla="*/ 51 h 66"/>
              <a:gd name="T32" fmla="*/ 32 w 60"/>
              <a:gd name="T33" fmla="*/ 61 h 66"/>
              <a:gd name="T34" fmla="*/ 43 w 60"/>
              <a:gd name="T35" fmla="*/ 56 h 66"/>
              <a:gd name="T36" fmla="*/ 47 w 60"/>
              <a:gd name="T37" fmla="*/ 37 h 66"/>
              <a:gd name="T38" fmla="*/ 40 w 60"/>
              <a:gd name="T39" fmla="*/ 11 h 66"/>
              <a:gd name="T40" fmla="*/ 28 w 60"/>
              <a:gd name="T41" fmla="*/ 4 h 66"/>
              <a:gd name="T42" fmla="*/ 28 w 60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6">
                <a:moveTo>
                  <a:pt x="30" y="0"/>
                </a:moveTo>
                <a:cubicBezTo>
                  <a:pt x="39" y="0"/>
                  <a:pt x="47" y="3"/>
                  <a:pt x="53" y="11"/>
                </a:cubicBezTo>
                <a:cubicBezTo>
                  <a:pt x="58" y="17"/>
                  <a:pt x="60" y="24"/>
                  <a:pt x="60" y="32"/>
                </a:cubicBezTo>
                <a:cubicBezTo>
                  <a:pt x="60" y="37"/>
                  <a:pt x="59" y="43"/>
                  <a:pt x="56" y="49"/>
                </a:cubicBezTo>
                <a:cubicBezTo>
                  <a:pt x="53" y="54"/>
                  <a:pt x="50" y="59"/>
                  <a:pt x="45" y="62"/>
                </a:cubicBezTo>
                <a:cubicBezTo>
                  <a:pt x="40" y="65"/>
                  <a:pt x="35" y="66"/>
                  <a:pt x="29" y="66"/>
                </a:cubicBezTo>
                <a:cubicBezTo>
                  <a:pt x="20" y="66"/>
                  <a:pt x="12" y="62"/>
                  <a:pt x="7" y="55"/>
                </a:cubicBezTo>
                <a:cubicBezTo>
                  <a:pt x="2" y="48"/>
                  <a:pt x="0" y="41"/>
                  <a:pt x="0" y="34"/>
                </a:cubicBezTo>
                <a:cubicBezTo>
                  <a:pt x="0" y="28"/>
                  <a:pt x="1" y="22"/>
                  <a:pt x="4" y="16"/>
                </a:cubicBezTo>
                <a:cubicBezTo>
                  <a:pt x="7" y="11"/>
                  <a:pt x="10" y="7"/>
                  <a:pt x="15" y="4"/>
                </a:cubicBezTo>
                <a:cubicBezTo>
                  <a:pt x="20" y="1"/>
                  <a:pt x="25" y="0"/>
                  <a:pt x="30" y="0"/>
                </a:cubicBezTo>
                <a:close/>
                <a:moveTo>
                  <a:pt x="28" y="4"/>
                </a:moveTo>
                <a:cubicBezTo>
                  <a:pt x="25" y="4"/>
                  <a:pt x="23" y="5"/>
                  <a:pt x="20" y="6"/>
                </a:cubicBezTo>
                <a:cubicBezTo>
                  <a:pt x="18" y="8"/>
                  <a:pt x="16" y="10"/>
                  <a:pt x="15" y="14"/>
                </a:cubicBezTo>
                <a:cubicBezTo>
                  <a:pt x="13" y="18"/>
                  <a:pt x="12" y="22"/>
                  <a:pt x="12" y="28"/>
                </a:cubicBezTo>
                <a:cubicBezTo>
                  <a:pt x="12" y="37"/>
                  <a:pt x="14" y="45"/>
                  <a:pt x="18" y="51"/>
                </a:cubicBezTo>
                <a:cubicBezTo>
                  <a:pt x="21" y="58"/>
                  <a:pt x="26" y="61"/>
                  <a:pt x="32" y="61"/>
                </a:cubicBezTo>
                <a:cubicBezTo>
                  <a:pt x="36" y="61"/>
                  <a:pt x="40" y="59"/>
                  <a:pt x="43" y="56"/>
                </a:cubicBezTo>
                <a:cubicBezTo>
                  <a:pt x="46" y="52"/>
                  <a:pt x="47" y="46"/>
                  <a:pt x="47" y="37"/>
                </a:cubicBezTo>
                <a:cubicBezTo>
                  <a:pt x="47" y="26"/>
                  <a:pt x="45" y="17"/>
                  <a:pt x="40" y="11"/>
                </a:cubicBezTo>
                <a:cubicBezTo>
                  <a:pt x="37" y="6"/>
                  <a:pt x="33" y="4"/>
                  <a:pt x="28" y="4"/>
                </a:cubicBezTo>
                <a:close/>
                <a:moveTo>
                  <a:pt x="28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2" name="Freeform 337">
            <a:extLst>
              <a:ext uri="{FF2B5EF4-FFF2-40B4-BE49-F238E27FC236}">
                <a16:creationId xmlns:a16="http://schemas.microsoft.com/office/drawing/2014/main" id="{F19E635B-FB38-4E30-A93C-E1E528CE8D2F}"/>
              </a:ext>
            </a:extLst>
          </p:cNvPr>
          <p:cNvSpPr>
            <a:spLocks noEditPoints="1"/>
          </p:cNvSpPr>
          <p:nvPr/>
        </p:nvSpPr>
        <p:spPr bwMode="auto">
          <a:xfrm>
            <a:off x="8391236" y="1988868"/>
            <a:ext cx="110787" cy="103775"/>
          </a:xfrm>
          <a:custGeom>
            <a:avLst/>
            <a:gdLst>
              <a:gd name="T0" fmla="*/ 0 w 68"/>
              <a:gd name="T1" fmla="*/ 0 h 64"/>
              <a:gd name="T2" fmla="*/ 29 w 68"/>
              <a:gd name="T3" fmla="*/ 0 h 64"/>
              <a:gd name="T4" fmla="*/ 29 w 68"/>
              <a:gd name="T5" fmla="*/ 2 h 64"/>
              <a:gd name="T6" fmla="*/ 28 w 68"/>
              <a:gd name="T7" fmla="*/ 2 h 64"/>
              <a:gd name="T8" fmla="*/ 24 w 68"/>
              <a:gd name="T9" fmla="*/ 3 h 64"/>
              <a:gd name="T10" fmla="*/ 22 w 68"/>
              <a:gd name="T11" fmla="*/ 7 h 64"/>
              <a:gd name="T12" fmla="*/ 24 w 68"/>
              <a:gd name="T13" fmla="*/ 13 h 64"/>
              <a:gd name="T14" fmla="*/ 38 w 68"/>
              <a:gd name="T15" fmla="*/ 47 h 64"/>
              <a:gd name="T16" fmla="*/ 53 w 68"/>
              <a:gd name="T17" fmla="*/ 11 h 64"/>
              <a:gd name="T18" fmla="*/ 54 w 68"/>
              <a:gd name="T19" fmla="*/ 5 h 64"/>
              <a:gd name="T20" fmla="*/ 54 w 68"/>
              <a:gd name="T21" fmla="*/ 4 h 64"/>
              <a:gd name="T22" fmla="*/ 52 w 68"/>
              <a:gd name="T23" fmla="*/ 2 h 64"/>
              <a:gd name="T24" fmla="*/ 47 w 68"/>
              <a:gd name="T25" fmla="*/ 2 h 64"/>
              <a:gd name="T26" fmla="*/ 47 w 68"/>
              <a:gd name="T27" fmla="*/ 0 h 64"/>
              <a:gd name="T28" fmla="*/ 68 w 68"/>
              <a:gd name="T29" fmla="*/ 0 h 64"/>
              <a:gd name="T30" fmla="*/ 68 w 68"/>
              <a:gd name="T31" fmla="*/ 2 h 64"/>
              <a:gd name="T32" fmla="*/ 63 w 68"/>
              <a:gd name="T33" fmla="*/ 4 h 64"/>
              <a:gd name="T34" fmla="*/ 58 w 68"/>
              <a:gd name="T35" fmla="*/ 10 h 64"/>
              <a:gd name="T36" fmla="*/ 36 w 68"/>
              <a:gd name="T37" fmla="*/ 64 h 64"/>
              <a:gd name="T38" fmla="*/ 33 w 68"/>
              <a:gd name="T39" fmla="*/ 64 h 64"/>
              <a:gd name="T40" fmla="*/ 11 w 68"/>
              <a:gd name="T41" fmla="*/ 11 h 64"/>
              <a:gd name="T42" fmla="*/ 8 w 68"/>
              <a:gd name="T43" fmla="*/ 6 h 64"/>
              <a:gd name="T44" fmla="*/ 5 w 68"/>
              <a:gd name="T45" fmla="*/ 3 h 64"/>
              <a:gd name="T46" fmla="*/ 0 w 68"/>
              <a:gd name="T47" fmla="*/ 2 h 64"/>
              <a:gd name="T48" fmla="*/ 0 w 68"/>
              <a:gd name="T49" fmla="*/ 0 h 64"/>
              <a:gd name="T50" fmla="*/ 0 w 68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" h="64">
                <a:moveTo>
                  <a:pt x="0" y="0"/>
                </a:moveTo>
                <a:lnTo>
                  <a:pt x="29" y="0"/>
                </a:lnTo>
                <a:lnTo>
                  <a:pt x="29" y="2"/>
                </a:lnTo>
                <a:lnTo>
                  <a:pt x="28" y="2"/>
                </a:lnTo>
                <a:cubicBezTo>
                  <a:pt x="26" y="2"/>
                  <a:pt x="24" y="3"/>
                  <a:pt x="24" y="3"/>
                </a:cubicBezTo>
                <a:cubicBezTo>
                  <a:pt x="23" y="4"/>
                  <a:pt x="22" y="5"/>
                  <a:pt x="22" y="7"/>
                </a:cubicBezTo>
                <a:cubicBezTo>
                  <a:pt x="22" y="8"/>
                  <a:pt x="23" y="10"/>
                  <a:pt x="24" y="13"/>
                </a:cubicBezTo>
                <a:lnTo>
                  <a:pt x="38" y="47"/>
                </a:lnTo>
                <a:lnTo>
                  <a:pt x="53" y="11"/>
                </a:lnTo>
                <a:cubicBezTo>
                  <a:pt x="54" y="9"/>
                  <a:pt x="54" y="7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3" y="3"/>
                  <a:pt x="53" y="3"/>
                  <a:pt x="52" y="2"/>
                </a:cubicBezTo>
                <a:cubicBezTo>
                  <a:pt x="51" y="2"/>
                  <a:pt x="49" y="2"/>
                  <a:pt x="47" y="2"/>
                </a:cubicBezTo>
                <a:lnTo>
                  <a:pt x="47" y="0"/>
                </a:lnTo>
                <a:lnTo>
                  <a:pt x="68" y="0"/>
                </a:lnTo>
                <a:lnTo>
                  <a:pt x="68" y="2"/>
                </a:lnTo>
                <a:cubicBezTo>
                  <a:pt x="65" y="2"/>
                  <a:pt x="64" y="3"/>
                  <a:pt x="63" y="4"/>
                </a:cubicBezTo>
                <a:cubicBezTo>
                  <a:pt x="61" y="5"/>
                  <a:pt x="60" y="7"/>
                  <a:pt x="58" y="10"/>
                </a:cubicBezTo>
                <a:lnTo>
                  <a:pt x="36" y="64"/>
                </a:lnTo>
                <a:lnTo>
                  <a:pt x="33" y="64"/>
                </a:lnTo>
                <a:lnTo>
                  <a:pt x="11" y="11"/>
                </a:lnTo>
                <a:cubicBezTo>
                  <a:pt x="10" y="9"/>
                  <a:pt x="9" y="7"/>
                  <a:pt x="8" y="6"/>
                </a:cubicBezTo>
                <a:cubicBezTo>
                  <a:pt x="7" y="5"/>
                  <a:pt x="6" y="4"/>
                  <a:pt x="5" y="3"/>
                </a:cubicBezTo>
                <a:cubicBezTo>
                  <a:pt x="4" y="3"/>
                  <a:pt x="2" y="2"/>
                  <a:pt x="0" y="2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3" name="Freeform 338">
            <a:extLst>
              <a:ext uri="{FF2B5EF4-FFF2-40B4-BE49-F238E27FC236}">
                <a16:creationId xmlns:a16="http://schemas.microsoft.com/office/drawing/2014/main" id="{6E5B4A41-292D-4904-9A88-3C8C04C91961}"/>
              </a:ext>
            </a:extLst>
          </p:cNvPr>
          <p:cNvSpPr>
            <a:spLocks noEditPoints="1"/>
          </p:cNvSpPr>
          <p:nvPr/>
        </p:nvSpPr>
        <p:spPr bwMode="auto">
          <a:xfrm>
            <a:off x="8511840" y="1986063"/>
            <a:ext cx="92556" cy="105178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2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3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8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8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4" y="10"/>
                  <a:pt x="14" y="12"/>
                </a:cubicBezTo>
                <a:lnTo>
                  <a:pt x="14" y="15"/>
                </a:lnTo>
                <a:cubicBezTo>
                  <a:pt x="14" y="18"/>
                  <a:pt x="13" y="19"/>
                  <a:pt x="12" y="20"/>
                </a:cubicBezTo>
                <a:cubicBezTo>
                  <a:pt x="11" y="22"/>
                  <a:pt x="10" y="22"/>
                  <a:pt x="8" y="22"/>
                </a:cubicBezTo>
                <a:cubicBezTo>
                  <a:pt x="6" y="22"/>
                  <a:pt x="5" y="22"/>
                  <a:pt x="4" y="20"/>
                </a:cubicBezTo>
                <a:cubicBezTo>
                  <a:pt x="3" y="19"/>
                  <a:pt x="2" y="18"/>
                  <a:pt x="2" y="15"/>
                </a:cubicBezTo>
                <a:cubicBezTo>
                  <a:pt x="2" y="12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3"/>
                </a:cubicBezTo>
                <a:cubicBezTo>
                  <a:pt x="42" y="4"/>
                  <a:pt x="43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8" y="56"/>
                </a:cubicBezTo>
                <a:cubicBezTo>
                  <a:pt x="48" y="57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5"/>
                  <a:pt x="37" y="63"/>
                </a:cubicBezTo>
                <a:cubicBezTo>
                  <a:pt x="35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2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4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7"/>
                  <a:pt x="18" y="58"/>
                  <a:pt x="21" y="58"/>
                </a:cubicBezTo>
                <a:cubicBezTo>
                  <a:pt x="25" y="58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4" name="Freeform 339">
            <a:extLst>
              <a:ext uri="{FF2B5EF4-FFF2-40B4-BE49-F238E27FC236}">
                <a16:creationId xmlns:a16="http://schemas.microsoft.com/office/drawing/2014/main" id="{6DEA5A6C-4927-428C-8441-6E8A80458114}"/>
              </a:ext>
            </a:extLst>
          </p:cNvPr>
          <p:cNvSpPr>
            <a:spLocks noEditPoints="1"/>
          </p:cNvSpPr>
          <p:nvPr/>
        </p:nvSpPr>
        <p:spPr bwMode="auto">
          <a:xfrm>
            <a:off x="8607202" y="1931370"/>
            <a:ext cx="113592" cy="158468"/>
          </a:xfrm>
          <a:custGeom>
            <a:avLst/>
            <a:gdLst>
              <a:gd name="T0" fmla="*/ 22 w 70"/>
              <a:gd name="T1" fmla="*/ 0 h 97"/>
              <a:gd name="T2" fmla="*/ 22 w 70"/>
              <a:gd name="T3" fmla="*/ 62 h 97"/>
              <a:gd name="T4" fmla="*/ 38 w 70"/>
              <a:gd name="T5" fmla="*/ 48 h 97"/>
              <a:gd name="T6" fmla="*/ 44 w 70"/>
              <a:gd name="T7" fmla="*/ 42 h 97"/>
              <a:gd name="T8" fmla="*/ 44 w 70"/>
              <a:gd name="T9" fmla="*/ 40 h 97"/>
              <a:gd name="T10" fmla="*/ 43 w 70"/>
              <a:gd name="T11" fmla="*/ 38 h 97"/>
              <a:gd name="T12" fmla="*/ 39 w 70"/>
              <a:gd name="T13" fmla="*/ 37 h 97"/>
              <a:gd name="T14" fmla="*/ 39 w 70"/>
              <a:gd name="T15" fmla="*/ 35 h 97"/>
              <a:gd name="T16" fmla="*/ 67 w 70"/>
              <a:gd name="T17" fmla="*/ 35 h 97"/>
              <a:gd name="T18" fmla="*/ 67 w 70"/>
              <a:gd name="T19" fmla="*/ 37 h 97"/>
              <a:gd name="T20" fmla="*/ 57 w 70"/>
              <a:gd name="T21" fmla="*/ 38 h 97"/>
              <a:gd name="T22" fmla="*/ 49 w 70"/>
              <a:gd name="T23" fmla="*/ 44 h 97"/>
              <a:gd name="T24" fmla="*/ 33 w 70"/>
              <a:gd name="T25" fmla="*/ 59 h 97"/>
              <a:gd name="T26" fmla="*/ 49 w 70"/>
              <a:gd name="T27" fmla="*/ 79 h 97"/>
              <a:gd name="T28" fmla="*/ 58 w 70"/>
              <a:gd name="T29" fmla="*/ 90 h 97"/>
              <a:gd name="T30" fmla="*/ 64 w 70"/>
              <a:gd name="T31" fmla="*/ 94 h 97"/>
              <a:gd name="T32" fmla="*/ 70 w 70"/>
              <a:gd name="T33" fmla="*/ 95 h 97"/>
              <a:gd name="T34" fmla="*/ 70 w 70"/>
              <a:gd name="T35" fmla="*/ 97 h 97"/>
              <a:gd name="T36" fmla="*/ 39 w 70"/>
              <a:gd name="T37" fmla="*/ 97 h 97"/>
              <a:gd name="T38" fmla="*/ 39 w 70"/>
              <a:gd name="T39" fmla="*/ 95 h 97"/>
              <a:gd name="T40" fmla="*/ 43 w 70"/>
              <a:gd name="T41" fmla="*/ 94 h 97"/>
              <a:gd name="T42" fmla="*/ 44 w 70"/>
              <a:gd name="T43" fmla="*/ 92 h 97"/>
              <a:gd name="T44" fmla="*/ 41 w 70"/>
              <a:gd name="T45" fmla="*/ 87 h 97"/>
              <a:gd name="T46" fmla="*/ 22 w 70"/>
              <a:gd name="T47" fmla="*/ 62 h 97"/>
              <a:gd name="T48" fmla="*/ 22 w 70"/>
              <a:gd name="T49" fmla="*/ 83 h 97"/>
              <a:gd name="T50" fmla="*/ 23 w 70"/>
              <a:gd name="T51" fmla="*/ 91 h 97"/>
              <a:gd name="T52" fmla="*/ 25 w 70"/>
              <a:gd name="T53" fmla="*/ 94 h 97"/>
              <a:gd name="T54" fmla="*/ 32 w 70"/>
              <a:gd name="T55" fmla="*/ 95 h 97"/>
              <a:gd name="T56" fmla="*/ 32 w 70"/>
              <a:gd name="T57" fmla="*/ 97 h 97"/>
              <a:gd name="T58" fmla="*/ 0 w 70"/>
              <a:gd name="T59" fmla="*/ 97 h 97"/>
              <a:gd name="T60" fmla="*/ 0 w 70"/>
              <a:gd name="T61" fmla="*/ 95 h 97"/>
              <a:gd name="T62" fmla="*/ 7 w 70"/>
              <a:gd name="T63" fmla="*/ 94 h 97"/>
              <a:gd name="T64" fmla="*/ 10 w 70"/>
              <a:gd name="T65" fmla="*/ 91 h 97"/>
              <a:gd name="T66" fmla="*/ 11 w 70"/>
              <a:gd name="T67" fmla="*/ 83 h 97"/>
              <a:gd name="T68" fmla="*/ 11 w 70"/>
              <a:gd name="T69" fmla="*/ 26 h 97"/>
              <a:gd name="T70" fmla="*/ 10 w 70"/>
              <a:gd name="T71" fmla="*/ 13 h 97"/>
              <a:gd name="T72" fmla="*/ 9 w 70"/>
              <a:gd name="T73" fmla="*/ 10 h 97"/>
              <a:gd name="T74" fmla="*/ 6 w 70"/>
              <a:gd name="T75" fmla="*/ 9 h 97"/>
              <a:gd name="T76" fmla="*/ 1 w 70"/>
              <a:gd name="T77" fmla="*/ 10 h 97"/>
              <a:gd name="T78" fmla="*/ 0 w 70"/>
              <a:gd name="T79" fmla="*/ 8 h 97"/>
              <a:gd name="T80" fmla="*/ 19 w 70"/>
              <a:gd name="T81" fmla="*/ 0 h 97"/>
              <a:gd name="T82" fmla="*/ 22 w 70"/>
              <a:gd name="T83" fmla="*/ 0 h 97"/>
              <a:gd name="T84" fmla="*/ 22 w 70"/>
              <a:gd name="T8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97">
                <a:moveTo>
                  <a:pt x="22" y="0"/>
                </a:moveTo>
                <a:lnTo>
                  <a:pt x="22" y="62"/>
                </a:lnTo>
                <a:lnTo>
                  <a:pt x="38" y="48"/>
                </a:lnTo>
                <a:cubicBezTo>
                  <a:pt x="41" y="45"/>
                  <a:pt x="43" y="43"/>
                  <a:pt x="44" y="42"/>
                </a:cubicBezTo>
                <a:cubicBezTo>
                  <a:pt x="44" y="41"/>
                  <a:pt x="44" y="41"/>
                  <a:pt x="44" y="40"/>
                </a:cubicBezTo>
                <a:cubicBezTo>
                  <a:pt x="44" y="39"/>
                  <a:pt x="44" y="39"/>
                  <a:pt x="43" y="38"/>
                </a:cubicBezTo>
                <a:cubicBezTo>
                  <a:pt x="42" y="37"/>
                  <a:pt x="41" y="37"/>
                  <a:pt x="39" y="37"/>
                </a:cubicBezTo>
                <a:lnTo>
                  <a:pt x="39" y="35"/>
                </a:lnTo>
                <a:lnTo>
                  <a:pt x="67" y="35"/>
                </a:lnTo>
                <a:lnTo>
                  <a:pt x="67" y="37"/>
                </a:lnTo>
                <a:cubicBezTo>
                  <a:pt x="63" y="37"/>
                  <a:pt x="60" y="37"/>
                  <a:pt x="57" y="38"/>
                </a:cubicBezTo>
                <a:cubicBezTo>
                  <a:pt x="55" y="40"/>
                  <a:pt x="52" y="41"/>
                  <a:pt x="49" y="44"/>
                </a:cubicBezTo>
                <a:lnTo>
                  <a:pt x="33" y="59"/>
                </a:lnTo>
                <a:lnTo>
                  <a:pt x="49" y="79"/>
                </a:lnTo>
                <a:cubicBezTo>
                  <a:pt x="54" y="85"/>
                  <a:pt x="57" y="88"/>
                  <a:pt x="58" y="90"/>
                </a:cubicBezTo>
                <a:cubicBezTo>
                  <a:pt x="60" y="92"/>
                  <a:pt x="62" y="93"/>
                  <a:pt x="64" y="94"/>
                </a:cubicBezTo>
                <a:cubicBezTo>
                  <a:pt x="65" y="95"/>
                  <a:pt x="67" y="95"/>
                  <a:pt x="70" y="95"/>
                </a:cubicBezTo>
                <a:lnTo>
                  <a:pt x="70" y="97"/>
                </a:lnTo>
                <a:lnTo>
                  <a:pt x="39" y="97"/>
                </a:lnTo>
                <a:lnTo>
                  <a:pt x="39" y="95"/>
                </a:lnTo>
                <a:cubicBezTo>
                  <a:pt x="41" y="95"/>
                  <a:pt x="42" y="94"/>
                  <a:pt x="43" y="94"/>
                </a:cubicBezTo>
                <a:cubicBezTo>
                  <a:pt x="44" y="94"/>
                  <a:pt x="44" y="93"/>
                  <a:pt x="44" y="92"/>
                </a:cubicBezTo>
                <a:cubicBezTo>
                  <a:pt x="44" y="91"/>
                  <a:pt x="43" y="89"/>
                  <a:pt x="41" y="87"/>
                </a:cubicBezTo>
                <a:lnTo>
                  <a:pt x="22" y="62"/>
                </a:ln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9" y="95"/>
                  <a:pt x="32" y="95"/>
                </a:cubicBezTo>
                <a:lnTo>
                  <a:pt x="32" y="97"/>
                </a:lnTo>
                <a:lnTo>
                  <a:pt x="0" y="97"/>
                </a:lnTo>
                <a:lnTo>
                  <a:pt x="0" y="95"/>
                </a:lnTo>
                <a:cubicBezTo>
                  <a:pt x="3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26"/>
                </a:lnTo>
                <a:cubicBezTo>
                  <a:pt x="11" y="19"/>
                  <a:pt x="10" y="15"/>
                  <a:pt x="10" y="13"/>
                </a:cubicBezTo>
                <a:cubicBezTo>
                  <a:pt x="10" y="12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5" name="Freeform 340">
            <a:extLst>
              <a:ext uri="{FF2B5EF4-FFF2-40B4-BE49-F238E27FC236}">
                <a16:creationId xmlns:a16="http://schemas.microsoft.com/office/drawing/2014/main" id="{0FD77392-2573-49CD-8394-B72BD5DC7E0C}"/>
              </a:ext>
            </a:extLst>
          </p:cNvPr>
          <p:cNvSpPr>
            <a:spLocks noEditPoints="1"/>
          </p:cNvSpPr>
          <p:nvPr/>
        </p:nvSpPr>
        <p:spPr bwMode="auto">
          <a:xfrm>
            <a:off x="8725001" y="1931370"/>
            <a:ext cx="51888" cy="158468"/>
          </a:xfrm>
          <a:custGeom>
            <a:avLst/>
            <a:gdLst>
              <a:gd name="T0" fmla="*/ 16 w 32"/>
              <a:gd name="T1" fmla="*/ 0 h 97"/>
              <a:gd name="T2" fmla="*/ 21 w 32"/>
              <a:gd name="T3" fmla="*/ 2 h 97"/>
              <a:gd name="T4" fmla="*/ 23 w 32"/>
              <a:gd name="T5" fmla="*/ 7 h 97"/>
              <a:gd name="T6" fmla="*/ 21 w 32"/>
              <a:gd name="T7" fmla="*/ 12 h 97"/>
              <a:gd name="T8" fmla="*/ 16 w 32"/>
              <a:gd name="T9" fmla="*/ 14 h 97"/>
              <a:gd name="T10" fmla="*/ 11 w 32"/>
              <a:gd name="T11" fmla="*/ 12 h 97"/>
              <a:gd name="T12" fmla="*/ 9 w 32"/>
              <a:gd name="T13" fmla="*/ 7 h 97"/>
              <a:gd name="T14" fmla="*/ 11 w 32"/>
              <a:gd name="T15" fmla="*/ 2 h 97"/>
              <a:gd name="T16" fmla="*/ 16 w 32"/>
              <a:gd name="T17" fmla="*/ 0 h 97"/>
              <a:gd name="T18" fmla="*/ 22 w 32"/>
              <a:gd name="T19" fmla="*/ 33 h 97"/>
              <a:gd name="T20" fmla="*/ 22 w 32"/>
              <a:gd name="T21" fmla="*/ 83 h 97"/>
              <a:gd name="T22" fmla="*/ 23 w 32"/>
              <a:gd name="T23" fmla="*/ 91 h 97"/>
              <a:gd name="T24" fmla="*/ 25 w 32"/>
              <a:gd name="T25" fmla="*/ 94 h 97"/>
              <a:gd name="T26" fmla="*/ 32 w 32"/>
              <a:gd name="T27" fmla="*/ 95 h 97"/>
              <a:gd name="T28" fmla="*/ 32 w 32"/>
              <a:gd name="T29" fmla="*/ 97 h 97"/>
              <a:gd name="T30" fmla="*/ 1 w 32"/>
              <a:gd name="T31" fmla="*/ 97 h 97"/>
              <a:gd name="T32" fmla="*/ 1 w 32"/>
              <a:gd name="T33" fmla="*/ 95 h 97"/>
              <a:gd name="T34" fmla="*/ 7 w 32"/>
              <a:gd name="T35" fmla="*/ 94 h 97"/>
              <a:gd name="T36" fmla="*/ 10 w 32"/>
              <a:gd name="T37" fmla="*/ 91 h 97"/>
              <a:gd name="T38" fmla="*/ 11 w 32"/>
              <a:gd name="T39" fmla="*/ 83 h 97"/>
              <a:gd name="T40" fmla="*/ 11 w 32"/>
              <a:gd name="T41" fmla="*/ 59 h 97"/>
              <a:gd name="T42" fmla="*/ 10 w 32"/>
              <a:gd name="T43" fmla="*/ 46 h 97"/>
              <a:gd name="T44" fmla="*/ 9 w 32"/>
              <a:gd name="T45" fmla="*/ 43 h 97"/>
              <a:gd name="T46" fmla="*/ 6 w 32"/>
              <a:gd name="T47" fmla="*/ 42 h 97"/>
              <a:gd name="T48" fmla="*/ 1 w 32"/>
              <a:gd name="T49" fmla="*/ 43 h 97"/>
              <a:gd name="T50" fmla="*/ 0 w 32"/>
              <a:gd name="T51" fmla="*/ 40 h 97"/>
              <a:gd name="T52" fmla="*/ 19 w 32"/>
              <a:gd name="T53" fmla="*/ 33 h 97"/>
              <a:gd name="T54" fmla="*/ 22 w 32"/>
              <a:gd name="T55" fmla="*/ 33 h 97"/>
              <a:gd name="T56" fmla="*/ 22 w 32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97">
                <a:moveTo>
                  <a:pt x="16" y="0"/>
                </a:moveTo>
                <a:cubicBezTo>
                  <a:pt x="18" y="0"/>
                  <a:pt x="20" y="1"/>
                  <a:pt x="21" y="2"/>
                </a:cubicBezTo>
                <a:cubicBezTo>
                  <a:pt x="23" y="3"/>
                  <a:pt x="23" y="5"/>
                  <a:pt x="23" y="7"/>
                </a:cubicBezTo>
                <a:cubicBezTo>
                  <a:pt x="23" y="9"/>
                  <a:pt x="23" y="10"/>
                  <a:pt x="21" y="12"/>
                </a:cubicBezTo>
                <a:cubicBezTo>
                  <a:pt x="20" y="13"/>
                  <a:pt x="18" y="14"/>
                  <a:pt x="16" y="14"/>
                </a:cubicBezTo>
                <a:cubicBezTo>
                  <a:pt x="14" y="14"/>
                  <a:pt x="13" y="13"/>
                  <a:pt x="11" y="12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10" y="3"/>
                  <a:pt x="11" y="2"/>
                </a:cubicBezTo>
                <a:cubicBezTo>
                  <a:pt x="13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0" y="48"/>
                  <a:pt x="10" y="46"/>
                </a:cubicBezTo>
                <a:cubicBezTo>
                  <a:pt x="10" y="44"/>
                  <a:pt x="9" y="43"/>
                  <a:pt x="9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4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6" name="Freeform 341">
            <a:extLst>
              <a:ext uri="{FF2B5EF4-FFF2-40B4-BE49-F238E27FC236}">
                <a16:creationId xmlns:a16="http://schemas.microsoft.com/office/drawing/2014/main" id="{DFC9B1DE-25F9-47B9-B6C0-F90F38601EB0}"/>
              </a:ext>
            </a:extLst>
          </p:cNvPr>
          <p:cNvSpPr>
            <a:spLocks noEditPoints="1"/>
          </p:cNvSpPr>
          <p:nvPr/>
        </p:nvSpPr>
        <p:spPr bwMode="auto">
          <a:xfrm>
            <a:off x="8790912" y="1986063"/>
            <a:ext cx="92556" cy="105178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2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3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8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8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5" y="8"/>
                  <a:pt x="14" y="10"/>
                  <a:pt x="14" y="12"/>
                </a:cubicBezTo>
                <a:lnTo>
                  <a:pt x="14" y="15"/>
                </a:lnTo>
                <a:cubicBezTo>
                  <a:pt x="14" y="18"/>
                  <a:pt x="13" y="19"/>
                  <a:pt x="12" y="20"/>
                </a:cubicBezTo>
                <a:cubicBezTo>
                  <a:pt x="11" y="22"/>
                  <a:pt x="10" y="22"/>
                  <a:pt x="8" y="22"/>
                </a:cubicBezTo>
                <a:cubicBezTo>
                  <a:pt x="6" y="22"/>
                  <a:pt x="5" y="22"/>
                  <a:pt x="4" y="20"/>
                </a:cubicBezTo>
                <a:cubicBezTo>
                  <a:pt x="3" y="19"/>
                  <a:pt x="2" y="18"/>
                  <a:pt x="2" y="15"/>
                </a:cubicBezTo>
                <a:cubicBezTo>
                  <a:pt x="2" y="12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3"/>
                </a:cubicBezTo>
                <a:cubicBezTo>
                  <a:pt x="42" y="4"/>
                  <a:pt x="44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8" y="56"/>
                </a:cubicBezTo>
                <a:cubicBezTo>
                  <a:pt x="48" y="57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5"/>
                  <a:pt x="37" y="63"/>
                </a:cubicBezTo>
                <a:cubicBezTo>
                  <a:pt x="35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2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4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7"/>
                  <a:pt x="19" y="58"/>
                  <a:pt x="21" y="58"/>
                </a:cubicBezTo>
                <a:cubicBezTo>
                  <a:pt x="25" y="58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7" name="Freeform 342">
            <a:extLst>
              <a:ext uri="{FF2B5EF4-FFF2-40B4-BE49-F238E27FC236}">
                <a16:creationId xmlns:a16="http://schemas.microsoft.com/office/drawing/2014/main" id="{2FD3F844-AE17-4091-94B7-6E9A3884E835}"/>
              </a:ext>
            </a:extLst>
          </p:cNvPr>
          <p:cNvSpPr>
            <a:spLocks noEditPoints="1"/>
          </p:cNvSpPr>
          <p:nvPr/>
        </p:nvSpPr>
        <p:spPr bwMode="auto">
          <a:xfrm>
            <a:off x="7781205" y="1395665"/>
            <a:ext cx="99568" cy="157066"/>
          </a:xfrm>
          <a:custGeom>
            <a:avLst/>
            <a:gdLst>
              <a:gd name="T0" fmla="*/ 55 w 61"/>
              <a:gd name="T1" fmla="*/ 0 h 97"/>
              <a:gd name="T2" fmla="*/ 55 w 61"/>
              <a:gd name="T3" fmla="*/ 32 h 97"/>
              <a:gd name="T4" fmla="*/ 53 w 61"/>
              <a:gd name="T5" fmla="*/ 32 h 97"/>
              <a:gd name="T6" fmla="*/ 48 w 61"/>
              <a:gd name="T7" fmla="*/ 17 h 97"/>
              <a:gd name="T8" fmla="*/ 39 w 61"/>
              <a:gd name="T9" fmla="*/ 9 h 97"/>
              <a:gd name="T10" fmla="*/ 27 w 61"/>
              <a:gd name="T11" fmla="*/ 6 h 97"/>
              <a:gd name="T12" fmla="*/ 15 w 61"/>
              <a:gd name="T13" fmla="*/ 10 h 97"/>
              <a:gd name="T14" fmla="*/ 11 w 61"/>
              <a:gd name="T15" fmla="*/ 20 h 97"/>
              <a:gd name="T16" fmla="*/ 14 w 61"/>
              <a:gd name="T17" fmla="*/ 28 h 97"/>
              <a:gd name="T18" fmla="*/ 34 w 61"/>
              <a:gd name="T19" fmla="*/ 41 h 97"/>
              <a:gd name="T20" fmla="*/ 52 w 61"/>
              <a:gd name="T21" fmla="*/ 52 h 97"/>
              <a:gd name="T22" fmla="*/ 59 w 61"/>
              <a:gd name="T23" fmla="*/ 61 h 97"/>
              <a:gd name="T24" fmla="*/ 61 w 61"/>
              <a:gd name="T25" fmla="*/ 71 h 97"/>
              <a:gd name="T26" fmla="*/ 53 w 61"/>
              <a:gd name="T27" fmla="*/ 89 h 97"/>
              <a:gd name="T28" fmla="*/ 32 w 61"/>
              <a:gd name="T29" fmla="*/ 97 h 97"/>
              <a:gd name="T30" fmla="*/ 25 w 61"/>
              <a:gd name="T31" fmla="*/ 96 h 97"/>
              <a:gd name="T32" fmla="*/ 16 w 61"/>
              <a:gd name="T33" fmla="*/ 94 h 97"/>
              <a:gd name="T34" fmla="*/ 7 w 61"/>
              <a:gd name="T35" fmla="*/ 92 h 97"/>
              <a:gd name="T36" fmla="*/ 5 w 61"/>
              <a:gd name="T37" fmla="*/ 93 h 97"/>
              <a:gd name="T38" fmla="*/ 3 w 61"/>
              <a:gd name="T39" fmla="*/ 97 h 97"/>
              <a:gd name="T40" fmla="*/ 1 w 61"/>
              <a:gd name="T41" fmla="*/ 97 h 97"/>
              <a:gd name="T42" fmla="*/ 1 w 61"/>
              <a:gd name="T43" fmla="*/ 65 h 97"/>
              <a:gd name="T44" fmla="*/ 3 w 61"/>
              <a:gd name="T45" fmla="*/ 65 h 97"/>
              <a:gd name="T46" fmla="*/ 8 w 61"/>
              <a:gd name="T47" fmla="*/ 80 h 97"/>
              <a:gd name="T48" fmla="*/ 17 w 61"/>
              <a:gd name="T49" fmla="*/ 89 h 97"/>
              <a:gd name="T50" fmla="*/ 31 w 61"/>
              <a:gd name="T51" fmla="*/ 92 h 97"/>
              <a:gd name="T52" fmla="*/ 44 w 61"/>
              <a:gd name="T53" fmla="*/ 87 h 97"/>
              <a:gd name="T54" fmla="*/ 49 w 61"/>
              <a:gd name="T55" fmla="*/ 77 h 97"/>
              <a:gd name="T56" fmla="*/ 47 w 61"/>
              <a:gd name="T57" fmla="*/ 70 h 97"/>
              <a:gd name="T58" fmla="*/ 42 w 61"/>
              <a:gd name="T59" fmla="*/ 63 h 97"/>
              <a:gd name="T60" fmla="*/ 27 w 61"/>
              <a:gd name="T61" fmla="*/ 54 h 97"/>
              <a:gd name="T62" fmla="*/ 10 w 61"/>
              <a:gd name="T63" fmla="*/ 44 h 97"/>
              <a:gd name="T64" fmla="*/ 2 w 61"/>
              <a:gd name="T65" fmla="*/ 35 h 97"/>
              <a:gd name="T66" fmla="*/ 0 w 61"/>
              <a:gd name="T67" fmla="*/ 25 h 97"/>
              <a:gd name="T68" fmla="*/ 7 w 61"/>
              <a:gd name="T69" fmla="*/ 7 h 97"/>
              <a:gd name="T70" fmla="*/ 27 w 61"/>
              <a:gd name="T71" fmla="*/ 0 h 97"/>
              <a:gd name="T72" fmla="*/ 43 w 61"/>
              <a:gd name="T73" fmla="*/ 4 h 97"/>
              <a:gd name="T74" fmla="*/ 48 w 61"/>
              <a:gd name="T75" fmla="*/ 6 h 97"/>
              <a:gd name="T76" fmla="*/ 51 w 61"/>
              <a:gd name="T77" fmla="*/ 4 h 97"/>
              <a:gd name="T78" fmla="*/ 53 w 61"/>
              <a:gd name="T79" fmla="*/ 0 h 97"/>
              <a:gd name="T80" fmla="*/ 55 w 61"/>
              <a:gd name="T81" fmla="*/ 0 h 97"/>
              <a:gd name="T82" fmla="*/ 55 w 61"/>
              <a:gd name="T8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97">
                <a:moveTo>
                  <a:pt x="55" y="0"/>
                </a:moveTo>
                <a:lnTo>
                  <a:pt x="55" y="32"/>
                </a:lnTo>
                <a:lnTo>
                  <a:pt x="53" y="32"/>
                </a:lnTo>
                <a:cubicBezTo>
                  <a:pt x="52" y="26"/>
                  <a:pt x="50" y="21"/>
                  <a:pt x="48" y="17"/>
                </a:cubicBezTo>
                <a:cubicBezTo>
                  <a:pt x="46" y="14"/>
                  <a:pt x="43" y="11"/>
                  <a:pt x="39" y="9"/>
                </a:cubicBezTo>
                <a:cubicBezTo>
                  <a:pt x="35" y="7"/>
                  <a:pt x="31" y="6"/>
                  <a:pt x="27" y="6"/>
                </a:cubicBezTo>
                <a:cubicBezTo>
                  <a:pt x="22" y="6"/>
                  <a:pt x="18" y="7"/>
                  <a:pt x="15" y="10"/>
                </a:cubicBezTo>
                <a:cubicBezTo>
                  <a:pt x="12" y="13"/>
                  <a:pt x="11" y="16"/>
                  <a:pt x="11" y="20"/>
                </a:cubicBezTo>
                <a:cubicBezTo>
                  <a:pt x="11" y="23"/>
                  <a:pt x="12" y="25"/>
                  <a:pt x="14" y="28"/>
                </a:cubicBezTo>
                <a:cubicBezTo>
                  <a:pt x="16" y="31"/>
                  <a:pt x="23" y="36"/>
                  <a:pt x="34" y="41"/>
                </a:cubicBezTo>
                <a:cubicBezTo>
                  <a:pt x="42" y="46"/>
                  <a:pt x="48" y="50"/>
                  <a:pt x="52" y="52"/>
                </a:cubicBezTo>
                <a:cubicBezTo>
                  <a:pt x="55" y="54"/>
                  <a:pt x="57" y="57"/>
                  <a:pt x="59" y="61"/>
                </a:cubicBezTo>
                <a:cubicBezTo>
                  <a:pt x="61" y="64"/>
                  <a:pt x="61" y="68"/>
                  <a:pt x="61" y="71"/>
                </a:cubicBezTo>
                <a:cubicBezTo>
                  <a:pt x="61" y="78"/>
                  <a:pt x="59" y="84"/>
                  <a:pt x="53" y="89"/>
                </a:cubicBezTo>
                <a:cubicBezTo>
                  <a:pt x="48" y="95"/>
                  <a:pt x="41" y="97"/>
                  <a:pt x="32" y="97"/>
                </a:cubicBezTo>
                <a:cubicBezTo>
                  <a:pt x="29" y="97"/>
                  <a:pt x="27" y="97"/>
                  <a:pt x="25" y="96"/>
                </a:cubicBezTo>
                <a:cubicBezTo>
                  <a:pt x="23" y="96"/>
                  <a:pt x="20" y="95"/>
                  <a:pt x="16" y="94"/>
                </a:cubicBezTo>
                <a:cubicBezTo>
                  <a:pt x="11" y="93"/>
                  <a:pt x="8" y="92"/>
                  <a:pt x="7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4" y="94"/>
                  <a:pt x="3" y="95"/>
                  <a:pt x="3" y="97"/>
                </a:cubicBezTo>
                <a:lnTo>
                  <a:pt x="1" y="97"/>
                </a:lnTo>
                <a:lnTo>
                  <a:pt x="1" y="65"/>
                </a:lnTo>
                <a:lnTo>
                  <a:pt x="3" y="65"/>
                </a:lnTo>
                <a:cubicBezTo>
                  <a:pt x="4" y="72"/>
                  <a:pt x="6" y="77"/>
                  <a:pt x="8" y="80"/>
                </a:cubicBezTo>
                <a:cubicBezTo>
                  <a:pt x="10" y="84"/>
                  <a:pt x="13" y="86"/>
                  <a:pt x="17" y="89"/>
                </a:cubicBezTo>
                <a:cubicBezTo>
                  <a:pt x="21" y="91"/>
                  <a:pt x="26" y="92"/>
                  <a:pt x="31" y="92"/>
                </a:cubicBezTo>
                <a:cubicBezTo>
                  <a:pt x="36" y="92"/>
                  <a:pt x="41" y="90"/>
                  <a:pt x="44" y="87"/>
                </a:cubicBezTo>
                <a:cubicBezTo>
                  <a:pt x="48" y="84"/>
                  <a:pt x="49" y="81"/>
                  <a:pt x="49" y="77"/>
                </a:cubicBezTo>
                <a:cubicBezTo>
                  <a:pt x="49" y="74"/>
                  <a:pt x="49" y="72"/>
                  <a:pt x="47" y="70"/>
                </a:cubicBezTo>
                <a:cubicBezTo>
                  <a:pt x="46" y="67"/>
                  <a:pt x="44" y="65"/>
                  <a:pt x="42" y="63"/>
                </a:cubicBezTo>
                <a:cubicBezTo>
                  <a:pt x="40" y="62"/>
                  <a:pt x="35" y="59"/>
                  <a:pt x="27" y="54"/>
                </a:cubicBezTo>
                <a:cubicBezTo>
                  <a:pt x="19" y="50"/>
                  <a:pt x="13" y="47"/>
                  <a:pt x="10" y="44"/>
                </a:cubicBezTo>
                <a:cubicBezTo>
                  <a:pt x="7" y="41"/>
                  <a:pt x="4" y="38"/>
                  <a:pt x="2" y="35"/>
                </a:cubicBezTo>
                <a:cubicBezTo>
                  <a:pt x="1" y="32"/>
                  <a:pt x="0" y="28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3" y="3"/>
                  <a:pt x="19" y="0"/>
                  <a:pt x="27" y="0"/>
                </a:cubicBezTo>
                <a:cubicBezTo>
                  <a:pt x="32" y="0"/>
                  <a:pt x="37" y="1"/>
                  <a:pt x="43" y="4"/>
                </a:cubicBezTo>
                <a:cubicBezTo>
                  <a:pt x="45" y="5"/>
                  <a:pt x="47" y="6"/>
                  <a:pt x="48" y="6"/>
                </a:cubicBezTo>
                <a:cubicBezTo>
                  <a:pt x="49" y="6"/>
                  <a:pt x="50" y="5"/>
                  <a:pt x="51" y="4"/>
                </a:cubicBezTo>
                <a:cubicBezTo>
                  <a:pt x="52" y="4"/>
                  <a:pt x="52" y="2"/>
                  <a:pt x="53" y="0"/>
                </a:cubicBezTo>
                <a:lnTo>
                  <a:pt x="55" y="0"/>
                </a:lnTo>
                <a:close/>
                <a:moveTo>
                  <a:pt x="55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8" name="Freeform 343">
            <a:extLst>
              <a:ext uri="{FF2B5EF4-FFF2-40B4-BE49-F238E27FC236}">
                <a16:creationId xmlns:a16="http://schemas.microsoft.com/office/drawing/2014/main" id="{CDFC8A06-6A73-48BD-8E8A-8B3171C74B7F}"/>
              </a:ext>
            </a:extLst>
          </p:cNvPr>
          <p:cNvSpPr>
            <a:spLocks noEditPoints="1"/>
          </p:cNvSpPr>
          <p:nvPr/>
        </p:nvSpPr>
        <p:spPr bwMode="auto">
          <a:xfrm>
            <a:off x="7900407" y="1392860"/>
            <a:ext cx="51888" cy="157066"/>
          </a:xfrm>
          <a:custGeom>
            <a:avLst/>
            <a:gdLst>
              <a:gd name="T0" fmla="*/ 22 w 32"/>
              <a:gd name="T1" fmla="*/ 0 h 97"/>
              <a:gd name="T2" fmla="*/ 22 w 32"/>
              <a:gd name="T3" fmla="*/ 83 h 97"/>
              <a:gd name="T4" fmla="*/ 23 w 32"/>
              <a:gd name="T5" fmla="*/ 91 h 97"/>
              <a:gd name="T6" fmla="*/ 25 w 32"/>
              <a:gd name="T7" fmla="*/ 94 h 97"/>
              <a:gd name="T8" fmla="*/ 32 w 32"/>
              <a:gd name="T9" fmla="*/ 94 h 97"/>
              <a:gd name="T10" fmla="*/ 32 w 32"/>
              <a:gd name="T11" fmla="*/ 97 h 97"/>
              <a:gd name="T12" fmla="*/ 1 w 32"/>
              <a:gd name="T13" fmla="*/ 97 h 97"/>
              <a:gd name="T14" fmla="*/ 1 w 32"/>
              <a:gd name="T15" fmla="*/ 94 h 97"/>
              <a:gd name="T16" fmla="*/ 7 w 32"/>
              <a:gd name="T17" fmla="*/ 94 h 97"/>
              <a:gd name="T18" fmla="*/ 10 w 32"/>
              <a:gd name="T19" fmla="*/ 91 h 97"/>
              <a:gd name="T20" fmla="*/ 10 w 32"/>
              <a:gd name="T21" fmla="*/ 83 h 97"/>
              <a:gd name="T22" fmla="*/ 10 w 32"/>
              <a:gd name="T23" fmla="*/ 26 h 97"/>
              <a:gd name="T24" fmla="*/ 10 w 32"/>
              <a:gd name="T25" fmla="*/ 13 h 97"/>
              <a:gd name="T26" fmla="*/ 8 w 32"/>
              <a:gd name="T27" fmla="*/ 10 h 97"/>
              <a:gd name="T28" fmla="*/ 6 w 32"/>
              <a:gd name="T29" fmla="*/ 9 h 97"/>
              <a:gd name="T30" fmla="*/ 1 w 32"/>
              <a:gd name="T31" fmla="*/ 10 h 97"/>
              <a:gd name="T32" fmla="*/ 0 w 32"/>
              <a:gd name="T33" fmla="*/ 7 h 97"/>
              <a:gd name="T34" fmla="*/ 19 w 32"/>
              <a:gd name="T35" fmla="*/ 0 h 97"/>
              <a:gd name="T36" fmla="*/ 22 w 32"/>
              <a:gd name="T37" fmla="*/ 0 h 97"/>
              <a:gd name="T38" fmla="*/ 22 w 32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7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89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9" y="95"/>
                  <a:pt x="32" y="94"/>
                </a:cubicBezTo>
                <a:lnTo>
                  <a:pt x="32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89"/>
                  <a:pt x="10" y="87"/>
                  <a:pt x="10" y="83"/>
                </a:cubicBezTo>
                <a:lnTo>
                  <a:pt x="10" y="26"/>
                </a:lnTo>
                <a:cubicBezTo>
                  <a:pt x="10" y="19"/>
                  <a:pt x="10" y="15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9" name="Freeform 344">
            <a:extLst>
              <a:ext uri="{FF2B5EF4-FFF2-40B4-BE49-F238E27FC236}">
                <a16:creationId xmlns:a16="http://schemas.microsoft.com/office/drawing/2014/main" id="{98CC5319-A96D-4472-AB22-56B35E3A80B8}"/>
              </a:ext>
            </a:extLst>
          </p:cNvPr>
          <p:cNvSpPr>
            <a:spLocks noEditPoints="1"/>
          </p:cNvSpPr>
          <p:nvPr/>
        </p:nvSpPr>
        <p:spPr bwMode="auto">
          <a:xfrm>
            <a:off x="7963513" y="1446150"/>
            <a:ext cx="99568" cy="106580"/>
          </a:xfrm>
          <a:custGeom>
            <a:avLst/>
            <a:gdLst>
              <a:gd name="T0" fmla="*/ 31 w 61"/>
              <a:gd name="T1" fmla="*/ 0 h 66"/>
              <a:gd name="T2" fmla="*/ 54 w 61"/>
              <a:gd name="T3" fmla="*/ 10 h 66"/>
              <a:gd name="T4" fmla="*/ 61 w 61"/>
              <a:gd name="T5" fmla="*/ 31 h 66"/>
              <a:gd name="T6" fmla="*/ 57 w 61"/>
              <a:gd name="T7" fmla="*/ 49 h 66"/>
              <a:gd name="T8" fmla="*/ 46 w 61"/>
              <a:gd name="T9" fmla="*/ 61 h 66"/>
              <a:gd name="T10" fmla="*/ 30 w 61"/>
              <a:gd name="T11" fmla="*/ 66 h 66"/>
              <a:gd name="T12" fmla="*/ 8 w 61"/>
              <a:gd name="T13" fmla="*/ 55 h 66"/>
              <a:gd name="T14" fmla="*/ 0 w 61"/>
              <a:gd name="T15" fmla="*/ 33 h 66"/>
              <a:gd name="T16" fmla="*/ 5 w 61"/>
              <a:gd name="T17" fmla="*/ 16 h 66"/>
              <a:gd name="T18" fmla="*/ 16 w 61"/>
              <a:gd name="T19" fmla="*/ 4 h 66"/>
              <a:gd name="T20" fmla="*/ 31 w 61"/>
              <a:gd name="T21" fmla="*/ 0 h 66"/>
              <a:gd name="T22" fmla="*/ 29 w 61"/>
              <a:gd name="T23" fmla="*/ 4 h 66"/>
              <a:gd name="T24" fmla="*/ 21 w 61"/>
              <a:gd name="T25" fmla="*/ 6 h 66"/>
              <a:gd name="T26" fmla="*/ 15 w 61"/>
              <a:gd name="T27" fmla="*/ 14 h 66"/>
              <a:gd name="T28" fmla="*/ 13 w 61"/>
              <a:gd name="T29" fmla="*/ 28 h 66"/>
              <a:gd name="T30" fmla="*/ 19 w 61"/>
              <a:gd name="T31" fmla="*/ 51 h 66"/>
              <a:gd name="T32" fmla="*/ 33 w 61"/>
              <a:gd name="T33" fmla="*/ 61 h 66"/>
              <a:gd name="T34" fmla="*/ 44 w 61"/>
              <a:gd name="T35" fmla="*/ 56 h 66"/>
              <a:gd name="T36" fmla="*/ 48 w 61"/>
              <a:gd name="T37" fmla="*/ 37 h 66"/>
              <a:gd name="T38" fmla="*/ 41 w 61"/>
              <a:gd name="T39" fmla="*/ 11 h 66"/>
              <a:gd name="T40" fmla="*/ 29 w 61"/>
              <a:gd name="T41" fmla="*/ 4 h 66"/>
              <a:gd name="T42" fmla="*/ 29 w 61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6">
                <a:moveTo>
                  <a:pt x="31" y="0"/>
                </a:moveTo>
                <a:cubicBezTo>
                  <a:pt x="40" y="0"/>
                  <a:pt x="48" y="3"/>
                  <a:pt x="54" y="10"/>
                </a:cubicBezTo>
                <a:cubicBezTo>
                  <a:pt x="58" y="17"/>
                  <a:pt x="61" y="24"/>
                  <a:pt x="61" y="31"/>
                </a:cubicBezTo>
                <a:cubicBezTo>
                  <a:pt x="61" y="37"/>
                  <a:pt x="60" y="43"/>
                  <a:pt x="57" y="49"/>
                </a:cubicBezTo>
                <a:cubicBezTo>
                  <a:pt x="54" y="54"/>
                  <a:pt x="50" y="59"/>
                  <a:pt x="46" y="61"/>
                </a:cubicBezTo>
                <a:cubicBezTo>
                  <a:pt x="41" y="64"/>
                  <a:pt x="36" y="66"/>
                  <a:pt x="30" y="66"/>
                </a:cubicBezTo>
                <a:cubicBezTo>
                  <a:pt x="21" y="66"/>
                  <a:pt x="13" y="62"/>
                  <a:pt x="8" y="55"/>
                </a:cubicBezTo>
                <a:cubicBezTo>
                  <a:pt x="3" y="48"/>
                  <a:pt x="0" y="41"/>
                  <a:pt x="0" y="33"/>
                </a:cubicBezTo>
                <a:cubicBezTo>
                  <a:pt x="0" y="28"/>
                  <a:pt x="2" y="22"/>
                  <a:pt x="5" y="16"/>
                </a:cubicBezTo>
                <a:cubicBezTo>
                  <a:pt x="8" y="11"/>
                  <a:pt x="11" y="6"/>
                  <a:pt x="16" y="4"/>
                </a:cubicBezTo>
                <a:cubicBezTo>
                  <a:pt x="21" y="1"/>
                  <a:pt x="26" y="0"/>
                  <a:pt x="31" y="0"/>
                </a:cubicBezTo>
                <a:close/>
                <a:moveTo>
                  <a:pt x="29" y="4"/>
                </a:moveTo>
                <a:cubicBezTo>
                  <a:pt x="26" y="4"/>
                  <a:pt x="24" y="5"/>
                  <a:pt x="21" y="6"/>
                </a:cubicBezTo>
                <a:cubicBezTo>
                  <a:pt x="19" y="8"/>
                  <a:pt x="17" y="10"/>
                  <a:pt x="15" y="14"/>
                </a:cubicBezTo>
                <a:cubicBezTo>
                  <a:pt x="14" y="17"/>
                  <a:pt x="13" y="22"/>
                  <a:pt x="13" y="28"/>
                </a:cubicBezTo>
                <a:cubicBezTo>
                  <a:pt x="13" y="37"/>
                  <a:pt x="15" y="45"/>
                  <a:pt x="19" y="51"/>
                </a:cubicBezTo>
                <a:cubicBezTo>
                  <a:pt x="22" y="58"/>
                  <a:pt x="27" y="61"/>
                  <a:pt x="33" y="61"/>
                </a:cubicBezTo>
                <a:cubicBezTo>
                  <a:pt x="37" y="61"/>
                  <a:pt x="41" y="59"/>
                  <a:pt x="44" y="56"/>
                </a:cubicBezTo>
                <a:cubicBezTo>
                  <a:pt x="47" y="52"/>
                  <a:pt x="48" y="46"/>
                  <a:pt x="48" y="37"/>
                </a:cubicBezTo>
                <a:cubicBezTo>
                  <a:pt x="48" y="26"/>
                  <a:pt x="46" y="17"/>
                  <a:pt x="41" y="11"/>
                </a:cubicBezTo>
                <a:cubicBezTo>
                  <a:pt x="38" y="6"/>
                  <a:pt x="34" y="4"/>
                  <a:pt x="29" y="4"/>
                </a:cubicBezTo>
                <a:close/>
                <a:moveTo>
                  <a:pt x="29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0" name="Freeform 345">
            <a:extLst>
              <a:ext uri="{FF2B5EF4-FFF2-40B4-BE49-F238E27FC236}">
                <a16:creationId xmlns:a16="http://schemas.microsoft.com/office/drawing/2014/main" id="{F08EBE78-FAD6-48DE-9A9E-74042F84B750}"/>
              </a:ext>
            </a:extLst>
          </p:cNvPr>
          <p:cNvSpPr>
            <a:spLocks noEditPoints="1"/>
          </p:cNvSpPr>
          <p:nvPr/>
        </p:nvSpPr>
        <p:spPr bwMode="auto">
          <a:xfrm>
            <a:off x="8072898" y="1447553"/>
            <a:ext cx="109385" cy="105178"/>
          </a:xfrm>
          <a:custGeom>
            <a:avLst/>
            <a:gdLst>
              <a:gd name="T0" fmla="*/ 0 w 67"/>
              <a:gd name="T1" fmla="*/ 0 h 65"/>
              <a:gd name="T2" fmla="*/ 29 w 67"/>
              <a:gd name="T3" fmla="*/ 0 h 65"/>
              <a:gd name="T4" fmla="*/ 29 w 67"/>
              <a:gd name="T5" fmla="*/ 3 h 65"/>
              <a:gd name="T6" fmla="*/ 28 w 67"/>
              <a:gd name="T7" fmla="*/ 3 h 65"/>
              <a:gd name="T8" fmla="*/ 23 w 67"/>
              <a:gd name="T9" fmla="*/ 4 h 65"/>
              <a:gd name="T10" fmla="*/ 22 w 67"/>
              <a:gd name="T11" fmla="*/ 8 h 65"/>
              <a:gd name="T12" fmla="*/ 23 w 67"/>
              <a:gd name="T13" fmla="*/ 13 h 65"/>
              <a:gd name="T14" fmla="*/ 38 w 67"/>
              <a:gd name="T15" fmla="*/ 48 h 65"/>
              <a:gd name="T16" fmla="*/ 53 w 67"/>
              <a:gd name="T17" fmla="*/ 12 h 65"/>
              <a:gd name="T18" fmla="*/ 54 w 67"/>
              <a:gd name="T19" fmla="*/ 6 h 65"/>
              <a:gd name="T20" fmla="*/ 54 w 67"/>
              <a:gd name="T21" fmla="*/ 5 h 65"/>
              <a:gd name="T22" fmla="*/ 52 w 67"/>
              <a:gd name="T23" fmla="*/ 3 h 65"/>
              <a:gd name="T24" fmla="*/ 47 w 67"/>
              <a:gd name="T25" fmla="*/ 3 h 65"/>
              <a:gd name="T26" fmla="*/ 47 w 67"/>
              <a:gd name="T27" fmla="*/ 0 h 65"/>
              <a:gd name="T28" fmla="*/ 67 w 67"/>
              <a:gd name="T29" fmla="*/ 0 h 65"/>
              <a:gd name="T30" fmla="*/ 67 w 67"/>
              <a:gd name="T31" fmla="*/ 3 h 65"/>
              <a:gd name="T32" fmla="*/ 63 w 67"/>
              <a:gd name="T33" fmla="*/ 4 h 65"/>
              <a:gd name="T34" fmla="*/ 58 w 67"/>
              <a:gd name="T35" fmla="*/ 11 h 65"/>
              <a:gd name="T36" fmla="*/ 36 w 67"/>
              <a:gd name="T37" fmla="*/ 65 h 65"/>
              <a:gd name="T38" fmla="*/ 33 w 67"/>
              <a:gd name="T39" fmla="*/ 65 h 65"/>
              <a:gd name="T40" fmla="*/ 11 w 67"/>
              <a:gd name="T41" fmla="*/ 12 h 65"/>
              <a:gd name="T42" fmla="*/ 8 w 67"/>
              <a:gd name="T43" fmla="*/ 7 h 65"/>
              <a:gd name="T44" fmla="*/ 5 w 67"/>
              <a:gd name="T45" fmla="*/ 4 h 65"/>
              <a:gd name="T46" fmla="*/ 0 w 67"/>
              <a:gd name="T47" fmla="*/ 3 h 65"/>
              <a:gd name="T48" fmla="*/ 0 w 67"/>
              <a:gd name="T49" fmla="*/ 0 h 65"/>
              <a:gd name="T50" fmla="*/ 0 w 67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7" h="65">
                <a:moveTo>
                  <a:pt x="0" y="0"/>
                </a:moveTo>
                <a:lnTo>
                  <a:pt x="29" y="0"/>
                </a:lnTo>
                <a:lnTo>
                  <a:pt x="29" y="3"/>
                </a:lnTo>
                <a:lnTo>
                  <a:pt x="28" y="3"/>
                </a:lnTo>
                <a:cubicBezTo>
                  <a:pt x="26" y="3"/>
                  <a:pt x="24" y="3"/>
                  <a:pt x="23" y="4"/>
                </a:cubicBezTo>
                <a:cubicBezTo>
                  <a:pt x="23" y="5"/>
                  <a:pt x="22" y="6"/>
                  <a:pt x="22" y="8"/>
                </a:cubicBezTo>
                <a:cubicBezTo>
                  <a:pt x="22" y="9"/>
                  <a:pt x="23" y="11"/>
                  <a:pt x="23" y="13"/>
                </a:cubicBezTo>
                <a:lnTo>
                  <a:pt x="38" y="48"/>
                </a:lnTo>
                <a:lnTo>
                  <a:pt x="53" y="12"/>
                </a:lnTo>
                <a:cubicBezTo>
                  <a:pt x="54" y="10"/>
                  <a:pt x="54" y="8"/>
                  <a:pt x="54" y="6"/>
                </a:cubicBezTo>
                <a:cubicBezTo>
                  <a:pt x="54" y="6"/>
                  <a:pt x="54" y="5"/>
                  <a:pt x="54" y="5"/>
                </a:cubicBezTo>
                <a:cubicBezTo>
                  <a:pt x="53" y="4"/>
                  <a:pt x="53" y="4"/>
                  <a:pt x="52" y="3"/>
                </a:cubicBezTo>
                <a:cubicBezTo>
                  <a:pt x="51" y="3"/>
                  <a:pt x="49" y="3"/>
                  <a:pt x="47" y="3"/>
                </a:cubicBezTo>
                <a:lnTo>
                  <a:pt x="47" y="0"/>
                </a:lnTo>
                <a:lnTo>
                  <a:pt x="67" y="0"/>
                </a:lnTo>
                <a:lnTo>
                  <a:pt x="67" y="3"/>
                </a:lnTo>
                <a:cubicBezTo>
                  <a:pt x="65" y="3"/>
                  <a:pt x="63" y="4"/>
                  <a:pt x="63" y="4"/>
                </a:cubicBezTo>
                <a:cubicBezTo>
                  <a:pt x="61" y="6"/>
                  <a:pt x="59" y="8"/>
                  <a:pt x="58" y="11"/>
                </a:cubicBezTo>
                <a:lnTo>
                  <a:pt x="36" y="65"/>
                </a:lnTo>
                <a:lnTo>
                  <a:pt x="33" y="65"/>
                </a:lnTo>
                <a:lnTo>
                  <a:pt x="11" y="12"/>
                </a:lnTo>
                <a:cubicBezTo>
                  <a:pt x="10" y="10"/>
                  <a:pt x="9" y="8"/>
                  <a:pt x="8" y="7"/>
                </a:cubicBezTo>
                <a:cubicBezTo>
                  <a:pt x="7" y="6"/>
                  <a:pt x="6" y="5"/>
                  <a:pt x="5" y="4"/>
                </a:cubicBezTo>
                <a:cubicBezTo>
                  <a:pt x="4" y="4"/>
                  <a:pt x="2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1" name="Freeform 346">
            <a:extLst>
              <a:ext uri="{FF2B5EF4-FFF2-40B4-BE49-F238E27FC236}">
                <a16:creationId xmlns:a16="http://schemas.microsoft.com/office/drawing/2014/main" id="{2326F690-332D-4DF1-8717-0BE126101565}"/>
              </a:ext>
            </a:extLst>
          </p:cNvPr>
          <p:cNvSpPr>
            <a:spLocks noEditPoints="1"/>
          </p:cNvSpPr>
          <p:nvPr/>
        </p:nvSpPr>
        <p:spPr bwMode="auto">
          <a:xfrm>
            <a:off x="8193502" y="1444748"/>
            <a:ext cx="85545" cy="107983"/>
          </a:xfrm>
          <a:custGeom>
            <a:avLst/>
            <a:gdLst>
              <a:gd name="T0" fmla="*/ 10 w 53"/>
              <a:gd name="T1" fmla="*/ 26 h 67"/>
              <a:gd name="T2" fmla="*/ 16 w 53"/>
              <a:gd name="T3" fmla="*/ 48 h 67"/>
              <a:gd name="T4" fmla="*/ 33 w 53"/>
              <a:gd name="T5" fmla="*/ 56 h 67"/>
              <a:gd name="T6" fmla="*/ 43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5 w 53"/>
              <a:gd name="T13" fmla="*/ 59 h 67"/>
              <a:gd name="T14" fmla="*/ 27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3"/>
                  <a:pt x="16" y="48"/>
                </a:cubicBezTo>
                <a:cubicBezTo>
                  <a:pt x="21" y="53"/>
                  <a:pt x="26" y="56"/>
                  <a:pt x="33" y="56"/>
                </a:cubicBezTo>
                <a:cubicBezTo>
                  <a:pt x="37" y="56"/>
                  <a:pt x="40" y="55"/>
                  <a:pt x="43" y="52"/>
                </a:cubicBezTo>
                <a:cubicBezTo>
                  <a:pt x="46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7" y="67"/>
                </a:cubicBezTo>
                <a:cubicBezTo>
                  <a:pt x="20" y="67"/>
                  <a:pt x="13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8" y="9"/>
                </a:cubicBezTo>
                <a:cubicBezTo>
                  <a:pt x="14" y="4"/>
                  <a:pt x="21" y="1"/>
                  <a:pt x="29" y="0"/>
                </a:cubicBezTo>
                <a:cubicBezTo>
                  <a:pt x="36" y="1"/>
                  <a:pt x="42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8" y="18"/>
                  <a:pt x="38" y="15"/>
                  <a:pt x="37" y="13"/>
                </a:cubicBezTo>
                <a:cubicBezTo>
                  <a:pt x="36" y="11"/>
                  <a:pt x="34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1" y="5"/>
                  <a:pt x="18" y="7"/>
                  <a:pt x="15" y="10"/>
                </a:cubicBezTo>
                <a:cubicBezTo>
                  <a:pt x="12" y="13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2" name="Freeform 347">
            <a:extLst>
              <a:ext uri="{FF2B5EF4-FFF2-40B4-BE49-F238E27FC236}">
                <a16:creationId xmlns:a16="http://schemas.microsoft.com/office/drawing/2014/main" id="{70D284B9-07A6-4DC2-A0E0-B91C04357A88}"/>
              </a:ext>
            </a:extLst>
          </p:cNvPr>
          <p:cNvSpPr>
            <a:spLocks noEditPoints="1"/>
          </p:cNvSpPr>
          <p:nvPr/>
        </p:nvSpPr>
        <p:spPr bwMode="auto">
          <a:xfrm>
            <a:off x="8287461" y="1446150"/>
            <a:ext cx="110787" cy="103775"/>
          </a:xfrm>
          <a:custGeom>
            <a:avLst/>
            <a:gdLst>
              <a:gd name="T0" fmla="*/ 22 w 68"/>
              <a:gd name="T1" fmla="*/ 13 h 64"/>
              <a:gd name="T2" fmla="*/ 43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1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1 h 64"/>
              <a:gd name="T24" fmla="*/ 39 w 68"/>
              <a:gd name="T25" fmla="*/ 61 h 64"/>
              <a:gd name="T26" fmla="*/ 45 w 68"/>
              <a:gd name="T27" fmla="*/ 60 h 64"/>
              <a:gd name="T28" fmla="*/ 47 w 68"/>
              <a:gd name="T29" fmla="*/ 56 h 64"/>
              <a:gd name="T30" fmla="*/ 47 w 68"/>
              <a:gd name="T31" fmla="*/ 50 h 64"/>
              <a:gd name="T32" fmla="*/ 47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2 w 68"/>
              <a:gd name="T39" fmla="*/ 17 h 64"/>
              <a:gd name="T40" fmla="*/ 22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1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1 h 64"/>
              <a:gd name="T54" fmla="*/ 2 w 68"/>
              <a:gd name="T55" fmla="*/ 61 h 64"/>
              <a:gd name="T56" fmla="*/ 9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5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9 w 68"/>
              <a:gd name="T73" fmla="*/ 0 h 64"/>
              <a:gd name="T74" fmla="*/ 22 w 68"/>
              <a:gd name="T75" fmla="*/ 0 h 64"/>
              <a:gd name="T76" fmla="*/ 22 w 68"/>
              <a:gd name="T77" fmla="*/ 13 h 64"/>
              <a:gd name="T78" fmla="*/ 22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0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7"/>
                  <a:pt x="59" y="23"/>
                </a:cubicBezTo>
                <a:lnTo>
                  <a:pt x="59" y="50"/>
                </a:lnTo>
                <a:cubicBezTo>
                  <a:pt x="59" y="54"/>
                  <a:pt x="59" y="56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1"/>
                </a:cubicBezTo>
                <a:lnTo>
                  <a:pt x="68" y="64"/>
                </a:lnTo>
                <a:lnTo>
                  <a:pt x="37" y="64"/>
                </a:lnTo>
                <a:lnTo>
                  <a:pt x="37" y="61"/>
                </a:lnTo>
                <a:lnTo>
                  <a:pt x="39" y="61"/>
                </a:lnTo>
                <a:cubicBezTo>
                  <a:pt x="42" y="62"/>
                  <a:pt x="44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7" y="53"/>
                  <a:pt x="47" y="50"/>
                </a:cubicBezTo>
                <a:lnTo>
                  <a:pt x="47" y="24"/>
                </a:lnTo>
                <a:cubicBezTo>
                  <a:pt x="47" y="19"/>
                  <a:pt x="47" y="14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1"/>
                </a:cubicBezTo>
                <a:lnTo>
                  <a:pt x="32" y="64"/>
                </a:lnTo>
                <a:lnTo>
                  <a:pt x="1" y="64"/>
                </a:lnTo>
                <a:lnTo>
                  <a:pt x="1" y="61"/>
                </a:lnTo>
                <a:lnTo>
                  <a:pt x="2" y="61"/>
                </a:lnTo>
                <a:cubicBezTo>
                  <a:pt x="5" y="62"/>
                  <a:pt x="7" y="61"/>
                  <a:pt x="9" y="59"/>
                </a:cubicBezTo>
                <a:cubicBezTo>
                  <a:pt x="10" y="58"/>
                  <a:pt x="10" y="54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7" y="9"/>
                  <a:pt x="7" y="9"/>
                  <a:pt x="5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3" name="Freeform 348">
            <a:extLst>
              <a:ext uri="{FF2B5EF4-FFF2-40B4-BE49-F238E27FC236}">
                <a16:creationId xmlns:a16="http://schemas.microsoft.com/office/drawing/2014/main" id="{82D7039C-0B36-4D35-AFFA-F82D32E58026}"/>
              </a:ext>
            </a:extLst>
          </p:cNvPr>
          <p:cNvSpPr>
            <a:spLocks noEditPoints="1"/>
          </p:cNvSpPr>
          <p:nvPr/>
        </p:nvSpPr>
        <p:spPr bwMode="auto">
          <a:xfrm>
            <a:off x="8406663" y="1392860"/>
            <a:ext cx="50485" cy="157066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2 w 31"/>
              <a:gd name="T19" fmla="*/ 33 h 97"/>
              <a:gd name="T20" fmla="*/ 22 w 31"/>
              <a:gd name="T21" fmla="*/ 83 h 97"/>
              <a:gd name="T22" fmla="*/ 23 w 31"/>
              <a:gd name="T23" fmla="*/ 91 h 97"/>
              <a:gd name="T24" fmla="*/ 25 w 31"/>
              <a:gd name="T25" fmla="*/ 94 h 97"/>
              <a:gd name="T26" fmla="*/ 31 w 31"/>
              <a:gd name="T27" fmla="*/ 94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4 h 97"/>
              <a:gd name="T34" fmla="*/ 7 w 31"/>
              <a:gd name="T35" fmla="*/ 94 h 97"/>
              <a:gd name="T36" fmla="*/ 10 w 31"/>
              <a:gd name="T37" fmla="*/ 91 h 97"/>
              <a:gd name="T38" fmla="*/ 11 w 31"/>
              <a:gd name="T39" fmla="*/ 83 h 97"/>
              <a:gd name="T40" fmla="*/ 11 w 31"/>
              <a:gd name="T41" fmla="*/ 59 h 97"/>
              <a:gd name="T42" fmla="*/ 10 w 31"/>
              <a:gd name="T43" fmla="*/ 45 h 97"/>
              <a:gd name="T44" fmla="*/ 8 w 31"/>
              <a:gd name="T45" fmla="*/ 42 h 97"/>
              <a:gd name="T46" fmla="*/ 6 w 31"/>
              <a:gd name="T47" fmla="*/ 42 h 97"/>
              <a:gd name="T48" fmla="*/ 1 w 31"/>
              <a:gd name="T49" fmla="*/ 43 h 97"/>
              <a:gd name="T50" fmla="*/ 0 w 31"/>
              <a:gd name="T51" fmla="*/ 40 h 97"/>
              <a:gd name="T52" fmla="*/ 19 w 31"/>
              <a:gd name="T53" fmla="*/ 33 h 97"/>
              <a:gd name="T54" fmla="*/ 22 w 31"/>
              <a:gd name="T55" fmla="*/ 33 h 97"/>
              <a:gd name="T56" fmla="*/ 22 w 31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20" y="0"/>
                  <a:pt x="21" y="2"/>
                </a:cubicBezTo>
                <a:cubicBezTo>
                  <a:pt x="22" y="3"/>
                  <a:pt x="23" y="5"/>
                  <a:pt x="23" y="7"/>
                </a:cubicBezTo>
                <a:cubicBezTo>
                  <a:pt x="23" y="9"/>
                  <a:pt x="22" y="10"/>
                  <a:pt x="21" y="12"/>
                </a:cubicBezTo>
                <a:cubicBezTo>
                  <a:pt x="20" y="13"/>
                  <a:pt x="18" y="14"/>
                  <a:pt x="16" y="14"/>
                </a:cubicBezTo>
                <a:cubicBezTo>
                  <a:pt x="14" y="14"/>
                  <a:pt x="13" y="13"/>
                  <a:pt x="11" y="12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10" y="3"/>
                  <a:pt x="11" y="2"/>
                </a:cubicBezTo>
                <a:cubicBezTo>
                  <a:pt x="13" y="0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89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1" y="94"/>
                </a:cubicBezTo>
                <a:lnTo>
                  <a:pt x="31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89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0" y="48"/>
                  <a:pt x="10" y="45"/>
                </a:cubicBezTo>
                <a:cubicBezTo>
                  <a:pt x="10" y="44"/>
                  <a:pt x="9" y="43"/>
                  <a:pt x="8" y="42"/>
                </a:cubicBezTo>
                <a:cubicBezTo>
                  <a:pt x="8" y="42"/>
                  <a:pt x="7" y="42"/>
                  <a:pt x="6" y="42"/>
                </a:cubicBezTo>
                <a:cubicBezTo>
                  <a:pt x="4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4" name="Freeform 349">
            <a:extLst>
              <a:ext uri="{FF2B5EF4-FFF2-40B4-BE49-F238E27FC236}">
                <a16:creationId xmlns:a16="http://schemas.microsoft.com/office/drawing/2014/main" id="{D75F1115-4DBD-44CA-8E4B-DF0BAEDDD6B3}"/>
              </a:ext>
            </a:extLst>
          </p:cNvPr>
          <p:cNvSpPr>
            <a:spLocks noEditPoints="1"/>
          </p:cNvSpPr>
          <p:nvPr/>
        </p:nvSpPr>
        <p:spPr bwMode="auto">
          <a:xfrm>
            <a:off x="8471172" y="1446150"/>
            <a:ext cx="92556" cy="105178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2 h 65"/>
              <a:gd name="T14" fmla="*/ 35 w 57"/>
              <a:gd name="T15" fmla="*/ 22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1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4 h 65"/>
              <a:gd name="T38" fmla="*/ 25 w 57"/>
              <a:gd name="T39" fmla="*/ 0 h 65"/>
              <a:gd name="T40" fmla="*/ 39 w 57"/>
              <a:gd name="T41" fmla="*/ 2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7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0 h 65"/>
              <a:gd name="T68" fmla="*/ 35 w 57"/>
              <a:gd name="T69" fmla="*/ 27 h 65"/>
              <a:gd name="T70" fmla="*/ 21 w 57"/>
              <a:gd name="T71" fmla="*/ 32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7 h 65"/>
              <a:gd name="T80" fmla="*/ 35 w 57"/>
              <a:gd name="T81" fmla="*/ 50 h 65"/>
              <a:gd name="T82" fmla="*/ 35 w 57"/>
              <a:gd name="T83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7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2"/>
                </a:cubicBezTo>
                <a:cubicBezTo>
                  <a:pt x="16" y="30"/>
                  <a:pt x="24" y="26"/>
                  <a:pt x="35" y="22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4" y="9"/>
                  <a:pt x="14" y="11"/>
                </a:cubicBezTo>
                <a:lnTo>
                  <a:pt x="14" y="15"/>
                </a:lnTo>
                <a:cubicBezTo>
                  <a:pt x="14" y="17"/>
                  <a:pt x="13" y="19"/>
                  <a:pt x="12" y="20"/>
                </a:cubicBezTo>
                <a:cubicBezTo>
                  <a:pt x="11" y="21"/>
                  <a:pt x="10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4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0"/>
                  <a:pt x="39" y="2"/>
                </a:cubicBezTo>
                <a:cubicBezTo>
                  <a:pt x="41" y="4"/>
                  <a:pt x="43" y="6"/>
                  <a:pt x="45" y="9"/>
                </a:cubicBezTo>
                <a:cubicBezTo>
                  <a:pt x="45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6" y="55"/>
                  <a:pt x="47" y="55"/>
                  <a:pt x="47" y="56"/>
                </a:cubicBezTo>
                <a:cubicBezTo>
                  <a:pt x="48" y="56"/>
                  <a:pt x="48" y="57"/>
                  <a:pt x="49" y="57"/>
                </a:cubicBezTo>
                <a:cubicBezTo>
                  <a:pt x="50" y="57"/>
                  <a:pt x="51" y="56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4"/>
                  <a:pt x="37" y="63"/>
                </a:cubicBezTo>
                <a:cubicBezTo>
                  <a:pt x="35" y="61"/>
                  <a:pt x="35" y="59"/>
                  <a:pt x="35" y="55"/>
                </a:cubicBezTo>
                <a:close/>
                <a:moveTo>
                  <a:pt x="35" y="50"/>
                </a:moveTo>
                <a:lnTo>
                  <a:pt x="35" y="27"/>
                </a:lnTo>
                <a:cubicBezTo>
                  <a:pt x="28" y="29"/>
                  <a:pt x="23" y="31"/>
                  <a:pt x="21" y="32"/>
                </a:cubicBezTo>
                <a:cubicBezTo>
                  <a:pt x="18" y="34"/>
                  <a:pt x="15" y="37"/>
                  <a:pt x="14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8" y="57"/>
                  <a:pt x="21" y="57"/>
                </a:cubicBezTo>
                <a:cubicBezTo>
                  <a:pt x="24" y="57"/>
                  <a:pt x="29" y="55"/>
                  <a:pt x="35" y="50"/>
                </a:cubicBezTo>
                <a:close/>
                <a:moveTo>
                  <a:pt x="35" y="5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5" name="Freeform 350">
            <a:extLst>
              <a:ext uri="{FF2B5EF4-FFF2-40B4-BE49-F238E27FC236}">
                <a16:creationId xmlns:a16="http://schemas.microsoft.com/office/drawing/2014/main" id="{C3264CBF-14E0-466E-B37D-8625B1B85FE8}"/>
              </a:ext>
            </a:extLst>
          </p:cNvPr>
          <p:cNvSpPr>
            <a:spLocks noEditPoints="1"/>
          </p:cNvSpPr>
          <p:nvPr/>
        </p:nvSpPr>
        <p:spPr bwMode="auto">
          <a:xfrm>
            <a:off x="9548192" y="2751757"/>
            <a:ext cx="114994" cy="151456"/>
          </a:xfrm>
          <a:custGeom>
            <a:avLst/>
            <a:gdLst>
              <a:gd name="T0" fmla="*/ 27 w 70"/>
              <a:gd name="T1" fmla="*/ 5 h 93"/>
              <a:gd name="T2" fmla="*/ 27 w 70"/>
              <a:gd name="T3" fmla="*/ 41 h 93"/>
              <a:gd name="T4" fmla="*/ 44 w 70"/>
              <a:gd name="T5" fmla="*/ 41 h 93"/>
              <a:gd name="T6" fmla="*/ 52 w 70"/>
              <a:gd name="T7" fmla="*/ 39 h 93"/>
              <a:gd name="T8" fmla="*/ 56 w 70"/>
              <a:gd name="T9" fmla="*/ 29 h 93"/>
              <a:gd name="T10" fmla="*/ 58 w 70"/>
              <a:gd name="T11" fmla="*/ 29 h 93"/>
              <a:gd name="T12" fmla="*/ 58 w 70"/>
              <a:gd name="T13" fmla="*/ 60 h 93"/>
              <a:gd name="T14" fmla="*/ 56 w 70"/>
              <a:gd name="T15" fmla="*/ 60 h 93"/>
              <a:gd name="T16" fmla="*/ 54 w 70"/>
              <a:gd name="T17" fmla="*/ 52 h 93"/>
              <a:gd name="T18" fmla="*/ 51 w 70"/>
              <a:gd name="T19" fmla="*/ 48 h 93"/>
              <a:gd name="T20" fmla="*/ 44 w 70"/>
              <a:gd name="T21" fmla="*/ 47 h 93"/>
              <a:gd name="T22" fmla="*/ 27 w 70"/>
              <a:gd name="T23" fmla="*/ 47 h 93"/>
              <a:gd name="T24" fmla="*/ 27 w 70"/>
              <a:gd name="T25" fmla="*/ 76 h 93"/>
              <a:gd name="T26" fmla="*/ 28 w 70"/>
              <a:gd name="T27" fmla="*/ 86 h 93"/>
              <a:gd name="T28" fmla="*/ 30 w 70"/>
              <a:gd name="T29" fmla="*/ 88 h 93"/>
              <a:gd name="T30" fmla="*/ 37 w 70"/>
              <a:gd name="T31" fmla="*/ 90 h 93"/>
              <a:gd name="T32" fmla="*/ 40 w 70"/>
              <a:gd name="T33" fmla="*/ 90 h 93"/>
              <a:gd name="T34" fmla="*/ 40 w 70"/>
              <a:gd name="T35" fmla="*/ 93 h 93"/>
              <a:gd name="T36" fmla="*/ 0 w 70"/>
              <a:gd name="T37" fmla="*/ 93 h 93"/>
              <a:gd name="T38" fmla="*/ 0 w 70"/>
              <a:gd name="T39" fmla="*/ 90 h 93"/>
              <a:gd name="T40" fmla="*/ 4 w 70"/>
              <a:gd name="T41" fmla="*/ 90 h 93"/>
              <a:gd name="T42" fmla="*/ 12 w 70"/>
              <a:gd name="T43" fmla="*/ 87 h 93"/>
              <a:gd name="T44" fmla="*/ 14 w 70"/>
              <a:gd name="T45" fmla="*/ 76 h 93"/>
              <a:gd name="T46" fmla="*/ 14 w 70"/>
              <a:gd name="T47" fmla="*/ 16 h 93"/>
              <a:gd name="T48" fmla="*/ 13 w 70"/>
              <a:gd name="T49" fmla="*/ 7 h 93"/>
              <a:gd name="T50" fmla="*/ 10 w 70"/>
              <a:gd name="T51" fmla="*/ 4 h 93"/>
              <a:gd name="T52" fmla="*/ 4 w 70"/>
              <a:gd name="T53" fmla="*/ 2 h 93"/>
              <a:gd name="T54" fmla="*/ 0 w 70"/>
              <a:gd name="T55" fmla="*/ 2 h 93"/>
              <a:gd name="T56" fmla="*/ 0 w 70"/>
              <a:gd name="T57" fmla="*/ 0 h 93"/>
              <a:gd name="T58" fmla="*/ 69 w 70"/>
              <a:gd name="T59" fmla="*/ 0 h 93"/>
              <a:gd name="T60" fmla="*/ 70 w 70"/>
              <a:gd name="T61" fmla="*/ 20 h 93"/>
              <a:gd name="T62" fmla="*/ 68 w 70"/>
              <a:gd name="T63" fmla="*/ 20 h 93"/>
              <a:gd name="T64" fmla="*/ 64 w 70"/>
              <a:gd name="T65" fmla="*/ 11 h 93"/>
              <a:gd name="T66" fmla="*/ 58 w 70"/>
              <a:gd name="T67" fmla="*/ 6 h 93"/>
              <a:gd name="T68" fmla="*/ 47 w 70"/>
              <a:gd name="T69" fmla="*/ 5 h 93"/>
              <a:gd name="T70" fmla="*/ 27 w 70"/>
              <a:gd name="T71" fmla="*/ 5 h 93"/>
              <a:gd name="T72" fmla="*/ 27 w 70"/>
              <a:gd name="T73" fmla="*/ 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" h="93">
                <a:moveTo>
                  <a:pt x="27" y="5"/>
                </a:moveTo>
                <a:lnTo>
                  <a:pt x="27" y="41"/>
                </a:lnTo>
                <a:lnTo>
                  <a:pt x="44" y="41"/>
                </a:lnTo>
                <a:cubicBezTo>
                  <a:pt x="47" y="41"/>
                  <a:pt x="50" y="41"/>
                  <a:pt x="52" y="39"/>
                </a:cubicBezTo>
                <a:cubicBezTo>
                  <a:pt x="54" y="37"/>
                  <a:pt x="55" y="34"/>
                  <a:pt x="56" y="29"/>
                </a:cubicBezTo>
                <a:lnTo>
                  <a:pt x="58" y="29"/>
                </a:lnTo>
                <a:lnTo>
                  <a:pt x="58" y="60"/>
                </a:lnTo>
                <a:lnTo>
                  <a:pt x="56" y="60"/>
                </a:lnTo>
                <a:cubicBezTo>
                  <a:pt x="56" y="57"/>
                  <a:pt x="55" y="54"/>
                  <a:pt x="54" y="52"/>
                </a:cubicBezTo>
                <a:cubicBezTo>
                  <a:pt x="53" y="50"/>
                  <a:pt x="52" y="49"/>
                  <a:pt x="51" y="48"/>
                </a:cubicBezTo>
                <a:cubicBezTo>
                  <a:pt x="49" y="48"/>
                  <a:pt x="47" y="47"/>
                  <a:pt x="44" y="47"/>
                </a:cubicBezTo>
                <a:lnTo>
                  <a:pt x="27" y="47"/>
                </a:lnTo>
                <a:lnTo>
                  <a:pt x="27" y="76"/>
                </a:lnTo>
                <a:cubicBezTo>
                  <a:pt x="27" y="81"/>
                  <a:pt x="27" y="84"/>
                  <a:pt x="28" y="86"/>
                </a:cubicBezTo>
                <a:cubicBezTo>
                  <a:pt x="28" y="87"/>
                  <a:pt x="29" y="88"/>
                  <a:pt x="30" y="88"/>
                </a:cubicBezTo>
                <a:cubicBezTo>
                  <a:pt x="32" y="90"/>
                  <a:pt x="34" y="90"/>
                  <a:pt x="37" y="90"/>
                </a:cubicBezTo>
                <a:lnTo>
                  <a:pt x="40" y="90"/>
                </a:lnTo>
                <a:lnTo>
                  <a:pt x="40" y="93"/>
                </a:lnTo>
                <a:lnTo>
                  <a:pt x="0" y="93"/>
                </a:lnTo>
                <a:lnTo>
                  <a:pt x="0" y="90"/>
                </a:lnTo>
                <a:lnTo>
                  <a:pt x="4" y="90"/>
                </a:lnTo>
                <a:cubicBezTo>
                  <a:pt x="7" y="90"/>
                  <a:pt x="10" y="89"/>
                  <a:pt x="12" y="87"/>
                </a:cubicBezTo>
                <a:cubicBezTo>
                  <a:pt x="13" y="85"/>
                  <a:pt x="13" y="82"/>
                  <a:pt x="14" y="76"/>
                </a:cubicBezTo>
                <a:lnTo>
                  <a:pt x="14" y="16"/>
                </a:lnTo>
                <a:cubicBezTo>
                  <a:pt x="13" y="12"/>
                  <a:pt x="13" y="9"/>
                  <a:pt x="13" y="7"/>
                </a:cubicBezTo>
                <a:cubicBezTo>
                  <a:pt x="12" y="6"/>
                  <a:pt x="11" y="5"/>
                  <a:pt x="10" y="4"/>
                </a:cubicBezTo>
                <a:cubicBezTo>
                  <a:pt x="8" y="3"/>
                  <a:pt x="6" y="2"/>
                  <a:pt x="4" y="2"/>
                </a:cubicBezTo>
                <a:lnTo>
                  <a:pt x="0" y="2"/>
                </a:lnTo>
                <a:lnTo>
                  <a:pt x="0" y="0"/>
                </a:lnTo>
                <a:lnTo>
                  <a:pt x="69" y="0"/>
                </a:lnTo>
                <a:lnTo>
                  <a:pt x="70" y="20"/>
                </a:lnTo>
                <a:lnTo>
                  <a:pt x="68" y="20"/>
                </a:lnTo>
                <a:cubicBezTo>
                  <a:pt x="67" y="16"/>
                  <a:pt x="65" y="13"/>
                  <a:pt x="64" y="11"/>
                </a:cubicBezTo>
                <a:cubicBezTo>
                  <a:pt x="62" y="9"/>
                  <a:pt x="60" y="7"/>
                  <a:pt x="58" y="6"/>
                </a:cubicBezTo>
                <a:cubicBezTo>
                  <a:pt x="55" y="5"/>
                  <a:pt x="52" y="5"/>
                  <a:pt x="47" y="5"/>
                </a:cubicBezTo>
                <a:lnTo>
                  <a:pt x="27" y="5"/>
                </a:lnTo>
                <a:close/>
                <a:moveTo>
                  <a:pt x="27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6" name="Freeform 351">
            <a:extLst>
              <a:ext uri="{FF2B5EF4-FFF2-40B4-BE49-F238E27FC236}">
                <a16:creationId xmlns:a16="http://schemas.microsoft.com/office/drawing/2014/main" id="{D8911C91-B423-4BEF-82D3-10B9EB41D802}"/>
              </a:ext>
            </a:extLst>
          </p:cNvPr>
          <p:cNvSpPr>
            <a:spLocks noEditPoints="1"/>
          </p:cNvSpPr>
          <p:nvPr/>
        </p:nvSpPr>
        <p:spPr bwMode="auto">
          <a:xfrm>
            <a:off x="9678613" y="2743343"/>
            <a:ext cx="50485" cy="159870"/>
          </a:xfrm>
          <a:custGeom>
            <a:avLst/>
            <a:gdLst>
              <a:gd name="T0" fmla="*/ 16 w 31"/>
              <a:gd name="T1" fmla="*/ 0 h 98"/>
              <a:gd name="T2" fmla="*/ 21 w 31"/>
              <a:gd name="T3" fmla="*/ 2 h 98"/>
              <a:gd name="T4" fmla="*/ 23 w 31"/>
              <a:gd name="T5" fmla="*/ 7 h 98"/>
              <a:gd name="T6" fmla="*/ 21 w 31"/>
              <a:gd name="T7" fmla="*/ 12 h 98"/>
              <a:gd name="T8" fmla="*/ 16 w 31"/>
              <a:gd name="T9" fmla="*/ 14 h 98"/>
              <a:gd name="T10" fmla="*/ 11 w 31"/>
              <a:gd name="T11" fmla="*/ 12 h 98"/>
              <a:gd name="T12" fmla="*/ 9 w 31"/>
              <a:gd name="T13" fmla="*/ 7 h 98"/>
              <a:gd name="T14" fmla="*/ 11 w 31"/>
              <a:gd name="T15" fmla="*/ 2 h 98"/>
              <a:gd name="T16" fmla="*/ 16 w 31"/>
              <a:gd name="T17" fmla="*/ 0 h 98"/>
              <a:gd name="T18" fmla="*/ 22 w 31"/>
              <a:gd name="T19" fmla="*/ 33 h 98"/>
              <a:gd name="T20" fmla="*/ 22 w 31"/>
              <a:gd name="T21" fmla="*/ 83 h 98"/>
              <a:gd name="T22" fmla="*/ 23 w 31"/>
              <a:gd name="T23" fmla="*/ 91 h 98"/>
              <a:gd name="T24" fmla="*/ 25 w 31"/>
              <a:gd name="T25" fmla="*/ 94 h 98"/>
              <a:gd name="T26" fmla="*/ 31 w 31"/>
              <a:gd name="T27" fmla="*/ 95 h 98"/>
              <a:gd name="T28" fmla="*/ 31 w 31"/>
              <a:gd name="T29" fmla="*/ 98 h 98"/>
              <a:gd name="T30" fmla="*/ 1 w 31"/>
              <a:gd name="T31" fmla="*/ 98 h 98"/>
              <a:gd name="T32" fmla="*/ 1 w 31"/>
              <a:gd name="T33" fmla="*/ 95 h 98"/>
              <a:gd name="T34" fmla="*/ 7 w 31"/>
              <a:gd name="T35" fmla="*/ 94 h 98"/>
              <a:gd name="T36" fmla="*/ 10 w 31"/>
              <a:gd name="T37" fmla="*/ 91 h 98"/>
              <a:gd name="T38" fmla="*/ 11 w 31"/>
              <a:gd name="T39" fmla="*/ 83 h 98"/>
              <a:gd name="T40" fmla="*/ 11 w 31"/>
              <a:gd name="T41" fmla="*/ 59 h 98"/>
              <a:gd name="T42" fmla="*/ 10 w 31"/>
              <a:gd name="T43" fmla="*/ 46 h 98"/>
              <a:gd name="T44" fmla="*/ 8 w 31"/>
              <a:gd name="T45" fmla="*/ 43 h 98"/>
              <a:gd name="T46" fmla="*/ 6 w 31"/>
              <a:gd name="T47" fmla="*/ 42 h 98"/>
              <a:gd name="T48" fmla="*/ 1 w 31"/>
              <a:gd name="T49" fmla="*/ 43 h 98"/>
              <a:gd name="T50" fmla="*/ 0 w 31"/>
              <a:gd name="T51" fmla="*/ 41 h 98"/>
              <a:gd name="T52" fmla="*/ 19 w 31"/>
              <a:gd name="T53" fmla="*/ 33 h 98"/>
              <a:gd name="T54" fmla="*/ 22 w 31"/>
              <a:gd name="T55" fmla="*/ 33 h 98"/>
              <a:gd name="T56" fmla="*/ 22 w 31"/>
              <a:gd name="T57" fmla="*/ 3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8">
                <a:moveTo>
                  <a:pt x="16" y="0"/>
                </a:moveTo>
                <a:cubicBezTo>
                  <a:pt x="18" y="0"/>
                  <a:pt x="20" y="1"/>
                  <a:pt x="21" y="2"/>
                </a:cubicBezTo>
                <a:cubicBezTo>
                  <a:pt x="22" y="4"/>
                  <a:pt x="23" y="5"/>
                  <a:pt x="23" y="7"/>
                </a:cubicBezTo>
                <a:cubicBezTo>
                  <a:pt x="23" y="9"/>
                  <a:pt x="22" y="11"/>
                  <a:pt x="21" y="12"/>
                </a:cubicBezTo>
                <a:cubicBezTo>
                  <a:pt x="20" y="14"/>
                  <a:pt x="18" y="14"/>
                  <a:pt x="16" y="14"/>
                </a:cubicBezTo>
                <a:cubicBezTo>
                  <a:pt x="14" y="14"/>
                  <a:pt x="13" y="14"/>
                  <a:pt x="11" y="12"/>
                </a:cubicBezTo>
                <a:cubicBezTo>
                  <a:pt x="10" y="11"/>
                  <a:pt x="9" y="9"/>
                  <a:pt x="9" y="7"/>
                </a:cubicBezTo>
                <a:cubicBezTo>
                  <a:pt x="9" y="5"/>
                  <a:pt x="10" y="4"/>
                  <a:pt x="11" y="2"/>
                </a:cubicBezTo>
                <a:cubicBezTo>
                  <a:pt x="13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3"/>
                  <a:pt x="24" y="94"/>
                  <a:pt x="25" y="94"/>
                </a:cubicBezTo>
                <a:cubicBezTo>
                  <a:pt x="26" y="95"/>
                  <a:pt x="28" y="95"/>
                  <a:pt x="31" y="95"/>
                </a:cubicBezTo>
                <a:lnTo>
                  <a:pt x="31" y="98"/>
                </a:lnTo>
                <a:lnTo>
                  <a:pt x="1" y="98"/>
                </a:lnTo>
                <a:lnTo>
                  <a:pt x="1" y="95"/>
                </a:lnTo>
                <a:cubicBezTo>
                  <a:pt x="4" y="95"/>
                  <a:pt x="6" y="95"/>
                  <a:pt x="7" y="94"/>
                </a:cubicBezTo>
                <a:cubicBezTo>
                  <a:pt x="8" y="94"/>
                  <a:pt x="9" y="93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3"/>
                  <a:pt x="10" y="48"/>
                  <a:pt x="10" y="46"/>
                </a:cubicBezTo>
                <a:cubicBezTo>
                  <a:pt x="9" y="45"/>
                  <a:pt x="9" y="44"/>
                  <a:pt x="8" y="43"/>
                </a:cubicBezTo>
                <a:cubicBezTo>
                  <a:pt x="8" y="43"/>
                  <a:pt x="7" y="42"/>
                  <a:pt x="6" y="42"/>
                </a:cubicBezTo>
                <a:cubicBezTo>
                  <a:pt x="4" y="42"/>
                  <a:pt x="3" y="43"/>
                  <a:pt x="1" y="43"/>
                </a:cubicBezTo>
                <a:lnTo>
                  <a:pt x="0" y="41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7" name="Freeform 352">
            <a:extLst>
              <a:ext uri="{FF2B5EF4-FFF2-40B4-BE49-F238E27FC236}">
                <a16:creationId xmlns:a16="http://schemas.microsoft.com/office/drawing/2014/main" id="{397594C1-708B-4323-85A3-8E37A8A4E4BE}"/>
              </a:ext>
            </a:extLst>
          </p:cNvPr>
          <p:cNvSpPr>
            <a:spLocks noEditPoints="1"/>
          </p:cNvSpPr>
          <p:nvPr/>
        </p:nvSpPr>
        <p:spPr bwMode="auto">
          <a:xfrm>
            <a:off x="9737512" y="2796633"/>
            <a:ext cx="110787" cy="106580"/>
          </a:xfrm>
          <a:custGeom>
            <a:avLst/>
            <a:gdLst>
              <a:gd name="T0" fmla="*/ 21 w 68"/>
              <a:gd name="T1" fmla="*/ 13 h 65"/>
              <a:gd name="T2" fmla="*/ 42 w 68"/>
              <a:gd name="T3" fmla="*/ 0 h 65"/>
              <a:gd name="T4" fmla="*/ 51 w 68"/>
              <a:gd name="T5" fmla="*/ 3 h 65"/>
              <a:gd name="T6" fmla="*/ 57 w 68"/>
              <a:gd name="T7" fmla="*/ 11 h 65"/>
              <a:gd name="T8" fmla="*/ 59 w 68"/>
              <a:gd name="T9" fmla="*/ 24 h 65"/>
              <a:gd name="T10" fmla="*/ 59 w 68"/>
              <a:gd name="T11" fmla="*/ 50 h 65"/>
              <a:gd name="T12" fmla="*/ 60 w 68"/>
              <a:gd name="T13" fmla="*/ 59 h 65"/>
              <a:gd name="T14" fmla="*/ 62 w 68"/>
              <a:gd name="T15" fmla="*/ 61 h 65"/>
              <a:gd name="T16" fmla="*/ 68 w 68"/>
              <a:gd name="T17" fmla="*/ 62 h 65"/>
              <a:gd name="T18" fmla="*/ 68 w 68"/>
              <a:gd name="T19" fmla="*/ 65 h 65"/>
              <a:gd name="T20" fmla="*/ 37 w 68"/>
              <a:gd name="T21" fmla="*/ 65 h 65"/>
              <a:gd name="T22" fmla="*/ 37 w 68"/>
              <a:gd name="T23" fmla="*/ 62 h 65"/>
              <a:gd name="T24" fmla="*/ 38 w 68"/>
              <a:gd name="T25" fmla="*/ 62 h 65"/>
              <a:gd name="T26" fmla="*/ 45 w 68"/>
              <a:gd name="T27" fmla="*/ 61 h 65"/>
              <a:gd name="T28" fmla="*/ 47 w 68"/>
              <a:gd name="T29" fmla="*/ 57 h 65"/>
              <a:gd name="T30" fmla="*/ 47 w 68"/>
              <a:gd name="T31" fmla="*/ 50 h 65"/>
              <a:gd name="T32" fmla="*/ 47 w 68"/>
              <a:gd name="T33" fmla="*/ 25 h 65"/>
              <a:gd name="T34" fmla="*/ 45 w 68"/>
              <a:gd name="T35" fmla="*/ 12 h 65"/>
              <a:gd name="T36" fmla="*/ 38 w 68"/>
              <a:gd name="T37" fmla="*/ 9 h 65"/>
              <a:gd name="T38" fmla="*/ 21 w 68"/>
              <a:gd name="T39" fmla="*/ 17 h 65"/>
              <a:gd name="T40" fmla="*/ 21 w 68"/>
              <a:gd name="T41" fmla="*/ 50 h 65"/>
              <a:gd name="T42" fmla="*/ 22 w 68"/>
              <a:gd name="T43" fmla="*/ 58 h 65"/>
              <a:gd name="T44" fmla="*/ 25 w 68"/>
              <a:gd name="T45" fmla="*/ 61 h 65"/>
              <a:gd name="T46" fmla="*/ 32 w 68"/>
              <a:gd name="T47" fmla="*/ 62 h 65"/>
              <a:gd name="T48" fmla="*/ 32 w 68"/>
              <a:gd name="T49" fmla="*/ 65 h 65"/>
              <a:gd name="T50" fmla="*/ 1 w 68"/>
              <a:gd name="T51" fmla="*/ 65 h 65"/>
              <a:gd name="T52" fmla="*/ 1 w 68"/>
              <a:gd name="T53" fmla="*/ 62 h 65"/>
              <a:gd name="T54" fmla="*/ 2 w 68"/>
              <a:gd name="T55" fmla="*/ 62 h 65"/>
              <a:gd name="T56" fmla="*/ 8 w 68"/>
              <a:gd name="T57" fmla="*/ 60 h 65"/>
              <a:gd name="T58" fmla="*/ 10 w 68"/>
              <a:gd name="T59" fmla="*/ 50 h 65"/>
              <a:gd name="T60" fmla="*/ 10 w 68"/>
              <a:gd name="T61" fmla="*/ 27 h 65"/>
              <a:gd name="T62" fmla="*/ 10 w 68"/>
              <a:gd name="T63" fmla="*/ 13 h 65"/>
              <a:gd name="T64" fmla="*/ 8 w 68"/>
              <a:gd name="T65" fmla="*/ 10 h 65"/>
              <a:gd name="T66" fmla="*/ 5 w 68"/>
              <a:gd name="T67" fmla="*/ 9 h 65"/>
              <a:gd name="T68" fmla="*/ 1 w 68"/>
              <a:gd name="T69" fmla="*/ 10 h 65"/>
              <a:gd name="T70" fmla="*/ 0 w 68"/>
              <a:gd name="T71" fmla="*/ 8 h 65"/>
              <a:gd name="T72" fmla="*/ 18 w 68"/>
              <a:gd name="T73" fmla="*/ 0 h 65"/>
              <a:gd name="T74" fmla="*/ 21 w 68"/>
              <a:gd name="T75" fmla="*/ 0 h 65"/>
              <a:gd name="T76" fmla="*/ 21 w 68"/>
              <a:gd name="T77" fmla="*/ 13 h 65"/>
              <a:gd name="T78" fmla="*/ 21 w 68"/>
              <a:gd name="T79" fmla="*/ 1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5">
                <a:moveTo>
                  <a:pt x="21" y="13"/>
                </a:moveTo>
                <a:cubicBezTo>
                  <a:pt x="29" y="5"/>
                  <a:pt x="36" y="0"/>
                  <a:pt x="42" y="0"/>
                </a:cubicBezTo>
                <a:cubicBezTo>
                  <a:pt x="46" y="0"/>
                  <a:pt x="49" y="1"/>
                  <a:pt x="51" y="3"/>
                </a:cubicBezTo>
                <a:cubicBezTo>
                  <a:pt x="54" y="5"/>
                  <a:pt x="56" y="7"/>
                  <a:pt x="57" y="11"/>
                </a:cubicBezTo>
                <a:cubicBezTo>
                  <a:pt x="58" y="14"/>
                  <a:pt x="59" y="18"/>
                  <a:pt x="59" y="24"/>
                </a:cubicBezTo>
                <a:lnTo>
                  <a:pt x="59" y="50"/>
                </a:lnTo>
                <a:cubicBezTo>
                  <a:pt x="59" y="54"/>
                  <a:pt x="59" y="57"/>
                  <a:pt x="60" y="59"/>
                </a:cubicBezTo>
                <a:cubicBezTo>
                  <a:pt x="60" y="60"/>
                  <a:pt x="61" y="61"/>
                  <a:pt x="62" y="61"/>
                </a:cubicBezTo>
                <a:cubicBezTo>
                  <a:pt x="63" y="62"/>
                  <a:pt x="65" y="62"/>
                  <a:pt x="68" y="62"/>
                </a:cubicBezTo>
                <a:lnTo>
                  <a:pt x="68" y="65"/>
                </a:lnTo>
                <a:lnTo>
                  <a:pt x="37" y="65"/>
                </a:lnTo>
                <a:lnTo>
                  <a:pt x="37" y="62"/>
                </a:lnTo>
                <a:lnTo>
                  <a:pt x="38" y="62"/>
                </a:lnTo>
                <a:cubicBezTo>
                  <a:pt x="41" y="62"/>
                  <a:pt x="43" y="62"/>
                  <a:pt x="45" y="61"/>
                </a:cubicBezTo>
                <a:cubicBezTo>
                  <a:pt x="46" y="60"/>
                  <a:pt x="47" y="59"/>
                  <a:pt x="47" y="57"/>
                </a:cubicBezTo>
                <a:cubicBezTo>
                  <a:pt x="47" y="56"/>
                  <a:pt x="47" y="54"/>
                  <a:pt x="47" y="50"/>
                </a:cubicBezTo>
                <a:lnTo>
                  <a:pt x="47" y="25"/>
                </a:lnTo>
                <a:cubicBezTo>
                  <a:pt x="47" y="19"/>
                  <a:pt x="46" y="15"/>
                  <a:pt x="45" y="12"/>
                </a:cubicBezTo>
                <a:cubicBezTo>
                  <a:pt x="44" y="10"/>
                  <a:pt x="41" y="9"/>
                  <a:pt x="38" y="9"/>
                </a:cubicBezTo>
                <a:cubicBezTo>
                  <a:pt x="32" y="9"/>
                  <a:pt x="27" y="12"/>
                  <a:pt x="21" y="17"/>
                </a:cubicBezTo>
                <a:lnTo>
                  <a:pt x="21" y="50"/>
                </a:lnTo>
                <a:cubicBezTo>
                  <a:pt x="21" y="55"/>
                  <a:pt x="22" y="57"/>
                  <a:pt x="22" y="58"/>
                </a:cubicBezTo>
                <a:cubicBezTo>
                  <a:pt x="23" y="60"/>
                  <a:pt x="24" y="61"/>
                  <a:pt x="25" y="61"/>
                </a:cubicBezTo>
                <a:cubicBezTo>
                  <a:pt x="26" y="62"/>
                  <a:pt x="28" y="62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7" y="61"/>
                  <a:pt x="8" y="60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20"/>
                  <a:pt x="10" y="15"/>
                  <a:pt x="10" y="13"/>
                </a:cubicBezTo>
                <a:cubicBezTo>
                  <a:pt x="9" y="12"/>
                  <a:pt x="9" y="11"/>
                  <a:pt x="8" y="10"/>
                </a:cubicBezTo>
                <a:cubicBezTo>
                  <a:pt x="7" y="10"/>
                  <a:pt x="6" y="9"/>
                  <a:pt x="5" y="9"/>
                </a:cubicBezTo>
                <a:cubicBezTo>
                  <a:pt x="4" y="9"/>
                  <a:pt x="2" y="10"/>
                  <a:pt x="1" y="10"/>
                </a:cubicBezTo>
                <a:lnTo>
                  <a:pt x="0" y="8"/>
                </a:lnTo>
                <a:lnTo>
                  <a:pt x="18" y="0"/>
                </a:lnTo>
                <a:lnTo>
                  <a:pt x="21" y="0"/>
                </a:lnTo>
                <a:lnTo>
                  <a:pt x="21" y="13"/>
                </a:lnTo>
                <a:close/>
                <a:moveTo>
                  <a:pt x="21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8" name="Freeform 353">
            <a:extLst>
              <a:ext uri="{FF2B5EF4-FFF2-40B4-BE49-F238E27FC236}">
                <a16:creationId xmlns:a16="http://schemas.microsoft.com/office/drawing/2014/main" id="{538EDF22-37BF-46BC-97FF-860F1E5D829A}"/>
              </a:ext>
            </a:extLst>
          </p:cNvPr>
          <p:cNvSpPr>
            <a:spLocks noEditPoints="1"/>
          </p:cNvSpPr>
          <p:nvPr/>
        </p:nvSpPr>
        <p:spPr bwMode="auto">
          <a:xfrm>
            <a:off x="9856714" y="2743343"/>
            <a:ext cx="51888" cy="159870"/>
          </a:xfrm>
          <a:custGeom>
            <a:avLst/>
            <a:gdLst>
              <a:gd name="T0" fmla="*/ 22 w 32"/>
              <a:gd name="T1" fmla="*/ 0 h 98"/>
              <a:gd name="T2" fmla="*/ 22 w 32"/>
              <a:gd name="T3" fmla="*/ 83 h 98"/>
              <a:gd name="T4" fmla="*/ 23 w 32"/>
              <a:gd name="T5" fmla="*/ 91 h 98"/>
              <a:gd name="T6" fmla="*/ 25 w 32"/>
              <a:gd name="T7" fmla="*/ 94 h 98"/>
              <a:gd name="T8" fmla="*/ 32 w 32"/>
              <a:gd name="T9" fmla="*/ 95 h 98"/>
              <a:gd name="T10" fmla="*/ 32 w 32"/>
              <a:gd name="T11" fmla="*/ 98 h 98"/>
              <a:gd name="T12" fmla="*/ 1 w 32"/>
              <a:gd name="T13" fmla="*/ 98 h 98"/>
              <a:gd name="T14" fmla="*/ 1 w 32"/>
              <a:gd name="T15" fmla="*/ 95 h 98"/>
              <a:gd name="T16" fmla="*/ 7 w 32"/>
              <a:gd name="T17" fmla="*/ 94 h 98"/>
              <a:gd name="T18" fmla="*/ 9 w 32"/>
              <a:gd name="T19" fmla="*/ 91 h 98"/>
              <a:gd name="T20" fmla="*/ 10 w 32"/>
              <a:gd name="T21" fmla="*/ 83 h 98"/>
              <a:gd name="T22" fmla="*/ 10 w 32"/>
              <a:gd name="T23" fmla="*/ 27 h 98"/>
              <a:gd name="T24" fmla="*/ 10 w 32"/>
              <a:gd name="T25" fmla="*/ 14 h 98"/>
              <a:gd name="T26" fmla="*/ 8 w 32"/>
              <a:gd name="T27" fmla="*/ 10 h 98"/>
              <a:gd name="T28" fmla="*/ 6 w 32"/>
              <a:gd name="T29" fmla="*/ 9 h 98"/>
              <a:gd name="T30" fmla="*/ 1 w 32"/>
              <a:gd name="T31" fmla="*/ 10 h 98"/>
              <a:gd name="T32" fmla="*/ 0 w 32"/>
              <a:gd name="T33" fmla="*/ 8 h 98"/>
              <a:gd name="T34" fmla="*/ 19 w 32"/>
              <a:gd name="T35" fmla="*/ 0 h 98"/>
              <a:gd name="T36" fmla="*/ 22 w 32"/>
              <a:gd name="T37" fmla="*/ 0 h 98"/>
              <a:gd name="T38" fmla="*/ 22 w 32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8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3"/>
                  <a:pt x="24" y="94"/>
                  <a:pt x="25" y="94"/>
                </a:cubicBezTo>
                <a:cubicBezTo>
                  <a:pt x="26" y="95"/>
                  <a:pt x="29" y="95"/>
                  <a:pt x="32" y="95"/>
                </a:cubicBezTo>
                <a:lnTo>
                  <a:pt x="32" y="98"/>
                </a:lnTo>
                <a:lnTo>
                  <a:pt x="1" y="98"/>
                </a:lnTo>
                <a:lnTo>
                  <a:pt x="1" y="95"/>
                </a:lnTo>
                <a:cubicBezTo>
                  <a:pt x="4" y="95"/>
                  <a:pt x="6" y="95"/>
                  <a:pt x="7" y="94"/>
                </a:cubicBezTo>
                <a:cubicBezTo>
                  <a:pt x="8" y="94"/>
                  <a:pt x="9" y="93"/>
                  <a:pt x="9" y="91"/>
                </a:cubicBezTo>
                <a:cubicBezTo>
                  <a:pt x="10" y="90"/>
                  <a:pt x="10" y="87"/>
                  <a:pt x="10" y="83"/>
                </a:cubicBezTo>
                <a:lnTo>
                  <a:pt x="10" y="27"/>
                </a:lnTo>
                <a:cubicBezTo>
                  <a:pt x="10" y="20"/>
                  <a:pt x="10" y="15"/>
                  <a:pt x="10" y="14"/>
                </a:cubicBezTo>
                <a:cubicBezTo>
                  <a:pt x="10" y="12"/>
                  <a:pt x="9" y="11"/>
                  <a:pt x="8" y="10"/>
                </a:cubicBezTo>
                <a:cubicBezTo>
                  <a:pt x="8" y="10"/>
                  <a:pt x="7" y="9"/>
                  <a:pt x="6" y="9"/>
                </a:cubicBezTo>
                <a:cubicBezTo>
                  <a:pt x="4" y="9"/>
                  <a:pt x="3" y="10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9" name="Freeform 354">
            <a:extLst>
              <a:ext uri="{FF2B5EF4-FFF2-40B4-BE49-F238E27FC236}">
                <a16:creationId xmlns:a16="http://schemas.microsoft.com/office/drawing/2014/main" id="{56F59325-61A5-423B-A6F1-B603FB5E5CC0}"/>
              </a:ext>
            </a:extLst>
          </p:cNvPr>
          <p:cNvSpPr>
            <a:spLocks noEditPoints="1"/>
          </p:cNvSpPr>
          <p:nvPr/>
        </p:nvSpPr>
        <p:spPr bwMode="auto">
          <a:xfrm>
            <a:off x="9921223" y="2796633"/>
            <a:ext cx="92556" cy="107983"/>
          </a:xfrm>
          <a:custGeom>
            <a:avLst/>
            <a:gdLst>
              <a:gd name="T0" fmla="*/ 35 w 57"/>
              <a:gd name="T1" fmla="*/ 56 h 66"/>
              <a:gd name="T2" fmla="*/ 22 w 57"/>
              <a:gd name="T3" fmla="*/ 64 h 66"/>
              <a:gd name="T4" fmla="*/ 15 w 57"/>
              <a:gd name="T5" fmla="*/ 66 h 66"/>
              <a:gd name="T6" fmla="*/ 4 w 57"/>
              <a:gd name="T7" fmla="*/ 61 h 66"/>
              <a:gd name="T8" fmla="*/ 0 w 57"/>
              <a:gd name="T9" fmla="*/ 50 h 66"/>
              <a:gd name="T10" fmla="*/ 2 w 57"/>
              <a:gd name="T11" fmla="*/ 42 h 66"/>
              <a:gd name="T12" fmla="*/ 11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3 w 57"/>
              <a:gd name="T21" fmla="*/ 4 h 66"/>
              <a:gd name="T22" fmla="*/ 16 w 57"/>
              <a:gd name="T23" fmla="*/ 7 h 66"/>
              <a:gd name="T24" fmla="*/ 13 w 57"/>
              <a:gd name="T25" fmla="*/ 12 h 66"/>
              <a:gd name="T26" fmla="*/ 14 w 57"/>
              <a:gd name="T27" fmla="*/ 16 h 66"/>
              <a:gd name="T28" fmla="*/ 12 w 57"/>
              <a:gd name="T29" fmla="*/ 21 h 66"/>
              <a:gd name="T30" fmla="*/ 8 w 57"/>
              <a:gd name="T31" fmla="*/ 22 h 66"/>
              <a:gd name="T32" fmla="*/ 4 w 57"/>
              <a:gd name="T33" fmla="*/ 21 h 66"/>
              <a:gd name="T34" fmla="*/ 2 w 57"/>
              <a:gd name="T35" fmla="*/ 16 h 66"/>
              <a:gd name="T36" fmla="*/ 8 w 57"/>
              <a:gd name="T37" fmla="*/ 5 h 66"/>
              <a:gd name="T38" fmla="*/ 25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6 w 57"/>
              <a:gd name="T49" fmla="*/ 54 h 66"/>
              <a:gd name="T50" fmla="*/ 47 w 57"/>
              <a:gd name="T51" fmla="*/ 57 h 66"/>
              <a:gd name="T52" fmla="*/ 49 w 57"/>
              <a:gd name="T53" fmla="*/ 57 h 66"/>
              <a:gd name="T54" fmla="*/ 51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2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1 w 57"/>
              <a:gd name="T71" fmla="*/ 33 h 66"/>
              <a:gd name="T72" fmla="*/ 13 w 57"/>
              <a:gd name="T73" fmla="*/ 39 h 66"/>
              <a:gd name="T74" fmla="*/ 11 w 57"/>
              <a:gd name="T75" fmla="*/ 47 h 66"/>
              <a:gd name="T76" fmla="*/ 14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8" y="61"/>
                  <a:pt x="24" y="63"/>
                  <a:pt x="22" y="64"/>
                </a:cubicBezTo>
                <a:cubicBezTo>
                  <a:pt x="20" y="65"/>
                  <a:pt x="17" y="66"/>
                  <a:pt x="15" y="66"/>
                </a:cubicBezTo>
                <a:cubicBezTo>
                  <a:pt x="10" y="66"/>
                  <a:pt x="7" y="64"/>
                  <a:pt x="4" y="61"/>
                </a:cubicBezTo>
                <a:cubicBezTo>
                  <a:pt x="1" y="58"/>
                  <a:pt x="0" y="55"/>
                  <a:pt x="0" y="50"/>
                </a:cubicBezTo>
                <a:cubicBezTo>
                  <a:pt x="0" y="47"/>
                  <a:pt x="0" y="44"/>
                  <a:pt x="2" y="42"/>
                </a:cubicBezTo>
                <a:cubicBezTo>
                  <a:pt x="4" y="39"/>
                  <a:pt x="7" y="36"/>
                  <a:pt x="11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1"/>
                </a:lnTo>
                <a:cubicBezTo>
                  <a:pt x="35" y="14"/>
                  <a:pt x="33" y="10"/>
                  <a:pt x="32" y="8"/>
                </a:cubicBezTo>
                <a:cubicBezTo>
                  <a:pt x="30" y="6"/>
                  <a:pt x="27" y="4"/>
                  <a:pt x="23" y="4"/>
                </a:cubicBezTo>
                <a:cubicBezTo>
                  <a:pt x="20" y="4"/>
                  <a:pt x="18" y="5"/>
                  <a:pt x="16" y="7"/>
                </a:cubicBezTo>
                <a:cubicBezTo>
                  <a:pt x="14" y="8"/>
                  <a:pt x="13" y="10"/>
                  <a:pt x="13" y="12"/>
                </a:cubicBezTo>
                <a:lnTo>
                  <a:pt x="14" y="16"/>
                </a:lnTo>
                <a:cubicBezTo>
                  <a:pt x="14" y="18"/>
                  <a:pt x="13" y="20"/>
                  <a:pt x="12" y="21"/>
                </a:cubicBezTo>
                <a:cubicBezTo>
                  <a:pt x="11" y="22"/>
                  <a:pt x="9" y="23"/>
                  <a:pt x="8" y="22"/>
                </a:cubicBezTo>
                <a:cubicBezTo>
                  <a:pt x="6" y="23"/>
                  <a:pt x="5" y="22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2" y="12"/>
                  <a:pt x="4" y="8"/>
                  <a:pt x="8" y="5"/>
                </a:cubicBezTo>
                <a:cubicBezTo>
                  <a:pt x="12" y="2"/>
                  <a:pt x="18" y="0"/>
                  <a:pt x="25" y="0"/>
                </a:cubicBezTo>
                <a:cubicBezTo>
                  <a:pt x="30" y="0"/>
                  <a:pt x="35" y="1"/>
                  <a:pt x="39" y="3"/>
                </a:cubicBezTo>
                <a:cubicBezTo>
                  <a:pt x="41" y="4"/>
                  <a:pt x="43" y="7"/>
                  <a:pt x="45" y="10"/>
                </a:cubicBezTo>
                <a:cubicBezTo>
                  <a:pt x="45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6" y="54"/>
                </a:cubicBezTo>
                <a:cubicBezTo>
                  <a:pt x="46" y="55"/>
                  <a:pt x="47" y="56"/>
                  <a:pt x="47" y="57"/>
                </a:cubicBezTo>
                <a:cubicBezTo>
                  <a:pt x="48" y="57"/>
                  <a:pt x="48" y="57"/>
                  <a:pt x="49" y="57"/>
                </a:cubicBezTo>
                <a:cubicBezTo>
                  <a:pt x="50" y="57"/>
                  <a:pt x="50" y="57"/>
                  <a:pt x="51" y="57"/>
                </a:cubicBezTo>
                <a:cubicBezTo>
                  <a:pt x="52" y="56"/>
                  <a:pt x="54" y="55"/>
                  <a:pt x="57" y="52"/>
                </a:cubicBezTo>
                <a:lnTo>
                  <a:pt x="57" y="56"/>
                </a:lnTo>
                <a:cubicBezTo>
                  <a:pt x="51" y="62"/>
                  <a:pt x="47" y="66"/>
                  <a:pt x="42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5" y="62"/>
                  <a:pt x="35" y="59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2"/>
                  <a:pt x="21" y="33"/>
                </a:cubicBezTo>
                <a:cubicBezTo>
                  <a:pt x="18" y="35"/>
                  <a:pt x="15" y="37"/>
                  <a:pt x="13" y="39"/>
                </a:cubicBezTo>
                <a:cubicBezTo>
                  <a:pt x="12" y="42"/>
                  <a:pt x="11" y="44"/>
                  <a:pt x="11" y="47"/>
                </a:cubicBezTo>
                <a:cubicBezTo>
                  <a:pt x="11" y="50"/>
                  <a:pt x="12" y="53"/>
                  <a:pt x="14" y="55"/>
                </a:cubicBezTo>
                <a:cubicBezTo>
                  <a:pt x="16" y="57"/>
                  <a:pt x="18" y="58"/>
                  <a:pt x="21" y="58"/>
                </a:cubicBezTo>
                <a:cubicBezTo>
                  <a:pt x="24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0" name="Freeform 355">
            <a:extLst>
              <a:ext uri="{FF2B5EF4-FFF2-40B4-BE49-F238E27FC236}">
                <a16:creationId xmlns:a16="http://schemas.microsoft.com/office/drawing/2014/main" id="{85F7B349-312E-4D33-B133-17990A6CB577}"/>
              </a:ext>
            </a:extLst>
          </p:cNvPr>
          <p:cNvSpPr>
            <a:spLocks noEditPoints="1"/>
          </p:cNvSpPr>
          <p:nvPr/>
        </p:nvSpPr>
        <p:spPr bwMode="auto">
          <a:xfrm>
            <a:off x="10015182" y="2796633"/>
            <a:ext cx="110787" cy="106580"/>
          </a:xfrm>
          <a:custGeom>
            <a:avLst/>
            <a:gdLst>
              <a:gd name="T0" fmla="*/ 21 w 68"/>
              <a:gd name="T1" fmla="*/ 13 h 65"/>
              <a:gd name="T2" fmla="*/ 42 w 68"/>
              <a:gd name="T3" fmla="*/ 0 h 65"/>
              <a:gd name="T4" fmla="*/ 51 w 68"/>
              <a:gd name="T5" fmla="*/ 3 h 65"/>
              <a:gd name="T6" fmla="*/ 57 w 68"/>
              <a:gd name="T7" fmla="*/ 11 h 65"/>
              <a:gd name="T8" fmla="*/ 59 w 68"/>
              <a:gd name="T9" fmla="*/ 24 h 65"/>
              <a:gd name="T10" fmla="*/ 59 w 68"/>
              <a:gd name="T11" fmla="*/ 50 h 65"/>
              <a:gd name="T12" fmla="*/ 60 w 68"/>
              <a:gd name="T13" fmla="*/ 59 h 65"/>
              <a:gd name="T14" fmla="*/ 62 w 68"/>
              <a:gd name="T15" fmla="*/ 61 h 65"/>
              <a:gd name="T16" fmla="*/ 68 w 68"/>
              <a:gd name="T17" fmla="*/ 62 h 65"/>
              <a:gd name="T18" fmla="*/ 68 w 68"/>
              <a:gd name="T19" fmla="*/ 65 h 65"/>
              <a:gd name="T20" fmla="*/ 37 w 68"/>
              <a:gd name="T21" fmla="*/ 65 h 65"/>
              <a:gd name="T22" fmla="*/ 37 w 68"/>
              <a:gd name="T23" fmla="*/ 62 h 65"/>
              <a:gd name="T24" fmla="*/ 39 w 68"/>
              <a:gd name="T25" fmla="*/ 62 h 65"/>
              <a:gd name="T26" fmla="*/ 45 w 68"/>
              <a:gd name="T27" fmla="*/ 61 h 65"/>
              <a:gd name="T28" fmla="*/ 47 w 68"/>
              <a:gd name="T29" fmla="*/ 57 h 65"/>
              <a:gd name="T30" fmla="*/ 47 w 68"/>
              <a:gd name="T31" fmla="*/ 50 h 65"/>
              <a:gd name="T32" fmla="*/ 47 w 68"/>
              <a:gd name="T33" fmla="*/ 25 h 65"/>
              <a:gd name="T34" fmla="*/ 45 w 68"/>
              <a:gd name="T35" fmla="*/ 12 h 65"/>
              <a:gd name="T36" fmla="*/ 38 w 68"/>
              <a:gd name="T37" fmla="*/ 9 h 65"/>
              <a:gd name="T38" fmla="*/ 21 w 68"/>
              <a:gd name="T39" fmla="*/ 17 h 65"/>
              <a:gd name="T40" fmla="*/ 21 w 68"/>
              <a:gd name="T41" fmla="*/ 50 h 65"/>
              <a:gd name="T42" fmla="*/ 22 w 68"/>
              <a:gd name="T43" fmla="*/ 58 h 65"/>
              <a:gd name="T44" fmla="*/ 25 w 68"/>
              <a:gd name="T45" fmla="*/ 61 h 65"/>
              <a:gd name="T46" fmla="*/ 32 w 68"/>
              <a:gd name="T47" fmla="*/ 62 h 65"/>
              <a:gd name="T48" fmla="*/ 32 w 68"/>
              <a:gd name="T49" fmla="*/ 65 h 65"/>
              <a:gd name="T50" fmla="*/ 1 w 68"/>
              <a:gd name="T51" fmla="*/ 65 h 65"/>
              <a:gd name="T52" fmla="*/ 1 w 68"/>
              <a:gd name="T53" fmla="*/ 62 h 65"/>
              <a:gd name="T54" fmla="*/ 2 w 68"/>
              <a:gd name="T55" fmla="*/ 62 h 65"/>
              <a:gd name="T56" fmla="*/ 8 w 68"/>
              <a:gd name="T57" fmla="*/ 60 h 65"/>
              <a:gd name="T58" fmla="*/ 10 w 68"/>
              <a:gd name="T59" fmla="*/ 50 h 65"/>
              <a:gd name="T60" fmla="*/ 10 w 68"/>
              <a:gd name="T61" fmla="*/ 27 h 65"/>
              <a:gd name="T62" fmla="*/ 10 w 68"/>
              <a:gd name="T63" fmla="*/ 13 h 65"/>
              <a:gd name="T64" fmla="*/ 8 w 68"/>
              <a:gd name="T65" fmla="*/ 10 h 65"/>
              <a:gd name="T66" fmla="*/ 5 w 68"/>
              <a:gd name="T67" fmla="*/ 9 h 65"/>
              <a:gd name="T68" fmla="*/ 1 w 68"/>
              <a:gd name="T69" fmla="*/ 10 h 65"/>
              <a:gd name="T70" fmla="*/ 0 w 68"/>
              <a:gd name="T71" fmla="*/ 8 h 65"/>
              <a:gd name="T72" fmla="*/ 18 w 68"/>
              <a:gd name="T73" fmla="*/ 0 h 65"/>
              <a:gd name="T74" fmla="*/ 21 w 68"/>
              <a:gd name="T75" fmla="*/ 0 h 65"/>
              <a:gd name="T76" fmla="*/ 21 w 68"/>
              <a:gd name="T77" fmla="*/ 13 h 65"/>
              <a:gd name="T78" fmla="*/ 21 w 68"/>
              <a:gd name="T79" fmla="*/ 1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5">
                <a:moveTo>
                  <a:pt x="21" y="13"/>
                </a:moveTo>
                <a:cubicBezTo>
                  <a:pt x="29" y="5"/>
                  <a:pt x="36" y="0"/>
                  <a:pt x="42" y="0"/>
                </a:cubicBezTo>
                <a:cubicBezTo>
                  <a:pt x="46" y="0"/>
                  <a:pt x="49" y="1"/>
                  <a:pt x="51" y="3"/>
                </a:cubicBezTo>
                <a:cubicBezTo>
                  <a:pt x="54" y="5"/>
                  <a:pt x="56" y="7"/>
                  <a:pt x="57" y="11"/>
                </a:cubicBezTo>
                <a:cubicBezTo>
                  <a:pt x="58" y="14"/>
                  <a:pt x="59" y="18"/>
                  <a:pt x="59" y="24"/>
                </a:cubicBezTo>
                <a:lnTo>
                  <a:pt x="59" y="50"/>
                </a:lnTo>
                <a:cubicBezTo>
                  <a:pt x="59" y="54"/>
                  <a:pt x="59" y="57"/>
                  <a:pt x="60" y="59"/>
                </a:cubicBezTo>
                <a:cubicBezTo>
                  <a:pt x="60" y="60"/>
                  <a:pt x="61" y="61"/>
                  <a:pt x="62" y="61"/>
                </a:cubicBezTo>
                <a:cubicBezTo>
                  <a:pt x="63" y="62"/>
                  <a:pt x="65" y="62"/>
                  <a:pt x="68" y="62"/>
                </a:cubicBezTo>
                <a:lnTo>
                  <a:pt x="68" y="65"/>
                </a:lnTo>
                <a:lnTo>
                  <a:pt x="37" y="65"/>
                </a:lnTo>
                <a:lnTo>
                  <a:pt x="37" y="62"/>
                </a:lnTo>
                <a:lnTo>
                  <a:pt x="39" y="62"/>
                </a:lnTo>
                <a:cubicBezTo>
                  <a:pt x="41" y="62"/>
                  <a:pt x="43" y="62"/>
                  <a:pt x="45" y="61"/>
                </a:cubicBezTo>
                <a:cubicBezTo>
                  <a:pt x="46" y="60"/>
                  <a:pt x="47" y="59"/>
                  <a:pt x="47" y="57"/>
                </a:cubicBezTo>
                <a:cubicBezTo>
                  <a:pt x="47" y="56"/>
                  <a:pt x="47" y="54"/>
                  <a:pt x="47" y="50"/>
                </a:cubicBezTo>
                <a:lnTo>
                  <a:pt x="47" y="25"/>
                </a:lnTo>
                <a:cubicBezTo>
                  <a:pt x="47" y="19"/>
                  <a:pt x="47" y="15"/>
                  <a:pt x="45" y="12"/>
                </a:cubicBezTo>
                <a:cubicBezTo>
                  <a:pt x="44" y="10"/>
                  <a:pt x="41" y="9"/>
                  <a:pt x="38" y="9"/>
                </a:cubicBezTo>
                <a:cubicBezTo>
                  <a:pt x="32" y="9"/>
                  <a:pt x="27" y="12"/>
                  <a:pt x="21" y="17"/>
                </a:cubicBezTo>
                <a:lnTo>
                  <a:pt x="21" y="50"/>
                </a:lnTo>
                <a:cubicBezTo>
                  <a:pt x="21" y="55"/>
                  <a:pt x="22" y="57"/>
                  <a:pt x="22" y="58"/>
                </a:cubicBezTo>
                <a:cubicBezTo>
                  <a:pt x="23" y="60"/>
                  <a:pt x="24" y="61"/>
                  <a:pt x="25" y="61"/>
                </a:cubicBezTo>
                <a:cubicBezTo>
                  <a:pt x="26" y="62"/>
                  <a:pt x="28" y="62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7" y="61"/>
                  <a:pt x="8" y="60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20"/>
                  <a:pt x="10" y="15"/>
                  <a:pt x="10" y="13"/>
                </a:cubicBezTo>
                <a:cubicBezTo>
                  <a:pt x="9" y="12"/>
                  <a:pt x="9" y="11"/>
                  <a:pt x="8" y="10"/>
                </a:cubicBezTo>
                <a:cubicBezTo>
                  <a:pt x="7" y="10"/>
                  <a:pt x="6" y="9"/>
                  <a:pt x="5" y="9"/>
                </a:cubicBezTo>
                <a:cubicBezTo>
                  <a:pt x="4" y="9"/>
                  <a:pt x="2" y="10"/>
                  <a:pt x="1" y="10"/>
                </a:cubicBezTo>
                <a:lnTo>
                  <a:pt x="0" y="8"/>
                </a:lnTo>
                <a:lnTo>
                  <a:pt x="18" y="0"/>
                </a:lnTo>
                <a:lnTo>
                  <a:pt x="21" y="0"/>
                </a:lnTo>
                <a:lnTo>
                  <a:pt x="21" y="13"/>
                </a:lnTo>
                <a:close/>
                <a:moveTo>
                  <a:pt x="21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1" name="Freeform 356">
            <a:extLst>
              <a:ext uri="{FF2B5EF4-FFF2-40B4-BE49-F238E27FC236}">
                <a16:creationId xmlns:a16="http://schemas.microsoft.com/office/drawing/2014/main" id="{F8578DC1-A2FC-494E-BA2D-98F1BD813D6A}"/>
              </a:ext>
            </a:extLst>
          </p:cNvPr>
          <p:cNvSpPr>
            <a:spLocks noEditPoints="1"/>
          </p:cNvSpPr>
          <p:nvPr/>
        </p:nvSpPr>
        <p:spPr bwMode="auto">
          <a:xfrm>
            <a:off x="10134383" y="2743343"/>
            <a:ext cx="107983" cy="161273"/>
          </a:xfrm>
          <a:custGeom>
            <a:avLst/>
            <a:gdLst>
              <a:gd name="T0" fmla="*/ 44 w 66"/>
              <a:gd name="T1" fmla="*/ 91 h 99"/>
              <a:gd name="T2" fmla="*/ 35 w 66"/>
              <a:gd name="T3" fmla="*/ 97 h 99"/>
              <a:gd name="T4" fmla="*/ 26 w 66"/>
              <a:gd name="T5" fmla="*/ 99 h 99"/>
              <a:gd name="T6" fmla="*/ 8 w 66"/>
              <a:gd name="T7" fmla="*/ 91 h 99"/>
              <a:gd name="T8" fmla="*/ 0 w 66"/>
              <a:gd name="T9" fmla="*/ 69 h 99"/>
              <a:gd name="T10" fmla="*/ 9 w 66"/>
              <a:gd name="T11" fmla="*/ 44 h 99"/>
              <a:gd name="T12" fmla="*/ 31 w 66"/>
              <a:gd name="T13" fmla="*/ 33 h 99"/>
              <a:gd name="T14" fmla="*/ 44 w 66"/>
              <a:gd name="T15" fmla="*/ 38 h 99"/>
              <a:gd name="T16" fmla="*/ 44 w 66"/>
              <a:gd name="T17" fmla="*/ 27 h 99"/>
              <a:gd name="T18" fmla="*/ 44 w 66"/>
              <a:gd name="T19" fmla="*/ 14 h 99"/>
              <a:gd name="T20" fmla="*/ 42 w 66"/>
              <a:gd name="T21" fmla="*/ 10 h 99"/>
              <a:gd name="T22" fmla="*/ 40 w 66"/>
              <a:gd name="T23" fmla="*/ 9 h 99"/>
              <a:gd name="T24" fmla="*/ 35 w 66"/>
              <a:gd name="T25" fmla="*/ 10 h 99"/>
              <a:gd name="T26" fmla="*/ 34 w 66"/>
              <a:gd name="T27" fmla="*/ 8 h 99"/>
              <a:gd name="T28" fmla="*/ 53 w 66"/>
              <a:gd name="T29" fmla="*/ 0 h 99"/>
              <a:gd name="T30" fmla="*/ 56 w 66"/>
              <a:gd name="T31" fmla="*/ 0 h 99"/>
              <a:gd name="T32" fmla="*/ 56 w 66"/>
              <a:gd name="T33" fmla="*/ 73 h 99"/>
              <a:gd name="T34" fmla="*/ 56 w 66"/>
              <a:gd name="T35" fmla="*/ 86 h 99"/>
              <a:gd name="T36" fmla="*/ 58 w 66"/>
              <a:gd name="T37" fmla="*/ 90 h 99"/>
              <a:gd name="T38" fmla="*/ 60 w 66"/>
              <a:gd name="T39" fmla="*/ 91 h 99"/>
              <a:gd name="T40" fmla="*/ 65 w 66"/>
              <a:gd name="T41" fmla="*/ 89 h 99"/>
              <a:gd name="T42" fmla="*/ 66 w 66"/>
              <a:gd name="T43" fmla="*/ 92 h 99"/>
              <a:gd name="T44" fmla="*/ 48 w 66"/>
              <a:gd name="T45" fmla="*/ 99 h 99"/>
              <a:gd name="T46" fmla="*/ 44 w 66"/>
              <a:gd name="T47" fmla="*/ 99 h 99"/>
              <a:gd name="T48" fmla="*/ 44 w 66"/>
              <a:gd name="T49" fmla="*/ 91 h 99"/>
              <a:gd name="T50" fmla="*/ 44 w 66"/>
              <a:gd name="T51" fmla="*/ 86 h 99"/>
              <a:gd name="T52" fmla="*/ 44 w 66"/>
              <a:gd name="T53" fmla="*/ 54 h 99"/>
              <a:gd name="T54" fmla="*/ 42 w 66"/>
              <a:gd name="T55" fmla="*/ 45 h 99"/>
              <a:gd name="T56" fmla="*/ 36 w 66"/>
              <a:gd name="T57" fmla="*/ 39 h 99"/>
              <a:gd name="T58" fmla="*/ 30 w 66"/>
              <a:gd name="T59" fmla="*/ 37 h 99"/>
              <a:gd name="T60" fmla="*/ 19 w 66"/>
              <a:gd name="T61" fmla="*/ 43 h 99"/>
              <a:gd name="T62" fmla="*/ 13 w 66"/>
              <a:gd name="T63" fmla="*/ 63 h 99"/>
              <a:gd name="T64" fmla="*/ 19 w 66"/>
              <a:gd name="T65" fmla="*/ 85 h 99"/>
              <a:gd name="T66" fmla="*/ 32 w 66"/>
              <a:gd name="T67" fmla="*/ 92 h 99"/>
              <a:gd name="T68" fmla="*/ 44 w 66"/>
              <a:gd name="T69" fmla="*/ 86 h 99"/>
              <a:gd name="T70" fmla="*/ 44 w 66"/>
              <a:gd name="T71" fmla="*/ 8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1"/>
                </a:moveTo>
                <a:cubicBezTo>
                  <a:pt x="41" y="94"/>
                  <a:pt x="38" y="96"/>
                  <a:pt x="35" y="97"/>
                </a:cubicBezTo>
                <a:cubicBezTo>
                  <a:pt x="33" y="99"/>
                  <a:pt x="29" y="99"/>
                  <a:pt x="26" y="99"/>
                </a:cubicBezTo>
                <a:cubicBezTo>
                  <a:pt x="19" y="99"/>
                  <a:pt x="13" y="97"/>
                  <a:pt x="8" y="91"/>
                </a:cubicBezTo>
                <a:cubicBezTo>
                  <a:pt x="3" y="85"/>
                  <a:pt x="0" y="78"/>
                  <a:pt x="0" y="69"/>
                </a:cubicBezTo>
                <a:cubicBezTo>
                  <a:pt x="0" y="60"/>
                  <a:pt x="3" y="52"/>
                  <a:pt x="9" y="44"/>
                </a:cubicBezTo>
                <a:cubicBezTo>
                  <a:pt x="15" y="37"/>
                  <a:pt x="22" y="33"/>
                  <a:pt x="31" y="33"/>
                </a:cubicBezTo>
                <a:cubicBezTo>
                  <a:pt x="36" y="33"/>
                  <a:pt x="41" y="35"/>
                  <a:pt x="44" y="38"/>
                </a:cubicBezTo>
                <a:lnTo>
                  <a:pt x="44" y="27"/>
                </a:lnTo>
                <a:cubicBezTo>
                  <a:pt x="44" y="20"/>
                  <a:pt x="44" y="15"/>
                  <a:pt x="44" y="14"/>
                </a:cubicBezTo>
                <a:cubicBezTo>
                  <a:pt x="44" y="12"/>
                  <a:pt x="43" y="11"/>
                  <a:pt x="42" y="10"/>
                </a:cubicBezTo>
                <a:cubicBezTo>
                  <a:pt x="42" y="10"/>
                  <a:pt x="41" y="9"/>
                  <a:pt x="40" y="9"/>
                </a:cubicBezTo>
                <a:cubicBezTo>
                  <a:pt x="38" y="9"/>
                  <a:pt x="37" y="10"/>
                  <a:pt x="35" y="10"/>
                </a:cubicBezTo>
                <a:lnTo>
                  <a:pt x="34" y="8"/>
                </a:lnTo>
                <a:lnTo>
                  <a:pt x="53" y="0"/>
                </a:lnTo>
                <a:lnTo>
                  <a:pt x="56" y="0"/>
                </a:lnTo>
                <a:lnTo>
                  <a:pt x="56" y="73"/>
                </a:lnTo>
                <a:cubicBezTo>
                  <a:pt x="56" y="80"/>
                  <a:pt x="56" y="85"/>
                  <a:pt x="56" y="86"/>
                </a:cubicBezTo>
                <a:cubicBezTo>
                  <a:pt x="57" y="88"/>
                  <a:pt x="57" y="89"/>
                  <a:pt x="58" y="90"/>
                </a:cubicBezTo>
                <a:cubicBezTo>
                  <a:pt x="59" y="90"/>
                  <a:pt x="59" y="91"/>
                  <a:pt x="60" y="91"/>
                </a:cubicBezTo>
                <a:cubicBezTo>
                  <a:pt x="62" y="91"/>
                  <a:pt x="63" y="90"/>
                  <a:pt x="65" y="89"/>
                </a:cubicBezTo>
                <a:lnTo>
                  <a:pt x="66" y="92"/>
                </a:lnTo>
                <a:lnTo>
                  <a:pt x="48" y="99"/>
                </a:lnTo>
                <a:lnTo>
                  <a:pt x="44" y="99"/>
                </a:lnTo>
                <a:lnTo>
                  <a:pt x="44" y="91"/>
                </a:lnTo>
                <a:close/>
                <a:moveTo>
                  <a:pt x="44" y="86"/>
                </a:moveTo>
                <a:lnTo>
                  <a:pt x="44" y="54"/>
                </a:lnTo>
                <a:cubicBezTo>
                  <a:pt x="44" y="50"/>
                  <a:pt x="43" y="48"/>
                  <a:pt x="42" y="45"/>
                </a:cubicBezTo>
                <a:cubicBezTo>
                  <a:pt x="41" y="43"/>
                  <a:pt x="39" y="41"/>
                  <a:pt x="36" y="39"/>
                </a:cubicBezTo>
                <a:cubicBezTo>
                  <a:pt x="34" y="38"/>
                  <a:pt x="32" y="37"/>
                  <a:pt x="30" y="37"/>
                </a:cubicBezTo>
                <a:cubicBezTo>
                  <a:pt x="26" y="37"/>
                  <a:pt x="22" y="39"/>
                  <a:pt x="19" y="43"/>
                </a:cubicBezTo>
                <a:cubicBezTo>
                  <a:pt x="15" y="47"/>
                  <a:pt x="13" y="54"/>
                  <a:pt x="13" y="63"/>
                </a:cubicBezTo>
                <a:cubicBezTo>
                  <a:pt x="13" y="73"/>
                  <a:pt x="15" y="80"/>
                  <a:pt x="19" y="85"/>
                </a:cubicBezTo>
                <a:cubicBezTo>
                  <a:pt x="23" y="90"/>
                  <a:pt x="27" y="92"/>
                  <a:pt x="32" y="92"/>
                </a:cubicBezTo>
                <a:cubicBezTo>
                  <a:pt x="36" y="92"/>
                  <a:pt x="41" y="90"/>
                  <a:pt x="44" y="86"/>
                </a:cubicBezTo>
                <a:close/>
                <a:moveTo>
                  <a:pt x="44" y="86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2" name="Freeform 357">
            <a:extLst>
              <a:ext uri="{FF2B5EF4-FFF2-40B4-BE49-F238E27FC236}">
                <a16:creationId xmlns:a16="http://schemas.microsoft.com/office/drawing/2014/main" id="{95AD6481-756D-4C2C-97C0-A43F69A525E7}"/>
              </a:ext>
            </a:extLst>
          </p:cNvPr>
          <p:cNvSpPr>
            <a:spLocks noEditPoints="1"/>
          </p:cNvSpPr>
          <p:nvPr/>
        </p:nvSpPr>
        <p:spPr bwMode="auto">
          <a:xfrm>
            <a:off x="9790802" y="3102350"/>
            <a:ext cx="165480" cy="152858"/>
          </a:xfrm>
          <a:custGeom>
            <a:avLst/>
            <a:gdLst>
              <a:gd name="T0" fmla="*/ 0 w 101"/>
              <a:gd name="T1" fmla="*/ 0 h 94"/>
              <a:gd name="T2" fmla="*/ 25 w 101"/>
              <a:gd name="T3" fmla="*/ 0 h 94"/>
              <a:gd name="T4" fmla="*/ 82 w 101"/>
              <a:gd name="T5" fmla="*/ 70 h 94"/>
              <a:gd name="T6" fmla="*/ 82 w 101"/>
              <a:gd name="T7" fmla="*/ 16 h 94"/>
              <a:gd name="T8" fmla="*/ 80 w 101"/>
              <a:gd name="T9" fmla="*/ 5 h 94"/>
              <a:gd name="T10" fmla="*/ 72 w 101"/>
              <a:gd name="T11" fmla="*/ 3 h 94"/>
              <a:gd name="T12" fmla="*/ 69 w 101"/>
              <a:gd name="T13" fmla="*/ 3 h 94"/>
              <a:gd name="T14" fmla="*/ 69 w 101"/>
              <a:gd name="T15" fmla="*/ 0 h 94"/>
              <a:gd name="T16" fmla="*/ 101 w 101"/>
              <a:gd name="T17" fmla="*/ 0 h 94"/>
              <a:gd name="T18" fmla="*/ 101 w 101"/>
              <a:gd name="T19" fmla="*/ 3 h 94"/>
              <a:gd name="T20" fmla="*/ 98 w 101"/>
              <a:gd name="T21" fmla="*/ 3 h 94"/>
              <a:gd name="T22" fmla="*/ 89 w 101"/>
              <a:gd name="T23" fmla="*/ 6 h 94"/>
              <a:gd name="T24" fmla="*/ 88 w 101"/>
              <a:gd name="T25" fmla="*/ 16 h 94"/>
              <a:gd name="T26" fmla="*/ 88 w 101"/>
              <a:gd name="T27" fmla="*/ 94 h 94"/>
              <a:gd name="T28" fmla="*/ 85 w 101"/>
              <a:gd name="T29" fmla="*/ 94 h 94"/>
              <a:gd name="T30" fmla="*/ 24 w 101"/>
              <a:gd name="T31" fmla="*/ 20 h 94"/>
              <a:gd name="T32" fmla="*/ 24 w 101"/>
              <a:gd name="T33" fmla="*/ 77 h 94"/>
              <a:gd name="T34" fmla="*/ 26 w 101"/>
              <a:gd name="T35" fmla="*/ 87 h 94"/>
              <a:gd name="T36" fmla="*/ 34 w 101"/>
              <a:gd name="T37" fmla="*/ 90 h 94"/>
              <a:gd name="T38" fmla="*/ 37 w 101"/>
              <a:gd name="T39" fmla="*/ 90 h 94"/>
              <a:gd name="T40" fmla="*/ 37 w 101"/>
              <a:gd name="T41" fmla="*/ 93 h 94"/>
              <a:gd name="T42" fmla="*/ 5 w 101"/>
              <a:gd name="T43" fmla="*/ 93 h 94"/>
              <a:gd name="T44" fmla="*/ 5 w 101"/>
              <a:gd name="T45" fmla="*/ 90 h 94"/>
              <a:gd name="T46" fmla="*/ 8 w 101"/>
              <a:gd name="T47" fmla="*/ 90 h 94"/>
              <a:gd name="T48" fmla="*/ 17 w 101"/>
              <a:gd name="T49" fmla="*/ 87 h 94"/>
              <a:gd name="T50" fmla="*/ 18 w 101"/>
              <a:gd name="T51" fmla="*/ 77 h 94"/>
              <a:gd name="T52" fmla="*/ 18 w 101"/>
              <a:gd name="T53" fmla="*/ 12 h 94"/>
              <a:gd name="T54" fmla="*/ 12 w 101"/>
              <a:gd name="T55" fmla="*/ 6 h 94"/>
              <a:gd name="T56" fmla="*/ 6 w 101"/>
              <a:gd name="T57" fmla="*/ 3 h 94"/>
              <a:gd name="T58" fmla="*/ 0 w 101"/>
              <a:gd name="T59" fmla="*/ 3 h 94"/>
              <a:gd name="T60" fmla="*/ 0 w 101"/>
              <a:gd name="T61" fmla="*/ 0 h 94"/>
              <a:gd name="T62" fmla="*/ 0 w 101"/>
              <a:gd name="T6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94">
                <a:moveTo>
                  <a:pt x="0" y="0"/>
                </a:moveTo>
                <a:lnTo>
                  <a:pt x="25" y="0"/>
                </a:lnTo>
                <a:lnTo>
                  <a:pt x="82" y="70"/>
                </a:lnTo>
                <a:lnTo>
                  <a:pt x="82" y="16"/>
                </a:lnTo>
                <a:cubicBezTo>
                  <a:pt x="82" y="10"/>
                  <a:pt x="81" y="7"/>
                  <a:pt x="80" y="5"/>
                </a:cubicBezTo>
                <a:cubicBezTo>
                  <a:pt x="78" y="3"/>
                  <a:pt x="75" y="3"/>
                  <a:pt x="72" y="3"/>
                </a:cubicBezTo>
                <a:lnTo>
                  <a:pt x="69" y="3"/>
                </a:lnTo>
                <a:lnTo>
                  <a:pt x="69" y="0"/>
                </a:lnTo>
                <a:lnTo>
                  <a:pt x="101" y="0"/>
                </a:lnTo>
                <a:lnTo>
                  <a:pt x="101" y="3"/>
                </a:lnTo>
                <a:lnTo>
                  <a:pt x="98" y="3"/>
                </a:lnTo>
                <a:cubicBezTo>
                  <a:pt x="94" y="3"/>
                  <a:pt x="91" y="4"/>
                  <a:pt x="89" y="6"/>
                </a:cubicBezTo>
                <a:cubicBezTo>
                  <a:pt x="88" y="8"/>
                  <a:pt x="88" y="11"/>
                  <a:pt x="88" y="16"/>
                </a:cubicBezTo>
                <a:lnTo>
                  <a:pt x="88" y="94"/>
                </a:lnTo>
                <a:lnTo>
                  <a:pt x="85" y="94"/>
                </a:lnTo>
                <a:lnTo>
                  <a:pt x="24" y="20"/>
                </a:lnTo>
                <a:lnTo>
                  <a:pt x="24" y="77"/>
                </a:lnTo>
                <a:cubicBezTo>
                  <a:pt x="24" y="82"/>
                  <a:pt x="25" y="86"/>
                  <a:pt x="26" y="87"/>
                </a:cubicBezTo>
                <a:cubicBezTo>
                  <a:pt x="28" y="89"/>
                  <a:pt x="30" y="90"/>
                  <a:pt x="34" y="90"/>
                </a:cubicBezTo>
                <a:lnTo>
                  <a:pt x="37" y="90"/>
                </a:lnTo>
                <a:lnTo>
                  <a:pt x="37" y="93"/>
                </a:lnTo>
                <a:lnTo>
                  <a:pt x="5" y="93"/>
                </a:lnTo>
                <a:lnTo>
                  <a:pt x="5" y="90"/>
                </a:lnTo>
                <a:lnTo>
                  <a:pt x="8" y="90"/>
                </a:lnTo>
                <a:cubicBezTo>
                  <a:pt x="12" y="90"/>
                  <a:pt x="15" y="89"/>
                  <a:pt x="17" y="87"/>
                </a:cubicBezTo>
                <a:cubicBezTo>
                  <a:pt x="18" y="85"/>
                  <a:pt x="18" y="82"/>
                  <a:pt x="18" y="77"/>
                </a:cubicBezTo>
                <a:lnTo>
                  <a:pt x="18" y="12"/>
                </a:lnTo>
                <a:cubicBezTo>
                  <a:pt x="15" y="9"/>
                  <a:pt x="13" y="7"/>
                  <a:pt x="12" y="6"/>
                </a:cubicBezTo>
                <a:cubicBezTo>
                  <a:pt x="11" y="5"/>
                  <a:pt x="9" y="4"/>
                  <a:pt x="6" y="3"/>
                </a:cubicBezTo>
                <a:cubicBezTo>
                  <a:pt x="5" y="3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3" name="Freeform 358">
            <a:extLst>
              <a:ext uri="{FF2B5EF4-FFF2-40B4-BE49-F238E27FC236}">
                <a16:creationId xmlns:a16="http://schemas.microsoft.com/office/drawing/2014/main" id="{A45DAB9C-533F-4F3F-9C3E-09C6397F94EC}"/>
              </a:ext>
            </a:extLst>
          </p:cNvPr>
          <p:cNvSpPr>
            <a:spLocks noEditPoints="1"/>
          </p:cNvSpPr>
          <p:nvPr/>
        </p:nvSpPr>
        <p:spPr bwMode="auto">
          <a:xfrm>
            <a:off x="9967501" y="3148628"/>
            <a:ext cx="85545" cy="107983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7 h 67"/>
              <a:gd name="T4" fmla="*/ 33 w 53"/>
              <a:gd name="T5" fmla="*/ 55 h 67"/>
              <a:gd name="T6" fmla="*/ 43 w 53"/>
              <a:gd name="T7" fmla="*/ 52 h 67"/>
              <a:gd name="T8" fmla="*/ 51 w 53"/>
              <a:gd name="T9" fmla="*/ 40 h 67"/>
              <a:gd name="T10" fmla="*/ 53 w 53"/>
              <a:gd name="T11" fmla="*/ 42 h 67"/>
              <a:gd name="T12" fmla="*/ 45 w 53"/>
              <a:gd name="T13" fmla="*/ 59 h 67"/>
              <a:gd name="T14" fmla="*/ 27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9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2"/>
                  <a:pt x="17" y="47"/>
                </a:cubicBezTo>
                <a:cubicBezTo>
                  <a:pt x="21" y="53"/>
                  <a:pt x="26" y="56"/>
                  <a:pt x="33" y="55"/>
                </a:cubicBezTo>
                <a:cubicBezTo>
                  <a:pt x="37" y="56"/>
                  <a:pt x="40" y="54"/>
                  <a:pt x="43" y="52"/>
                </a:cubicBezTo>
                <a:cubicBezTo>
                  <a:pt x="46" y="50"/>
                  <a:pt x="49" y="46"/>
                  <a:pt x="51" y="40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7" y="67"/>
                </a:cubicBezTo>
                <a:cubicBezTo>
                  <a:pt x="20" y="67"/>
                  <a:pt x="13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7" y="13"/>
                </a:cubicBezTo>
                <a:cubicBezTo>
                  <a:pt x="36" y="11"/>
                  <a:pt x="35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1" y="5"/>
                  <a:pt x="18" y="6"/>
                  <a:pt x="15" y="9"/>
                </a:cubicBezTo>
                <a:cubicBezTo>
                  <a:pt x="12" y="12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4" name="Freeform 359">
            <a:extLst>
              <a:ext uri="{FF2B5EF4-FFF2-40B4-BE49-F238E27FC236}">
                <a16:creationId xmlns:a16="http://schemas.microsoft.com/office/drawing/2014/main" id="{85F9AA35-3471-4324-8B73-1EF3725F5C3E}"/>
              </a:ext>
            </a:extLst>
          </p:cNvPr>
          <p:cNvSpPr>
            <a:spLocks noEditPoints="1"/>
          </p:cNvSpPr>
          <p:nvPr/>
        </p:nvSpPr>
        <p:spPr bwMode="auto">
          <a:xfrm>
            <a:off x="10061460" y="3151433"/>
            <a:ext cx="161273" cy="105178"/>
          </a:xfrm>
          <a:custGeom>
            <a:avLst/>
            <a:gdLst>
              <a:gd name="T0" fmla="*/ 0 w 99"/>
              <a:gd name="T1" fmla="*/ 0 h 65"/>
              <a:gd name="T2" fmla="*/ 26 w 99"/>
              <a:gd name="T3" fmla="*/ 0 h 65"/>
              <a:gd name="T4" fmla="*/ 26 w 99"/>
              <a:gd name="T5" fmla="*/ 3 h 65"/>
              <a:gd name="T6" fmla="*/ 21 w 99"/>
              <a:gd name="T7" fmla="*/ 4 h 65"/>
              <a:gd name="T8" fmla="*/ 20 w 99"/>
              <a:gd name="T9" fmla="*/ 7 h 65"/>
              <a:gd name="T10" fmla="*/ 21 w 99"/>
              <a:gd name="T11" fmla="*/ 12 h 65"/>
              <a:gd name="T12" fmla="*/ 35 w 99"/>
              <a:gd name="T13" fmla="*/ 48 h 65"/>
              <a:gd name="T14" fmla="*/ 48 w 99"/>
              <a:gd name="T15" fmla="*/ 19 h 65"/>
              <a:gd name="T16" fmla="*/ 45 w 99"/>
              <a:gd name="T17" fmla="*/ 9 h 65"/>
              <a:gd name="T18" fmla="*/ 40 w 99"/>
              <a:gd name="T19" fmla="*/ 4 h 65"/>
              <a:gd name="T20" fmla="*/ 35 w 99"/>
              <a:gd name="T21" fmla="*/ 3 h 65"/>
              <a:gd name="T22" fmla="*/ 35 w 99"/>
              <a:gd name="T23" fmla="*/ 0 h 65"/>
              <a:gd name="T24" fmla="*/ 65 w 99"/>
              <a:gd name="T25" fmla="*/ 0 h 65"/>
              <a:gd name="T26" fmla="*/ 65 w 99"/>
              <a:gd name="T27" fmla="*/ 3 h 65"/>
              <a:gd name="T28" fmla="*/ 58 w 99"/>
              <a:gd name="T29" fmla="*/ 4 h 65"/>
              <a:gd name="T30" fmla="*/ 56 w 99"/>
              <a:gd name="T31" fmla="*/ 8 h 65"/>
              <a:gd name="T32" fmla="*/ 57 w 99"/>
              <a:gd name="T33" fmla="*/ 11 h 65"/>
              <a:gd name="T34" fmla="*/ 71 w 99"/>
              <a:gd name="T35" fmla="*/ 47 h 65"/>
              <a:gd name="T36" fmla="*/ 84 w 99"/>
              <a:gd name="T37" fmla="*/ 12 h 65"/>
              <a:gd name="T38" fmla="*/ 86 w 99"/>
              <a:gd name="T39" fmla="*/ 6 h 65"/>
              <a:gd name="T40" fmla="*/ 84 w 99"/>
              <a:gd name="T41" fmla="*/ 4 h 65"/>
              <a:gd name="T42" fmla="*/ 79 w 99"/>
              <a:gd name="T43" fmla="*/ 3 h 65"/>
              <a:gd name="T44" fmla="*/ 79 w 99"/>
              <a:gd name="T45" fmla="*/ 0 h 65"/>
              <a:gd name="T46" fmla="*/ 99 w 99"/>
              <a:gd name="T47" fmla="*/ 0 h 65"/>
              <a:gd name="T48" fmla="*/ 99 w 99"/>
              <a:gd name="T49" fmla="*/ 3 h 65"/>
              <a:gd name="T50" fmla="*/ 90 w 99"/>
              <a:gd name="T51" fmla="*/ 11 h 65"/>
              <a:gd name="T52" fmla="*/ 69 w 99"/>
              <a:gd name="T53" fmla="*/ 65 h 65"/>
              <a:gd name="T54" fmla="*/ 66 w 99"/>
              <a:gd name="T55" fmla="*/ 65 h 65"/>
              <a:gd name="T56" fmla="*/ 51 w 99"/>
              <a:gd name="T57" fmla="*/ 25 h 65"/>
              <a:gd name="T58" fmla="*/ 32 w 99"/>
              <a:gd name="T59" fmla="*/ 65 h 65"/>
              <a:gd name="T60" fmla="*/ 30 w 99"/>
              <a:gd name="T61" fmla="*/ 65 h 65"/>
              <a:gd name="T62" fmla="*/ 10 w 99"/>
              <a:gd name="T63" fmla="*/ 12 h 65"/>
              <a:gd name="T64" fmla="*/ 6 w 99"/>
              <a:gd name="T65" fmla="*/ 5 h 65"/>
              <a:gd name="T66" fmla="*/ 0 w 99"/>
              <a:gd name="T67" fmla="*/ 3 h 65"/>
              <a:gd name="T68" fmla="*/ 0 w 99"/>
              <a:gd name="T69" fmla="*/ 0 h 65"/>
              <a:gd name="T70" fmla="*/ 0 w 99"/>
              <a:gd name="T7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26" y="0"/>
                </a:lnTo>
                <a:lnTo>
                  <a:pt x="26" y="3"/>
                </a:lnTo>
                <a:cubicBezTo>
                  <a:pt x="24" y="3"/>
                  <a:pt x="22" y="3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20" y="8"/>
                  <a:pt x="21" y="10"/>
                  <a:pt x="21" y="12"/>
                </a:cubicBezTo>
                <a:lnTo>
                  <a:pt x="35" y="48"/>
                </a:lnTo>
                <a:lnTo>
                  <a:pt x="48" y="19"/>
                </a:lnTo>
                <a:lnTo>
                  <a:pt x="45" y="9"/>
                </a:lnTo>
                <a:cubicBezTo>
                  <a:pt x="44" y="7"/>
                  <a:pt x="42" y="5"/>
                  <a:pt x="40" y="4"/>
                </a:cubicBezTo>
                <a:cubicBezTo>
                  <a:pt x="39" y="3"/>
                  <a:pt x="38" y="3"/>
                  <a:pt x="35" y="3"/>
                </a:cubicBezTo>
                <a:lnTo>
                  <a:pt x="35" y="0"/>
                </a:lnTo>
                <a:lnTo>
                  <a:pt x="65" y="0"/>
                </a:lnTo>
                <a:lnTo>
                  <a:pt x="65" y="3"/>
                </a:lnTo>
                <a:cubicBezTo>
                  <a:pt x="61" y="3"/>
                  <a:pt x="59" y="3"/>
                  <a:pt x="58" y="4"/>
                </a:cubicBezTo>
                <a:cubicBezTo>
                  <a:pt x="57" y="5"/>
                  <a:pt x="56" y="6"/>
                  <a:pt x="56" y="8"/>
                </a:cubicBezTo>
                <a:cubicBezTo>
                  <a:pt x="56" y="9"/>
                  <a:pt x="56" y="10"/>
                  <a:pt x="57" y="11"/>
                </a:cubicBezTo>
                <a:lnTo>
                  <a:pt x="71" y="47"/>
                </a:lnTo>
                <a:lnTo>
                  <a:pt x="84" y="12"/>
                </a:lnTo>
                <a:cubicBezTo>
                  <a:pt x="85" y="10"/>
                  <a:pt x="86" y="8"/>
                  <a:pt x="86" y="6"/>
                </a:cubicBezTo>
                <a:cubicBezTo>
                  <a:pt x="86" y="5"/>
                  <a:pt x="85" y="5"/>
                  <a:pt x="84" y="4"/>
                </a:cubicBezTo>
                <a:cubicBezTo>
                  <a:pt x="83" y="3"/>
                  <a:pt x="82" y="3"/>
                  <a:pt x="79" y="3"/>
                </a:cubicBezTo>
                <a:lnTo>
                  <a:pt x="79" y="0"/>
                </a:lnTo>
                <a:lnTo>
                  <a:pt x="99" y="0"/>
                </a:lnTo>
                <a:lnTo>
                  <a:pt x="99" y="3"/>
                </a:lnTo>
                <a:cubicBezTo>
                  <a:pt x="95" y="3"/>
                  <a:pt x="92" y="6"/>
                  <a:pt x="90" y="11"/>
                </a:cubicBezTo>
                <a:lnTo>
                  <a:pt x="69" y="65"/>
                </a:lnTo>
                <a:lnTo>
                  <a:pt x="66" y="65"/>
                </a:lnTo>
                <a:lnTo>
                  <a:pt x="51" y="25"/>
                </a:lnTo>
                <a:lnTo>
                  <a:pt x="32" y="65"/>
                </a:lnTo>
                <a:lnTo>
                  <a:pt x="30" y="65"/>
                </a:lnTo>
                <a:lnTo>
                  <a:pt x="10" y="12"/>
                </a:lnTo>
                <a:cubicBezTo>
                  <a:pt x="8" y="9"/>
                  <a:pt x="7" y="6"/>
                  <a:pt x="6" y="5"/>
                </a:cubicBezTo>
                <a:cubicBezTo>
                  <a:pt x="5" y="4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5" name="Freeform 360">
            <a:extLst>
              <a:ext uri="{FF2B5EF4-FFF2-40B4-BE49-F238E27FC236}">
                <a16:creationId xmlns:a16="http://schemas.microsoft.com/office/drawing/2014/main" id="{E51723CD-8FA3-4AB7-A6E7-714EDF8C78F6}"/>
              </a:ext>
            </a:extLst>
          </p:cNvPr>
          <p:cNvSpPr>
            <a:spLocks noEditPoints="1"/>
          </p:cNvSpPr>
          <p:nvPr/>
        </p:nvSpPr>
        <p:spPr bwMode="auto">
          <a:xfrm>
            <a:off x="9644956" y="3375812"/>
            <a:ext cx="130420" cy="151456"/>
          </a:xfrm>
          <a:custGeom>
            <a:avLst/>
            <a:gdLst>
              <a:gd name="T0" fmla="*/ 79 w 80"/>
              <a:gd name="T1" fmla="*/ 0 h 93"/>
              <a:gd name="T2" fmla="*/ 18 w 80"/>
              <a:gd name="T3" fmla="*/ 87 h 93"/>
              <a:gd name="T4" fmla="*/ 56 w 80"/>
              <a:gd name="T5" fmla="*/ 87 h 93"/>
              <a:gd name="T6" fmla="*/ 70 w 80"/>
              <a:gd name="T7" fmla="*/ 83 h 93"/>
              <a:gd name="T8" fmla="*/ 78 w 80"/>
              <a:gd name="T9" fmla="*/ 68 h 93"/>
              <a:gd name="T10" fmla="*/ 80 w 80"/>
              <a:gd name="T11" fmla="*/ 68 h 93"/>
              <a:gd name="T12" fmla="*/ 76 w 80"/>
              <a:gd name="T13" fmla="*/ 93 h 93"/>
              <a:gd name="T14" fmla="*/ 0 w 80"/>
              <a:gd name="T15" fmla="*/ 93 h 93"/>
              <a:gd name="T16" fmla="*/ 0 w 80"/>
              <a:gd name="T17" fmla="*/ 90 h 93"/>
              <a:gd name="T18" fmla="*/ 60 w 80"/>
              <a:gd name="T19" fmla="*/ 6 h 93"/>
              <a:gd name="T20" fmla="*/ 30 w 80"/>
              <a:gd name="T21" fmla="*/ 6 h 93"/>
              <a:gd name="T22" fmla="*/ 19 w 80"/>
              <a:gd name="T23" fmla="*/ 7 h 93"/>
              <a:gd name="T24" fmla="*/ 14 w 80"/>
              <a:gd name="T25" fmla="*/ 12 h 93"/>
              <a:gd name="T26" fmla="*/ 11 w 80"/>
              <a:gd name="T27" fmla="*/ 23 h 93"/>
              <a:gd name="T28" fmla="*/ 9 w 80"/>
              <a:gd name="T29" fmla="*/ 23 h 93"/>
              <a:gd name="T30" fmla="*/ 11 w 80"/>
              <a:gd name="T31" fmla="*/ 0 h 93"/>
              <a:gd name="T32" fmla="*/ 79 w 80"/>
              <a:gd name="T33" fmla="*/ 0 h 93"/>
              <a:gd name="T34" fmla="*/ 79 w 80"/>
              <a:gd name="T3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" h="93">
                <a:moveTo>
                  <a:pt x="79" y="0"/>
                </a:moveTo>
                <a:lnTo>
                  <a:pt x="18" y="87"/>
                </a:lnTo>
                <a:lnTo>
                  <a:pt x="56" y="87"/>
                </a:lnTo>
                <a:cubicBezTo>
                  <a:pt x="62" y="87"/>
                  <a:pt x="66" y="86"/>
                  <a:pt x="70" y="83"/>
                </a:cubicBezTo>
                <a:cubicBezTo>
                  <a:pt x="73" y="81"/>
                  <a:pt x="75" y="76"/>
                  <a:pt x="78" y="68"/>
                </a:cubicBezTo>
                <a:lnTo>
                  <a:pt x="80" y="68"/>
                </a:lnTo>
                <a:lnTo>
                  <a:pt x="76" y="93"/>
                </a:lnTo>
                <a:lnTo>
                  <a:pt x="0" y="93"/>
                </a:lnTo>
                <a:lnTo>
                  <a:pt x="0" y="90"/>
                </a:lnTo>
                <a:lnTo>
                  <a:pt x="60" y="6"/>
                </a:lnTo>
                <a:lnTo>
                  <a:pt x="30" y="6"/>
                </a:lnTo>
                <a:cubicBezTo>
                  <a:pt x="25" y="6"/>
                  <a:pt x="22" y="6"/>
                  <a:pt x="19" y="7"/>
                </a:cubicBezTo>
                <a:cubicBezTo>
                  <a:pt x="17" y="8"/>
                  <a:pt x="16" y="10"/>
                  <a:pt x="14" y="12"/>
                </a:cubicBezTo>
                <a:cubicBezTo>
                  <a:pt x="13" y="14"/>
                  <a:pt x="12" y="18"/>
                  <a:pt x="11" y="23"/>
                </a:cubicBezTo>
                <a:lnTo>
                  <a:pt x="9" y="23"/>
                </a:lnTo>
                <a:lnTo>
                  <a:pt x="11" y="0"/>
                </a:lnTo>
                <a:lnTo>
                  <a:pt x="79" y="0"/>
                </a:lnTo>
                <a:close/>
                <a:moveTo>
                  <a:pt x="79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6" name="Freeform 361">
            <a:extLst>
              <a:ext uri="{FF2B5EF4-FFF2-40B4-BE49-F238E27FC236}">
                <a16:creationId xmlns:a16="http://schemas.microsoft.com/office/drawing/2014/main" id="{7D602844-9A5E-4E62-9CC4-116C9DBBEB16}"/>
              </a:ext>
            </a:extLst>
          </p:cNvPr>
          <p:cNvSpPr>
            <a:spLocks noEditPoints="1"/>
          </p:cNvSpPr>
          <p:nvPr/>
        </p:nvSpPr>
        <p:spPr bwMode="auto">
          <a:xfrm>
            <a:off x="9789400" y="3420688"/>
            <a:ext cx="86947" cy="109385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8 h 67"/>
              <a:gd name="T4" fmla="*/ 33 w 53"/>
              <a:gd name="T5" fmla="*/ 55 h 67"/>
              <a:gd name="T6" fmla="*/ 44 w 53"/>
              <a:gd name="T7" fmla="*/ 52 h 67"/>
              <a:gd name="T8" fmla="*/ 51 w 53"/>
              <a:gd name="T9" fmla="*/ 40 h 67"/>
              <a:gd name="T10" fmla="*/ 53 w 53"/>
              <a:gd name="T11" fmla="*/ 42 h 67"/>
              <a:gd name="T12" fmla="*/ 45 w 53"/>
              <a:gd name="T13" fmla="*/ 59 h 67"/>
              <a:gd name="T14" fmla="*/ 28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9 w 53"/>
              <a:gd name="T21" fmla="*/ 9 h 67"/>
              <a:gd name="T22" fmla="*/ 29 w 53"/>
              <a:gd name="T23" fmla="*/ 0 h 67"/>
              <a:gd name="T24" fmla="*/ 47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8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9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2"/>
                  <a:pt x="17" y="48"/>
                </a:cubicBezTo>
                <a:cubicBezTo>
                  <a:pt x="21" y="53"/>
                  <a:pt x="27" y="56"/>
                  <a:pt x="33" y="55"/>
                </a:cubicBezTo>
                <a:cubicBezTo>
                  <a:pt x="37" y="56"/>
                  <a:pt x="40" y="54"/>
                  <a:pt x="44" y="52"/>
                </a:cubicBezTo>
                <a:cubicBezTo>
                  <a:pt x="47" y="50"/>
                  <a:pt x="49" y="46"/>
                  <a:pt x="51" y="40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8" y="67"/>
                </a:cubicBezTo>
                <a:cubicBezTo>
                  <a:pt x="20" y="67"/>
                  <a:pt x="14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7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8" y="13"/>
                </a:cubicBezTo>
                <a:cubicBezTo>
                  <a:pt x="36" y="11"/>
                  <a:pt x="35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2" y="5"/>
                  <a:pt x="18" y="7"/>
                  <a:pt x="15" y="9"/>
                </a:cubicBezTo>
                <a:cubicBezTo>
                  <a:pt x="12" y="12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7" name="Freeform 362">
            <a:extLst>
              <a:ext uri="{FF2B5EF4-FFF2-40B4-BE49-F238E27FC236}">
                <a16:creationId xmlns:a16="http://schemas.microsoft.com/office/drawing/2014/main" id="{549254C1-DB91-47B2-B9EB-346BFF443747}"/>
              </a:ext>
            </a:extLst>
          </p:cNvPr>
          <p:cNvSpPr>
            <a:spLocks noEditPoints="1"/>
          </p:cNvSpPr>
          <p:nvPr/>
        </p:nvSpPr>
        <p:spPr bwMode="auto">
          <a:xfrm>
            <a:off x="9890371" y="3420688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4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3 w 57"/>
              <a:gd name="T21" fmla="*/ 4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8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7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5"/>
                  <a:pt x="18" y="66"/>
                  <a:pt x="15" y="66"/>
                </a:cubicBezTo>
                <a:cubicBezTo>
                  <a:pt x="11" y="66"/>
                  <a:pt x="7" y="65"/>
                  <a:pt x="4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4"/>
                  <a:pt x="23" y="4"/>
                </a:cubicBezTo>
                <a:cubicBezTo>
                  <a:pt x="21" y="4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1" y="22"/>
                  <a:pt x="10" y="23"/>
                  <a:pt x="8" y="23"/>
                </a:cubicBezTo>
                <a:cubicBezTo>
                  <a:pt x="7" y="23"/>
                  <a:pt x="5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4"/>
                  <a:pt x="44" y="7"/>
                  <a:pt x="45" y="10"/>
                </a:cubicBezTo>
                <a:cubicBezTo>
                  <a:pt x="46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50" y="57"/>
                  <a:pt x="51" y="57"/>
                  <a:pt x="52" y="57"/>
                </a:cubicBezTo>
                <a:cubicBezTo>
                  <a:pt x="52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2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1" y="58"/>
                </a:cubicBezTo>
                <a:cubicBezTo>
                  <a:pt x="25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8" name="Freeform 363">
            <a:extLst>
              <a:ext uri="{FF2B5EF4-FFF2-40B4-BE49-F238E27FC236}">
                <a16:creationId xmlns:a16="http://schemas.microsoft.com/office/drawing/2014/main" id="{85697E13-F11D-4D09-8463-DB2BCCA6BBE3}"/>
              </a:ext>
            </a:extLst>
          </p:cNvPr>
          <p:cNvSpPr>
            <a:spLocks noEditPoints="1"/>
          </p:cNvSpPr>
          <p:nvPr/>
        </p:nvSpPr>
        <p:spPr bwMode="auto">
          <a:xfrm>
            <a:off x="9991341" y="3368800"/>
            <a:ext cx="50485" cy="158468"/>
          </a:xfrm>
          <a:custGeom>
            <a:avLst/>
            <a:gdLst>
              <a:gd name="T0" fmla="*/ 21 w 31"/>
              <a:gd name="T1" fmla="*/ 0 h 97"/>
              <a:gd name="T2" fmla="*/ 21 w 31"/>
              <a:gd name="T3" fmla="*/ 83 h 97"/>
              <a:gd name="T4" fmla="*/ 22 w 31"/>
              <a:gd name="T5" fmla="*/ 90 h 97"/>
              <a:gd name="T6" fmla="*/ 25 w 31"/>
              <a:gd name="T7" fmla="*/ 93 h 97"/>
              <a:gd name="T8" fmla="*/ 31 w 31"/>
              <a:gd name="T9" fmla="*/ 94 h 97"/>
              <a:gd name="T10" fmla="*/ 31 w 31"/>
              <a:gd name="T11" fmla="*/ 97 h 97"/>
              <a:gd name="T12" fmla="*/ 1 w 31"/>
              <a:gd name="T13" fmla="*/ 97 h 97"/>
              <a:gd name="T14" fmla="*/ 1 w 31"/>
              <a:gd name="T15" fmla="*/ 94 h 97"/>
              <a:gd name="T16" fmla="*/ 7 w 31"/>
              <a:gd name="T17" fmla="*/ 93 h 97"/>
              <a:gd name="T18" fmla="*/ 9 w 31"/>
              <a:gd name="T19" fmla="*/ 90 h 97"/>
              <a:gd name="T20" fmla="*/ 10 w 31"/>
              <a:gd name="T21" fmla="*/ 83 h 97"/>
              <a:gd name="T22" fmla="*/ 10 w 31"/>
              <a:gd name="T23" fmla="*/ 26 h 97"/>
              <a:gd name="T24" fmla="*/ 9 w 31"/>
              <a:gd name="T25" fmla="*/ 13 h 97"/>
              <a:gd name="T26" fmla="*/ 8 w 31"/>
              <a:gd name="T27" fmla="*/ 9 h 97"/>
              <a:gd name="T28" fmla="*/ 5 w 31"/>
              <a:gd name="T29" fmla="*/ 8 h 97"/>
              <a:gd name="T30" fmla="*/ 1 w 31"/>
              <a:gd name="T31" fmla="*/ 10 h 97"/>
              <a:gd name="T32" fmla="*/ 0 w 31"/>
              <a:gd name="T33" fmla="*/ 7 h 97"/>
              <a:gd name="T34" fmla="*/ 18 w 31"/>
              <a:gd name="T35" fmla="*/ 0 h 97"/>
              <a:gd name="T36" fmla="*/ 21 w 31"/>
              <a:gd name="T37" fmla="*/ 0 h 97"/>
              <a:gd name="T38" fmla="*/ 21 w 31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97">
                <a:moveTo>
                  <a:pt x="21" y="0"/>
                </a:moveTo>
                <a:lnTo>
                  <a:pt x="21" y="83"/>
                </a:lnTo>
                <a:cubicBezTo>
                  <a:pt x="21" y="87"/>
                  <a:pt x="22" y="89"/>
                  <a:pt x="22" y="90"/>
                </a:cubicBezTo>
                <a:cubicBezTo>
                  <a:pt x="23" y="92"/>
                  <a:pt x="24" y="93"/>
                  <a:pt x="25" y="93"/>
                </a:cubicBezTo>
                <a:cubicBezTo>
                  <a:pt x="26" y="94"/>
                  <a:pt x="28" y="94"/>
                  <a:pt x="31" y="94"/>
                </a:cubicBezTo>
                <a:lnTo>
                  <a:pt x="31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4"/>
                  <a:pt x="5" y="94"/>
                  <a:pt x="7" y="93"/>
                </a:cubicBezTo>
                <a:cubicBezTo>
                  <a:pt x="8" y="93"/>
                  <a:pt x="8" y="92"/>
                  <a:pt x="9" y="90"/>
                </a:cubicBezTo>
                <a:cubicBezTo>
                  <a:pt x="10" y="89"/>
                  <a:pt x="10" y="86"/>
                  <a:pt x="10" y="83"/>
                </a:cubicBezTo>
                <a:lnTo>
                  <a:pt x="10" y="26"/>
                </a:lnTo>
                <a:cubicBezTo>
                  <a:pt x="10" y="19"/>
                  <a:pt x="10" y="14"/>
                  <a:pt x="9" y="13"/>
                </a:cubicBezTo>
                <a:cubicBezTo>
                  <a:pt x="9" y="11"/>
                  <a:pt x="9" y="10"/>
                  <a:pt x="8" y="9"/>
                </a:cubicBezTo>
                <a:cubicBezTo>
                  <a:pt x="7" y="9"/>
                  <a:pt x="6" y="8"/>
                  <a:pt x="5" y="8"/>
                </a:cubicBezTo>
                <a:cubicBezTo>
                  <a:pt x="4" y="8"/>
                  <a:pt x="2" y="9"/>
                  <a:pt x="1" y="10"/>
                </a:cubicBezTo>
                <a:lnTo>
                  <a:pt x="0" y="7"/>
                </a:lnTo>
                <a:lnTo>
                  <a:pt x="18" y="0"/>
                </a:lnTo>
                <a:lnTo>
                  <a:pt x="21" y="0"/>
                </a:lnTo>
                <a:close/>
                <a:moveTo>
                  <a:pt x="21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9" name="Freeform 364">
            <a:extLst>
              <a:ext uri="{FF2B5EF4-FFF2-40B4-BE49-F238E27FC236}">
                <a16:creationId xmlns:a16="http://schemas.microsoft.com/office/drawing/2014/main" id="{973AC05E-1FFC-47C4-8E4E-6E239D79937C}"/>
              </a:ext>
            </a:extLst>
          </p:cNvPr>
          <p:cNvSpPr>
            <a:spLocks noEditPoints="1"/>
          </p:cNvSpPr>
          <p:nvPr/>
        </p:nvSpPr>
        <p:spPr bwMode="auto">
          <a:xfrm>
            <a:off x="10054448" y="3420688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4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4 w 57"/>
              <a:gd name="T21" fmla="*/ 4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8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7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5"/>
                  <a:pt x="18" y="66"/>
                  <a:pt x="15" y="66"/>
                </a:cubicBezTo>
                <a:cubicBezTo>
                  <a:pt x="11" y="66"/>
                  <a:pt x="7" y="65"/>
                  <a:pt x="4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4"/>
                  <a:pt x="24" y="4"/>
                </a:cubicBezTo>
                <a:cubicBezTo>
                  <a:pt x="21" y="4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1" y="22"/>
                  <a:pt x="10" y="23"/>
                  <a:pt x="8" y="23"/>
                </a:cubicBezTo>
                <a:cubicBezTo>
                  <a:pt x="7" y="23"/>
                  <a:pt x="5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4"/>
                  <a:pt x="44" y="7"/>
                  <a:pt x="45" y="10"/>
                </a:cubicBezTo>
                <a:cubicBezTo>
                  <a:pt x="46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50" y="57"/>
                  <a:pt x="51" y="57"/>
                  <a:pt x="52" y="57"/>
                </a:cubicBezTo>
                <a:cubicBezTo>
                  <a:pt x="53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2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1" y="58"/>
                </a:cubicBezTo>
                <a:cubicBezTo>
                  <a:pt x="25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0" name="Freeform 365">
            <a:extLst>
              <a:ext uri="{FF2B5EF4-FFF2-40B4-BE49-F238E27FC236}">
                <a16:creationId xmlns:a16="http://schemas.microsoft.com/office/drawing/2014/main" id="{41CC47CE-1D32-430F-8A8F-C1B8BE669FA4}"/>
              </a:ext>
            </a:extLst>
          </p:cNvPr>
          <p:cNvSpPr>
            <a:spLocks noEditPoints="1"/>
          </p:cNvSpPr>
          <p:nvPr/>
        </p:nvSpPr>
        <p:spPr bwMode="auto">
          <a:xfrm>
            <a:off x="10149809" y="3420688"/>
            <a:ext cx="112190" cy="106580"/>
          </a:xfrm>
          <a:custGeom>
            <a:avLst/>
            <a:gdLst>
              <a:gd name="T0" fmla="*/ 22 w 69"/>
              <a:gd name="T1" fmla="*/ 14 h 65"/>
              <a:gd name="T2" fmla="*/ 43 w 69"/>
              <a:gd name="T3" fmla="*/ 0 h 65"/>
              <a:gd name="T4" fmla="*/ 52 w 69"/>
              <a:gd name="T5" fmla="*/ 3 h 65"/>
              <a:gd name="T6" fmla="*/ 58 w 69"/>
              <a:gd name="T7" fmla="*/ 11 h 65"/>
              <a:gd name="T8" fmla="*/ 59 w 69"/>
              <a:gd name="T9" fmla="*/ 24 h 65"/>
              <a:gd name="T10" fmla="*/ 59 w 69"/>
              <a:gd name="T11" fmla="*/ 51 h 65"/>
              <a:gd name="T12" fmla="*/ 60 w 69"/>
              <a:gd name="T13" fmla="*/ 59 h 65"/>
              <a:gd name="T14" fmla="*/ 63 w 69"/>
              <a:gd name="T15" fmla="*/ 61 h 65"/>
              <a:gd name="T16" fmla="*/ 69 w 69"/>
              <a:gd name="T17" fmla="*/ 62 h 65"/>
              <a:gd name="T18" fmla="*/ 69 w 69"/>
              <a:gd name="T19" fmla="*/ 65 h 65"/>
              <a:gd name="T20" fmla="*/ 38 w 69"/>
              <a:gd name="T21" fmla="*/ 65 h 65"/>
              <a:gd name="T22" fmla="*/ 38 w 69"/>
              <a:gd name="T23" fmla="*/ 62 h 65"/>
              <a:gd name="T24" fmla="*/ 39 w 69"/>
              <a:gd name="T25" fmla="*/ 62 h 65"/>
              <a:gd name="T26" fmla="*/ 45 w 69"/>
              <a:gd name="T27" fmla="*/ 61 h 65"/>
              <a:gd name="T28" fmla="*/ 48 w 69"/>
              <a:gd name="T29" fmla="*/ 57 h 65"/>
              <a:gd name="T30" fmla="*/ 48 w 69"/>
              <a:gd name="T31" fmla="*/ 51 h 65"/>
              <a:gd name="T32" fmla="*/ 48 w 69"/>
              <a:gd name="T33" fmla="*/ 25 h 65"/>
              <a:gd name="T34" fmla="*/ 46 w 69"/>
              <a:gd name="T35" fmla="*/ 13 h 65"/>
              <a:gd name="T36" fmla="*/ 38 w 69"/>
              <a:gd name="T37" fmla="*/ 9 h 65"/>
              <a:gd name="T38" fmla="*/ 22 w 69"/>
              <a:gd name="T39" fmla="*/ 18 h 65"/>
              <a:gd name="T40" fmla="*/ 22 w 69"/>
              <a:gd name="T41" fmla="*/ 51 h 65"/>
              <a:gd name="T42" fmla="*/ 23 w 69"/>
              <a:gd name="T43" fmla="*/ 58 h 65"/>
              <a:gd name="T44" fmla="*/ 25 w 69"/>
              <a:gd name="T45" fmla="*/ 61 h 65"/>
              <a:gd name="T46" fmla="*/ 32 w 69"/>
              <a:gd name="T47" fmla="*/ 62 h 65"/>
              <a:gd name="T48" fmla="*/ 32 w 69"/>
              <a:gd name="T49" fmla="*/ 65 h 65"/>
              <a:gd name="T50" fmla="*/ 1 w 69"/>
              <a:gd name="T51" fmla="*/ 65 h 65"/>
              <a:gd name="T52" fmla="*/ 1 w 69"/>
              <a:gd name="T53" fmla="*/ 62 h 65"/>
              <a:gd name="T54" fmla="*/ 3 w 69"/>
              <a:gd name="T55" fmla="*/ 62 h 65"/>
              <a:gd name="T56" fmla="*/ 9 w 69"/>
              <a:gd name="T57" fmla="*/ 60 h 65"/>
              <a:gd name="T58" fmla="*/ 11 w 69"/>
              <a:gd name="T59" fmla="*/ 51 h 65"/>
              <a:gd name="T60" fmla="*/ 11 w 69"/>
              <a:gd name="T61" fmla="*/ 27 h 65"/>
              <a:gd name="T62" fmla="*/ 10 w 69"/>
              <a:gd name="T63" fmla="*/ 14 h 65"/>
              <a:gd name="T64" fmla="*/ 9 w 69"/>
              <a:gd name="T65" fmla="*/ 10 h 65"/>
              <a:gd name="T66" fmla="*/ 6 w 69"/>
              <a:gd name="T67" fmla="*/ 9 h 65"/>
              <a:gd name="T68" fmla="*/ 1 w 69"/>
              <a:gd name="T69" fmla="*/ 10 h 65"/>
              <a:gd name="T70" fmla="*/ 0 w 69"/>
              <a:gd name="T71" fmla="*/ 8 h 65"/>
              <a:gd name="T72" fmla="*/ 19 w 69"/>
              <a:gd name="T73" fmla="*/ 0 h 65"/>
              <a:gd name="T74" fmla="*/ 22 w 69"/>
              <a:gd name="T75" fmla="*/ 0 h 65"/>
              <a:gd name="T76" fmla="*/ 22 w 69"/>
              <a:gd name="T77" fmla="*/ 14 h 65"/>
              <a:gd name="T78" fmla="*/ 22 w 69"/>
              <a:gd name="T79" fmla="*/ 1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5">
                <a:moveTo>
                  <a:pt x="22" y="14"/>
                </a:moveTo>
                <a:cubicBezTo>
                  <a:pt x="29" y="5"/>
                  <a:pt x="36" y="0"/>
                  <a:pt x="43" y="0"/>
                </a:cubicBezTo>
                <a:cubicBezTo>
                  <a:pt x="46" y="0"/>
                  <a:pt x="49" y="1"/>
                  <a:pt x="52" y="3"/>
                </a:cubicBezTo>
                <a:cubicBezTo>
                  <a:pt x="54" y="5"/>
                  <a:pt x="56" y="7"/>
                  <a:pt x="58" y="11"/>
                </a:cubicBezTo>
                <a:cubicBezTo>
                  <a:pt x="59" y="14"/>
                  <a:pt x="59" y="18"/>
                  <a:pt x="59" y="24"/>
                </a:cubicBezTo>
                <a:lnTo>
                  <a:pt x="59" y="51"/>
                </a:lnTo>
                <a:cubicBezTo>
                  <a:pt x="59" y="55"/>
                  <a:pt x="60" y="57"/>
                  <a:pt x="60" y="59"/>
                </a:cubicBezTo>
                <a:cubicBezTo>
                  <a:pt x="61" y="60"/>
                  <a:pt x="61" y="61"/>
                  <a:pt x="63" y="61"/>
                </a:cubicBezTo>
                <a:cubicBezTo>
                  <a:pt x="64" y="62"/>
                  <a:pt x="66" y="62"/>
                  <a:pt x="69" y="62"/>
                </a:cubicBezTo>
                <a:lnTo>
                  <a:pt x="69" y="65"/>
                </a:lnTo>
                <a:lnTo>
                  <a:pt x="38" y="65"/>
                </a:lnTo>
                <a:lnTo>
                  <a:pt x="38" y="62"/>
                </a:lnTo>
                <a:lnTo>
                  <a:pt x="39" y="62"/>
                </a:lnTo>
                <a:cubicBezTo>
                  <a:pt x="42" y="62"/>
                  <a:pt x="44" y="62"/>
                  <a:pt x="45" y="61"/>
                </a:cubicBezTo>
                <a:cubicBezTo>
                  <a:pt x="46" y="60"/>
                  <a:pt x="47" y="59"/>
                  <a:pt x="48" y="57"/>
                </a:cubicBezTo>
                <a:cubicBezTo>
                  <a:pt x="48" y="56"/>
                  <a:pt x="48" y="54"/>
                  <a:pt x="48" y="51"/>
                </a:cubicBezTo>
                <a:lnTo>
                  <a:pt x="48" y="25"/>
                </a:lnTo>
                <a:cubicBezTo>
                  <a:pt x="48" y="19"/>
                  <a:pt x="47" y="15"/>
                  <a:pt x="46" y="13"/>
                </a:cubicBezTo>
                <a:cubicBezTo>
                  <a:pt x="44" y="10"/>
                  <a:pt x="42" y="9"/>
                  <a:pt x="38" y="9"/>
                </a:cubicBezTo>
                <a:cubicBezTo>
                  <a:pt x="33" y="9"/>
                  <a:pt x="27" y="12"/>
                  <a:pt x="22" y="18"/>
                </a:cubicBezTo>
                <a:lnTo>
                  <a:pt x="22" y="51"/>
                </a:lnTo>
                <a:cubicBezTo>
                  <a:pt x="22" y="55"/>
                  <a:pt x="22" y="57"/>
                  <a:pt x="23" y="58"/>
                </a:cubicBezTo>
                <a:cubicBezTo>
                  <a:pt x="23" y="60"/>
                  <a:pt x="24" y="61"/>
                  <a:pt x="25" y="61"/>
                </a:cubicBezTo>
                <a:cubicBezTo>
                  <a:pt x="26" y="62"/>
                  <a:pt x="29" y="62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3" y="62"/>
                </a:lnTo>
                <a:cubicBezTo>
                  <a:pt x="6" y="62"/>
                  <a:pt x="8" y="61"/>
                  <a:pt x="9" y="60"/>
                </a:cubicBezTo>
                <a:cubicBezTo>
                  <a:pt x="10" y="58"/>
                  <a:pt x="11" y="55"/>
                  <a:pt x="11" y="51"/>
                </a:cubicBezTo>
                <a:lnTo>
                  <a:pt x="11" y="27"/>
                </a:lnTo>
                <a:cubicBezTo>
                  <a:pt x="11" y="20"/>
                  <a:pt x="11" y="15"/>
                  <a:pt x="10" y="14"/>
                </a:cubicBezTo>
                <a:cubicBezTo>
                  <a:pt x="10" y="12"/>
                  <a:pt x="9" y="11"/>
                  <a:pt x="9" y="10"/>
                </a:cubicBezTo>
                <a:cubicBezTo>
                  <a:pt x="8" y="10"/>
                  <a:pt x="7" y="9"/>
                  <a:pt x="6" y="9"/>
                </a:cubicBezTo>
                <a:cubicBezTo>
                  <a:pt x="5" y="9"/>
                  <a:pt x="3" y="10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4"/>
                </a:lnTo>
                <a:close/>
                <a:moveTo>
                  <a:pt x="22" y="1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1" name="Freeform 366">
            <a:extLst>
              <a:ext uri="{FF2B5EF4-FFF2-40B4-BE49-F238E27FC236}">
                <a16:creationId xmlns:a16="http://schemas.microsoft.com/office/drawing/2014/main" id="{6D5802F3-3076-4600-B3D1-E4F8923BD7A3}"/>
              </a:ext>
            </a:extLst>
          </p:cNvPr>
          <p:cNvSpPr>
            <a:spLocks noEditPoints="1"/>
          </p:cNvSpPr>
          <p:nvPr/>
        </p:nvSpPr>
        <p:spPr bwMode="auto">
          <a:xfrm>
            <a:off x="10269011" y="3368800"/>
            <a:ext cx="107983" cy="161273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6 w 66"/>
              <a:gd name="T5" fmla="*/ 99 h 99"/>
              <a:gd name="T6" fmla="*/ 8 w 66"/>
              <a:gd name="T7" fmla="*/ 90 h 99"/>
              <a:gd name="T8" fmla="*/ 0 w 66"/>
              <a:gd name="T9" fmla="*/ 68 h 99"/>
              <a:gd name="T10" fmla="*/ 9 w 66"/>
              <a:gd name="T11" fmla="*/ 43 h 99"/>
              <a:gd name="T12" fmla="*/ 30 w 66"/>
              <a:gd name="T13" fmla="*/ 32 h 99"/>
              <a:gd name="T14" fmla="*/ 44 w 66"/>
              <a:gd name="T15" fmla="*/ 37 h 99"/>
              <a:gd name="T16" fmla="*/ 44 w 66"/>
              <a:gd name="T17" fmla="*/ 26 h 99"/>
              <a:gd name="T18" fmla="*/ 44 w 66"/>
              <a:gd name="T19" fmla="*/ 13 h 99"/>
              <a:gd name="T20" fmla="*/ 42 w 66"/>
              <a:gd name="T21" fmla="*/ 9 h 99"/>
              <a:gd name="T22" fmla="*/ 39 w 66"/>
              <a:gd name="T23" fmla="*/ 8 h 99"/>
              <a:gd name="T24" fmla="*/ 34 w 66"/>
              <a:gd name="T25" fmla="*/ 10 h 99"/>
              <a:gd name="T26" fmla="*/ 34 w 66"/>
              <a:gd name="T27" fmla="*/ 7 h 99"/>
              <a:gd name="T28" fmla="*/ 52 w 66"/>
              <a:gd name="T29" fmla="*/ 0 h 99"/>
              <a:gd name="T30" fmla="*/ 55 w 66"/>
              <a:gd name="T31" fmla="*/ 0 h 99"/>
              <a:gd name="T32" fmla="*/ 55 w 66"/>
              <a:gd name="T33" fmla="*/ 72 h 99"/>
              <a:gd name="T34" fmla="*/ 56 w 66"/>
              <a:gd name="T35" fmla="*/ 85 h 99"/>
              <a:gd name="T36" fmla="*/ 57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7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2 w 66"/>
              <a:gd name="T55" fmla="*/ 44 h 99"/>
              <a:gd name="T56" fmla="*/ 36 w 66"/>
              <a:gd name="T57" fmla="*/ 38 h 99"/>
              <a:gd name="T58" fmla="*/ 30 w 66"/>
              <a:gd name="T59" fmla="*/ 36 h 99"/>
              <a:gd name="T60" fmla="*/ 19 w 66"/>
              <a:gd name="T61" fmla="*/ 42 h 99"/>
              <a:gd name="T62" fmla="*/ 13 w 66"/>
              <a:gd name="T63" fmla="*/ 63 h 99"/>
              <a:gd name="T64" fmla="*/ 19 w 66"/>
              <a:gd name="T65" fmla="*/ 84 h 99"/>
              <a:gd name="T66" fmla="*/ 32 w 66"/>
              <a:gd name="T67" fmla="*/ 91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5"/>
                  <a:pt x="35" y="97"/>
                </a:cubicBezTo>
                <a:cubicBezTo>
                  <a:pt x="32" y="98"/>
                  <a:pt x="29" y="99"/>
                  <a:pt x="26" y="99"/>
                </a:cubicBezTo>
                <a:cubicBezTo>
                  <a:pt x="19" y="99"/>
                  <a:pt x="13" y="96"/>
                  <a:pt x="8" y="90"/>
                </a:cubicBezTo>
                <a:cubicBezTo>
                  <a:pt x="3" y="84"/>
                  <a:pt x="0" y="77"/>
                  <a:pt x="0" y="68"/>
                </a:cubicBezTo>
                <a:cubicBezTo>
                  <a:pt x="0" y="59"/>
                  <a:pt x="3" y="51"/>
                  <a:pt x="9" y="43"/>
                </a:cubicBezTo>
                <a:cubicBezTo>
                  <a:pt x="14" y="36"/>
                  <a:pt x="21" y="32"/>
                  <a:pt x="30" y="32"/>
                </a:cubicBezTo>
                <a:cubicBezTo>
                  <a:pt x="36" y="32"/>
                  <a:pt x="40" y="34"/>
                  <a:pt x="44" y="37"/>
                </a:cubicBezTo>
                <a:lnTo>
                  <a:pt x="44" y="26"/>
                </a:lnTo>
                <a:cubicBezTo>
                  <a:pt x="44" y="19"/>
                  <a:pt x="44" y="14"/>
                  <a:pt x="44" y="13"/>
                </a:cubicBezTo>
                <a:cubicBezTo>
                  <a:pt x="43" y="11"/>
                  <a:pt x="43" y="10"/>
                  <a:pt x="42" y="9"/>
                </a:cubicBezTo>
                <a:cubicBezTo>
                  <a:pt x="41" y="9"/>
                  <a:pt x="40" y="8"/>
                  <a:pt x="39" y="8"/>
                </a:cubicBezTo>
                <a:cubicBezTo>
                  <a:pt x="38" y="8"/>
                  <a:pt x="36" y="9"/>
                  <a:pt x="34" y="10"/>
                </a:cubicBezTo>
                <a:lnTo>
                  <a:pt x="34" y="7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79"/>
                  <a:pt x="55" y="84"/>
                  <a:pt x="56" y="85"/>
                </a:cubicBezTo>
                <a:cubicBezTo>
                  <a:pt x="56" y="87"/>
                  <a:pt x="57" y="88"/>
                  <a:pt x="57" y="89"/>
                </a:cubicBezTo>
                <a:cubicBezTo>
                  <a:pt x="58" y="89"/>
                  <a:pt x="59" y="90"/>
                  <a:pt x="60" y="90"/>
                </a:cubicBezTo>
                <a:cubicBezTo>
                  <a:pt x="61" y="90"/>
                  <a:pt x="63" y="89"/>
                  <a:pt x="65" y="89"/>
                </a:cubicBezTo>
                <a:lnTo>
                  <a:pt x="66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2" y="44"/>
                </a:cubicBezTo>
                <a:cubicBezTo>
                  <a:pt x="40" y="42"/>
                  <a:pt x="38" y="40"/>
                  <a:pt x="36" y="38"/>
                </a:cubicBezTo>
                <a:cubicBezTo>
                  <a:pt x="34" y="37"/>
                  <a:pt x="32" y="36"/>
                  <a:pt x="30" y="36"/>
                </a:cubicBezTo>
                <a:cubicBezTo>
                  <a:pt x="25" y="36"/>
                  <a:pt x="22" y="38"/>
                  <a:pt x="19" y="42"/>
                </a:cubicBezTo>
                <a:cubicBezTo>
                  <a:pt x="15" y="47"/>
                  <a:pt x="13" y="54"/>
                  <a:pt x="13" y="63"/>
                </a:cubicBezTo>
                <a:cubicBezTo>
                  <a:pt x="13" y="72"/>
                  <a:pt x="15" y="79"/>
                  <a:pt x="19" y="84"/>
                </a:cubicBezTo>
                <a:cubicBezTo>
                  <a:pt x="22" y="89"/>
                  <a:pt x="27" y="91"/>
                  <a:pt x="32" y="91"/>
                </a:cubicBezTo>
                <a:cubicBezTo>
                  <a:pt x="36" y="91"/>
                  <a:pt x="40" y="89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2" name="Freeform 367">
            <a:extLst>
              <a:ext uri="{FF2B5EF4-FFF2-40B4-BE49-F238E27FC236}">
                <a16:creationId xmlns:a16="http://schemas.microsoft.com/office/drawing/2014/main" id="{0D0D101B-2BD2-4CE3-82A1-00A5B9D9A4D6}"/>
              </a:ext>
            </a:extLst>
          </p:cNvPr>
          <p:cNvSpPr>
            <a:spLocks noEditPoints="1"/>
          </p:cNvSpPr>
          <p:nvPr/>
        </p:nvSpPr>
        <p:spPr bwMode="auto">
          <a:xfrm>
            <a:off x="6460172" y="2568047"/>
            <a:ext cx="152858" cy="151456"/>
          </a:xfrm>
          <a:custGeom>
            <a:avLst/>
            <a:gdLst>
              <a:gd name="T0" fmla="*/ 0 w 94"/>
              <a:gd name="T1" fmla="*/ 93 h 93"/>
              <a:gd name="T2" fmla="*/ 0 w 94"/>
              <a:gd name="T3" fmla="*/ 90 h 93"/>
              <a:gd name="T4" fmla="*/ 4 w 94"/>
              <a:gd name="T5" fmla="*/ 90 h 93"/>
              <a:gd name="T6" fmla="*/ 12 w 94"/>
              <a:gd name="T7" fmla="*/ 87 h 93"/>
              <a:gd name="T8" fmla="*/ 14 w 94"/>
              <a:gd name="T9" fmla="*/ 77 h 93"/>
              <a:gd name="T10" fmla="*/ 14 w 94"/>
              <a:gd name="T11" fmla="*/ 17 h 93"/>
              <a:gd name="T12" fmla="*/ 12 w 94"/>
              <a:gd name="T13" fmla="*/ 6 h 93"/>
              <a:gd name="T14" fmla="*/ 4 w 94"/>
              <a:gd name="T15" fmla="*/ 3 h 93"/>
              <a:gd name="T16" fmla="*/ 0 w 94"/>
              <a:gd name="T17" fmla="*/ 3 h 93"/>
              <a:gd name="T18" fmla="*/ 0 w 94"/>
              <a:gd name="T19" fmla="*/ 0 h 93"/>
              <a:gd name="T20" fmla="*/ 38 w 94"/>
              <a:gd name="T21" fmla="*/ 0 h 93"/>
              <a:gd name="T22" fmla="*/ 70 w 94"/>
              <a:gd name="T23" fmla="*/ 5 h 93"/>
              <a:gd name="T24" fmla="*/ 87 w 94"/>
              <a:gd name="T25" fmla="*/ 21 h 93"/>
              <a:gd name="T26" fmla="*/ 94 w 94"/>
              <a:gd name="T27" fmla="*/ 46 h 93"/>
              <a:gd name="T28" fmla="*/ 82 w 94"/>
              <a:gd name="T29" fmla="*/ 79 h 93"/>
              <a:gd name="T30" fmla="*/ 42 w 94"/>
              <a:gd name="T31" fmla="*/ 93 h 93"/>
              <a:gd name="T32" fmla="*/ 0 w 94"/>
              <a:gd name="T33" fmla="*/ 93 h 93"/>
              <a:gd name="T34" fmla="*/ 27 w 94"/>
              <a:gd name="T35" fmla="*/ 86 h 93"/>
              <a:gd name="T36" fmla="*/ 41 w 94"/>
              <a:gd name="T37" fmla="*/ 88 h 93"/>
              <a:gd name="T38" fmla="*/ 68 w 94"/>
              <a:gd name="T39" fmla="*/ 77 h 93"/>
              <a:gd name="T40" fmla="*/ 78 w 94"/>
              <a:gd name="T41" fmla="*/ 47 h 93"/>
              <a:gd name="T42" fmla="*/ 68 w 94"/>
              <a:gd name="T43" fmla="*/ 17 h 93"/>
              <a:gd name="T44" fmla="*/ 41 w 94"/>
              <a:gd name="T45" fmla="*/ 6 h 93"/>
              <a:gd name="T46" fmla="*/ 27 w 94"/>
              <a:gd name="T47" fmla="*/ 7 h 93"/>
              <a:gd name="T48" fmla="*/ 27 w 94"/>
              <a:gd name="T49" fmla="*/ 86 h 93"/>
              <a:gd name="T50" fmla="*/ 27 w 94"/>
              <a:gd name="T51" fmla="*/ 8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" h="93">
                <a:moveTo>
                  <a:pt x="0" y="93"/>
                </a:moveTo>
                <a:lnTo>
                  <a:pt x="0" y="90"/>
                </a:lnTo>
                <a:lnTo>
                  <a:pt x="4" y="90"/>
                </a:lnTo>
                <a:cubicBezTo>
                  <a:pt x="8" y="90"/>
                  <a:pt x="10" y="89"/>
                  <a:pt x="12" y="87"/>
                </a:cubicBezTo>
                <a:cubicBezTo>
                  <a:pt x="13" y="85"/>
                  <a:pt x="13" y="82"/>
                  <a:pt x="14" y="77"/>
                </a:cubicBezTo>
                <a:lnTo>
                  <a:pt x="14" y="17"/>
                </a:lnTo>
                <a:cubicBezTo>
                  <a:pt x="13" y="11"/>
                  <a:pt x="13" y="7"/>
                  <a:pt x="12" y="6"/>
                </a:cubicBezTo>
                <a:cubicBezTo>
                  <a:pt x="10" y="4"/>
                  <a:pt x="7" y="3"/>
                  <a:pt x="4" y="3"/>
                </a:cubicBezTo>
                <a:lnTo>
                  <a:pt x="0" y="3"/>
                </a:lnTo>
                <a:lnTo>
                  <a:pt x="0" y="0"/>
                </a:lnTo>
                <a:lnTo>
                  <a:pt x="38" y="0"/>
                </a:lnTo>
                <a:cubicBezTo>
                  <a:pt x="52" y="0"/>
                  <a:pt x="62" y="2"/>
                  <a:pt x="70" y="5"/>
                </a:cubicBezTo>
                <a:cubicBezTo>
                  <a:pt x="77" y="8"/>
                  <a:pt x="83" y="13"/>
                  <a:pt x="87" y="21"/>
                </a:cubicBezTo>
                <a:cubicBezTo>
                  <a:pt x="91" y="28"/>
                  <a:pt x="94" y="37"/>
                  <a:pt x="94" y="46"/>
                </a:cubicBezTo>
                <a:cubicBezTo>
                  <a:pt x="94" y="59"/>
                  <a:pt x="90" y="70"/>
                  <a:pt x="82" y="79"/>
                </a:cubicBezTo>
                <a:cubicBezTo>
                  <a:pt x="73" y="88"/>
                  <a:pt x="60" y="93"/>
                  <a:pt x="42" y="93"/>
                </a:cubicBezTo>
                <a:lnTo>
                  <a:pt x="0" y="93"/>
                </a:lnTo>
                <a:close/>
                <a:moveTo>
                  <a:pt x="27" y="86"/>
                </a:moveTo>
                <a:cubicBezTo>
                  <a:pt x="32" y="88"/>
                  <a:pt x="37" y="88"/>
                  <a:pt x="41" y="88"/>
                </a:cubicBezTo>
                <a:cubicBezTo>
                  <a:pt x="52" y="88"/>
                  <a:pt x="61" y="85"/>
                  <a:pt x="68" y="77"/>
                </a:cubicBezTo>
                <a:cubicBezTo>
                  <a:pt x="75" y="70"/>
                  <a:pt x="78" y="60"/>
                  <a:pt x="78" y="47"/>
                </a:cubicBezTo>
                <a:cubicBezTo>
                  <a:pt x="78" y="34"/>
                  <a:pt x="75" y="24"/>
                  <a:pt x="68" y="17"/>
                </a:cubicBezTo>
                <a:cubicBezTo>
                  <a:pt x="61" y="9"/>
                  <a:pt x="52" y="6"/>
                  <a:pt x="41" y="6"/>
                </a:cubicBezTo>
                <a:cubicBezTo>
                  <a:pt x="37" y="6"/>
                  <a:pt x="32" y="6"/>
                  <a:pt x="27" y="7"/>
                </a:cubicBezTo>
                <a:lnTo>
                  <a:pt x="27" y="86"/>
                </a:lnTo>
                <a:close/>
                <a:moveTo>
                  <a:pt x="27" y="86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3" name="Freeform 368">
            <a:extLst>
              <a:ext uri="{FF2B5EF4-FFF2-40B4-BE49-F238E27FC236}">
                <a16:creationId xmlns:a16="http://schemas.microsoft.com/office/drawing/2014/main" id="{33156EB2-812E-4C53-A70A-EEEBCF0A6DA0}"/>
              </a:ext>
            </a:extLst>
          </p:cNvPr>
          <p:cNvSpPr>
            <a:spLocks noEditPoints="1"/>
          </p:cNvSpPr>
          <p:nvPr/>
        </p:nvSpPr>
        <p:spPr bwMode="auto">
          <a:xfrm>
            <a:off x="6629859" y="2614325"/>
            <a:ext cx="85545" cy="107983"/>
          </a:xfrm>
          <a:custGeom>
            <a:avLst/>
            <a:gdLst>
              <a:gd name="T0" fmla="*/ 10 w 53"/>
              <a:gd name="T1" fmla="*/ 25 h 66"/>
              <a:gd name="T2" fmla="*/ 17 w 53"/>
              <a:gd name="T3" fmla="*/ 47 h 66"/>
              <a:gd name="T4" fmla="*/ 33 w 53"/>
              <a:gd name="T5" fmla="*/ 55 h 66"/>
              <a:gd name="T6" fmla="*/ 43 w 53"/>
              <a:gd name="T7" fmla="*/ 51 h 66"/>
              <a:gd name="T8" fmla="*/ 51 w 53"/>
              <a:gd name="T9" fmla="*/ 40 h 66"/>
              <a:gd name="T10" fmla="*/ 53 w 53"/>
              <a:gd name="T11" fmla="*/ 41 h 66"/>
              <a:gd name="T12" fmla="*/ 45 w 53"/>
              <a:gd name="T13" fmla="*/ 58 h 66"/>
              <a:gd name="T14" fmla="*/ 27 w 53"/>
              <a:gd name="T15" fmla="*/ 66 h 66"/>
              <a:gd name="T16" fmla="*/ 8 w 53"/>
              <a:gd name="T17" fmla="*/ 57 h 66"/>
              <a:gd name="T18" fmla="*/ 0 w 53"/>
              <a:gd name="T19" fmla="*/ 34 h 66"/>
              <a:gd name="T20" fmla="*/ 8 w 53"/>
              <a:gd name="T21" fmla="*/ 9 h 66"/>
              <a:gd name="T22" fmla="*/ 29 w 53"/>
              <a:gd name="T23" fmla="*/ 0 h 66"/>
              <a:gd name="T24" fmla="*/ 46 w 53"/>
              <a:gd name="T25" fmla="*/ 6 h 66"/>
              <a:gd name="T26" fmla="*/ 53 w 53"/>
              <a:gd name="T27" fmla="*/ 25 h 66"/>
              <a:gd name="T28" fmla="*/ 10 w 53"/>
              <a:gd name="T29" fmla="*/ 25 h 66"/>
              <a:gd name="T30" fmla="*/ 10 w 53"/>
              <a:gd name="T31" fmla="*/ 21 h 66"/>
              <a:gd name="T32" fmla="*/ 39 w 53"/>
              <a:gd name="T33" fmla="*/ 21 h 66"/>
              <a:gd name="T34" fmla="*/ 37 w 53"/>
              <a:gd name="T35" fmla="*/ 13 h 66"/>
              <a:gd name="T36" fmla="*/ 32 w 53"/>
              <a:gd name="T37" fmla="*/ 7 h 66"/>
              <a:gd name="T38" fmla="*/ 25 w 53"/>
              <a:gd name="T39" fmla="*/ 4 h 66"/>
              <a:gd name="T40" fmla="*/ 15 w 53"/>
              <a:gd name="T41" fmla="*/ 9 h 66"/>
              <a:gd name="T42" fmla="*/ 10 w 53"/>
              <a:gd name="T43" fmla="*/ 21 h 66"/>
              <a:gd name="T44" fmla="*/ 10 w 53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6">
                <a:moveTo>
                  <a:pt x="10" y="25"/>
                </a:moveTo>
                <a:cubicBezTo>
                  <a:pt x="10" y="34"/>
                  <a:pt x="12" y="42"/>
                  <a:pt x="17" y="47"/>
                </a:cubicBezTo>
                <a:cubicBezTo>
                  <a:pt x="21" y="52"/>
                  <a:pt x="27" y="55"/>
                  <a:pt x="33" y="55"/>
                </a:cubicBezTo>
                <a:cubicBezTo>
                  <a:pt x="37" y="55"/>
                  <a:pt x="40" y="54"/>
                  <a:pt x="43" y="51"/>
                </a:cubicBezTo>
                <a:cubicBezTo>
                  <a:pt x="46" y="49"/>
                  <a:pt x="49" y="45"/>
                  <a:pt x="51" y="40"/>
                </a:cubicBezTo>
                <a:lnTo>
                  <a:pt x="53" y="41"/>
                </a:lnTo>
                <a:cubicBezTo>
                  <a:pt x="52" y="47"/>
                  <a:pt x="49" y="53"/>
                  <a:pt x="45" y="58"/>
                </a:cubicBezTo>
                <a:cubicBezTo>
                  <a:pt x="40" y="63"/>
                  <a:pt x="34" y="66"/>
                  <a:pt x="27" y="66"/>
                </a:cubicBezTo>
                <a:cubicBezTo>
                  <a:pt x="20" y="66"/>
                  <a:pt x="13" y="63"/>
                  <a:pt x="8" y="57"/>
                </a:cubicBezTo>
                <a:cubicBezTo>
                  <a:pt x="3" y="51"/>
                  <a:pt x="0" y="43"/>
                  <a:pt x="0" y="34"/>
                </a:cubicBezTo>
                <a:cubicBezTo>
                  <a:pt x="0" y="23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2"/>
                  <a:pt x="46" y="6"/>
                </a:cubicBezTo>
                <a:cubicBezTo>
                  <a:pt x="51" y="11"/>
                  <a:pt x="53" y="17"/>
                  <a:pt x="53" y="25"/>
                </a:cubicBezTo>
                <a:lnTo>
                  <a:pt x="10" y="25"/>
                </a:lnTo>
                <a:close/>
                <a:moveTo>
                  <a:pt x="10" y="21"/>
                </a:moveTo>
                <a:lnTo>
                  <a:pt x="39" y="21"/>
                </a:lnTo>
                <a:cubicBezTo>
                  <a:pt x="39" y="17"/>
                  <a:pt x="38" y="14"/>
                  <a:pt x="37" y="13"/>
                </a:cubicBezTo>
                <a:cubicBezTo>
                  <a:pt x="36" y="10"/>
                  <a:pt x="35" y="8"/>
                  <a:pt x="32" y="7"/>
                </a:cubicBezTo>
                <a:cubicBezTo>
                  <a:pt x="30" y="5"/>
                  <a:pt x="28" y="4"/>
                  <a:pt x="25" y="4"/>
                </a:cubicBezTo>
                <a:cubicBezTo>
                  <a:pt x="21" y="4"/>
                  <a:pt x="18" y="6"/>
                  <a:pt x="15" y="9"/>
                </a:cubicBezTo>
                <a:cubicBezTo>
                  <a:pt x="12" y="12"/>
                  <a:pt x="10" y="16"/>
                  <a:pt x="10" y="21"/>
                </a:cubicBezTo>
                <a:close/>
                <a:moveTo>
                  <a:pt x="10" y="2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4" name="Freeform 369">
            <a:extLst>
              <a:ext uri="{FF2B5EF4-FFF2-40B4-BE49-F238E27FC236}">
                <a16:creationId xmlns:a16="http://schemas.microsoft.com/office/drawing/2014/main" id="{01D26D87-9DA7-4357-AD75-CAF1EEE6E29F}"/>
              </a:ext>
            </a:extLst>
          </p:cNvPr>
          <p:cNvSpPr>
            <a:spLocks noEditPoints="1"/>
          </p:cNvSpPr>
          <p:nvPr/>
        </p:nvSpPr>
        <p:spPr bwMode="auto">
          <a:xfrm>
            <a:off x="6723818" y="2614325"/>
            <a:ext cx="110787" cy="105178"/>
          </a:xfrm>
          <a:custGeom>
            <a:avLst/>
            <a:gdLst>
              <a:gd name="T0" fmla="*/ 22 w 68"/>
              <a:gd name="T1" fmla="*/ 13 h 64"/>
              <a:gd name="T2" fmla="*/ 43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2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2 h 64"/>
              <a:gd name="T24" fmla="*/ 39 w 68"/>
              <a:gd name="T25" fmla="*/ 62 h 64"/>
              <a:gd name="T26" fmla="*/ 45 w 68"/>
              <a:gd name="T27" fmla="*/ 60 h 64"/>
              <a:gd name="T28" fmla="*/ 47 w 68"/>
              <a:gd name="T29" fmla="*/ 56 h 64"/>
              <a:gd name="T30" fmla="*/ 48 w 68"/>
              <a:gd name="T31" fmla="*/ 50 h 64"/>
              <a:gd name="T32" fmla="*/ 48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2 w 68"/>
              <a:gd name="T39" fmla="*/ 17 h 64"/>
              <a:gd name="T40" fmla="*/ 22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2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2 h 64"/>
              <a:gd name="T54" fmla="*/ 2 w 68"/>
              <a:gd name="T55" fmla="*/ 62 h 64"/>
              <a:gd name="T56" fmla="*/ 9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6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9 w 68"/>
              <a:gd name="T73" fmla="*/ 0 h 64"/>
              <a:gd name="T74" fmla="*/ 22 w 68"/>
              <a:gd name="T75" fmla="*/ 0 h 64"/>
              <a:gd name="T76" fmla="*/ 22 w 68"/>
              <a:gd name="T77" fmla="*/ 13 h 64"/>
              <a:gd name="T78" fmla="*/ 22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0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2"/>
                </a:cubicBezTo>
                <a:lnTo>
                  <a:pt x="68" y="64"/>
                </a:lnTo>
                <a:lnTo>
                  <a:pt x="37" y="64"/>
                </a:lnTo>
                <a:lnTo>
                  <a:pt x="37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8" y="54"/>
                  <a:pt x="48" y="50"/>
                </a:cubicBezTo>
                <a:lnTo>
                  <a:pt x="48" y="24"/>
                </a:lnTo>
                <a:cubicBezTo>
                  <a:pt x="48" y="19"/>
                  <a:pt x="47" y="14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8" y="61"/>
                  <a:pt x="9" y="59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5" name="Freeform 370">
            <a:extLst>
              <a:ext uri="{FF2B5EF4-FFF2-40B4-BE49-F238E27FC236}">
                <a16:creationId xmlns:a16="http://schemas.microsoft.com/office/drawing/2014/main" id="{57158DBD-984E-474E-8BEA-44FE90D3E8FC}"/>
              </a:ext>
            </a:extLst>
          </p:cNvPr>
          <p:cNvSpPr>
            <a:spLocks noEditPoints="1"/>
          </p:cNvSpPr>
          <p:nvPr/>
        </p:nvSpPr>
        <p:spPr bwMode="auto">
          <a:xfrm>
            <a:off x="6837410" y="2614325"/>
            <a:ext cx="175296" cy="105178"/>
          </a:xfrm>
          <a:custGeom>
            <a:avLst/>
            <a:gdLst>
              <a:gd name="T0" fmla="*/ 30 w 107"/>
              <a:gd name="T1" fmla="*/ 5 h 64"/>
              <a:gd name="T2" fmla="*/ 44 w 107"/>
              <a:gd name="T3" fmla="*/ 0 h 64"/>
              <a:gd name="T4" fmla="*/ 60 w 107"/>
              <a:gd name="T5" fmla="*/ 13 h 64"/>
              <a:gd name="T6" fmla="*/ 81 w 107"/>
              <a:gd name="T7" fmla="*/ 0 h 64"/>
              <a:gd name="T8" fmla="*/ 96 w 107"/>
              <a:gd name="T9" fmla="*/ 11 h 64"/>
              <a:gd name="T10" fmla="*/ 98 w 107"/>
              <a:gd name="T11" fmla="*/ 50 h 64"/>
              <a:gd name="T12" fmla="*/ 101 w 107"/>
              <a:gd name="T13" fmla="*/ 61 h 64"/>
              <a:gd name="T14" fmla="*/ 107 w 107"/>
              <a:gd name="T15" fmla="*/ 64 h 64"/>
              <a:gd name="T16" fmla="*/ 76 w 107"/>
              <a:gd name="T17" fmla="*/ 62 h 64"/>
              <a:gd name="T18" fmla="*/ 84 w 107"/>
              <a:gd name="T19" fmla="*/ 60 h 64"/>
              <a:gd name="T20" fmla="*/ 87 w 107"/>
              <a:gd name="T21" fmla="*/ 50 h 64"/>
              <a:gd name="T22" fmla="*/ 85 w 107"/>
              <a:gd name="T23" fmla="*/ 12 h 64"/>
              <a:gd name="T24" fmla="*/ 69 w 107"/>
              <a:gd name="T25" fmla="*/ 10 h 64"/>
              <a:gd name="T26" fmla="*/ 60 w 107"/>
              <a:gd name="T27" fmla="*/ 17 h 64"/>
              <a:gd name="T28" fmla="*/ 60 w 107"/>
              <a:gd name="T29" fmla="*/ 50 h 64"/>
              <a:gd name="T30" fmla="*/ 63 w 107"/>
              <a:gd name="T31" fmla="*/ 61 h 64"/>
              <a:gd name="T32" fmla="*/ 70 w 107"/>
              <a:gd name="T33" fmla="*/ 64 h 64"/>
              <a:gd name="T34" fmla="*/ 39 w 107"/>
              <a:gd name="T35" fmla="*/ 62 h 64"/>
              <a:gd name="T36" fmla="*/ 48 w 107"/>
              <a:gd name="T37" fmla="*/ 57 h 64"/>
              <a:gd name="T38" fmla="*/ 49 w 107"/>
              <a:gd name="T39" fmla="*/ 23 h 64"/>
              <a:gd name="T40" fmla="*/ 38 w 107"/>
              <a:gd name="T41" fmla="*/ 8 h 64"/>
              <a:gd name="T42" fmla="*/ 22 w 107"/>
              <a:gd name="T43" fmla="*/ 16 h 64"/>
              <a:gd name="T44" fmla="*/ 23 w 107"/>
              <a:gd name="T45" fmla="*/ 58 h 64"/>
              <a:gd name="T46" fmla="*/ 32 w 107"/>
              <a:gd name="T47" fmla="*/ 62 h 64"/>
              <a:gd name="T48" fmla="*/ 1 w 107"/>
              <a:gd name="T49" fmla="*/ 64 h 64"/>
              <a:gd name="T50" fmla="*/ 7 w 107"/>
              <a:gd name="T51" fmla="*/ 61 h 64"/>
              <a:gd name="T52" fmla="*/ 11 w 107"/>
              <a:gd name="T53" fmla="*/ 50 h 64"/>
              <a:gd name="T54" fmla="*/ 10 w 107"/>
              <a:gd name="T55" fmla="*/ 13 h 64"/>
              <a:gd name="T56" fmla="*/ 6 w 107"/>
              <a:gd name="T57" fmla="*/ 9 h 64"/>
              <a:gd name="T58" fmla="*/ 0 w 107"/>
              <a:gd name="T59" fmla="*/ 7 h 64"/>
              <a:gd name="T60" fmla="*/ 22 w 107"/>
              <a:gd name="T61" fmla="*/ 0 h 64"/>
              <a:gd name="T62" fmla="*/ 22 w 107"/>
              <a:gd name="T63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64">
                <a:moveTo>
                  <a:pt x="22" y="13"/>
                </a:moveTo>
                <a:cubicBezTo>
                  <a:pt x="27" y="8"/>
                  <a:pt x="29" y="6"/>
                  <a:pt x="30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1" y="0"/>
                  <a:pt x="44" y="0"/>
                </a:cubicBezTo>
                <a:cubicBezTo>
                  <a:pt x="48" y="0"/>
                  <a:pt x="51" y="1"/>
                  <a:pt x="54" y="3"/>
                </a:cubicBezTo>
                <a:cubicBezTo>
                  <a:pt x="57" y="5"/>
                  <a:pt x="59" y="9"/>
                  <a:pt x="60" y="13"/>
                </a:cubicBezTo>
                <a:cubicBezTo>
                  <a:pt x="64" y="8"/>
                  <a:pt x="68" y="4"/>
                  <a:pt x="71" y="2"/>
                </a:cubicBezTo>
                <a:cubicBezTo>
                  <a:pt x="75" y="0"/>
                  <a:pt x="78" y="0"/>
                  <a:pt x="81" y="0"/>
                </a:cubicBezTo>
                <a:cubicBezTo>
                  <a:pt x="85" y="0"/>
                  <a:pt x="88" y="0"/>
                  <a:pt x="90" y="2"/>
                </a:cubicBezTo>
                <a:cubicBezTo>
                  <a:pt x="93" y="4"/>
                  <a:pt x="95" y="7"/>
                  <a:pt x="96" y="11"/>
                </a:cubicBezTo>
                <a:cubicBezTo>
                  <a:pt x="97" y="13"/>
                  <a:pt x="98" y="17"/>
                  <a:pt x="98" y="23"/>
                </a:cubicBezTo>
                <a:lnTo>
                  <a:pt x="98" y="50"/>
                </a:lnTo>
                <a:cubicBezTo>
                  <a:pt x="98" y="54"/>
                  <a:pt x="98" y="57"/>
                  <a:pt x="99" y="58"/>
                </a:cubicBezTo>
                <a:cubicBezTo>
                  <a:pt x="99" y="59"/>
                  <a:pt x="100" y="60"/>
                  <a:pt x="101" y="61"/>
                </a:cubicBezTo>
                <a:cubicBezTo>
                  <a:pt x="103" y="61"/>
                  <a:pt x="105" y="62"/>
                  <a:pt x="107" y="62"/>
                </a:cubicBezTo>
                <a:lnTo>
                  <a:pt x="107" y="64"/>
                </a:lnTo>
                <a:lnTo>
                  <a:pt x="76" y="64"/>
                </a:lnTo>
                <a:lnTo>
                  <a:pt x="76" y="62"/>
                </a:lnTo>
                <a:lnTo>
                  <a:pt x="78" y="62"/>
                </a:lnTo>
                <a:cubicBezTo>
                  <a:pt x="80" y="62"/>
                  <a:pt x="82" y="61"/>
                  <a:pt x="84" y="60"/>
                </a:cubicBezTo>
                <a:cubicBezTo>
                  <a:pt x="85" y="59"/>
                  <a:pt x="86" y="58"/>
                  <a:pt x="86" y="57"/>
                </a:cubicBezTo>
                <a:cubicBezTo>
                  <a:pt x="86" y="56"/>
                  <a:pt x="87" y="54"/>
                  <a:pt x="87" y="50"/>
                </a:cubicBezTo>
                <a:lnTo>
                  <a:pt x="87" y="23"/>
                </a:lnTo>
                <a:cubicBezTo>
                  <a:pt x="87" y="18"/>
                  <a:pt x="86" y="14"/>
                  <a:pt x="85" y="12"/>
                </a:cubicBezTo>
                <a:cubicBezTo>
                  <a:pt x="83" y="9"/>
                  <a:pt x="80" y="8"/>
                  <a:pt x="76" y="8"/>
                </a:cubicBezTo>
                <a:cubicBezTo>
                  <a:pt x="74" y="8"/>
                  <a:pt x="71" y="8"/>
                  <a:pt x="69" y="10"/>
                </a:cubicBezTo>
                <a:cubicBezTo>
                  <a:pt x="66" y="11"/>
                  <a:pt x="63" y="13"/>
                  <a:pt x="60" y="16"/>
                </a:cubicBezTo>
                <a:lnTo>
                  <a:pt x="60" y="17"/>
                </a:lnTo>
                <a:lnTo>
                  <a:pt x="60" y="20"/>
                </a:lnTo>
                <a:lnTo>
                  <a:pt x="60" y="50"/>
                </a:lnTo>
                <a:cubicBezTo>
                  <a:pt x="60" y="54"/>
                  <a:pt x="60" y="57"/>
                  <a:pt x="61" y="58"/>
                </a:cubicBezTo>
                <a:cubicBezTo>
                  <a:pt x="61" y="59"/>
                  <a:pt x="62" y="60"/>
                  <a:pt x="63" y="61"/>
                </a:cubicBezTo>
                <a:cubicBezTo>
                  <a:pt x="65" y="61"/>
                  <a:pt x="67" y="62"/>
                  <a:pt x="70" y="62"/>
                </a:cubicBezTo>
                <a:lnTo>
                  <a:pt x="70" y="64"/>
                </a:lnTo>
                <a:lnTo>
                  <a:pt x="39" y="64"/>
                </a:lnTo>
                <a:lnTo>
                  <a:pt x="39" y="62"/>
                </a:lnTo>
                <a:cubicBezTo>
                  <a:pt x="42" y="62"/>
                  <a:pt x="44" y="61"/>
                  <a:pt x="46" y="60"/>
                </a:cubicBezTo>
                <a:cubicBezTo>
                  <a:pt x="47" y="60"/>
                  <a:pt x="48" y="58"/>
                  <a:pt x="48" y="57"/>
                </a:cubicBezTo>
                <a:cubicBezTo>
                  <a:pt x="49" y="56"/>
                  <a:pt x="49" y="54"/>
                  <a:pt x="49" y="50"/>
                </a:cubicBezTo>
                <a:lnTo>
                  <a:pt x="49" y="23"/>
                </a:lnTo>
                <a:cubicBezTo>
                  <a:pt x="49" y="18"/>
                  <a:pt x="48" y="14"/>
                  <a:pt x="47" y="12"/>
                </a:cubicBezTo>
                <a:cubicBezTo>
                  <a:pt x="44" y="9"/>
                  <a:pt x="42" y="8"/>
                  <a:pt x="38" y="8"/>
                </a:cubicBezTo>
                <a:cubicBezTo>
                  <a:pt x="36" y="8"/>
                  <a:pt x="33" y="8"/>
                  <a:pt x="31" y="10"/>
                </a:cubicBezTo>
                <a:cubicBezTo>
                  <a:pt x="27" y="12"/>
                  <a:pt x="24" y="14"/>
                  <a:pt x="22" y="16"/>
                </a:cubicBezTo>
                <a:lnTo>
                  <a:pt x="22" y="50"/>
                </a:lnTo>
                <a:cubicBezTo>
                  <a:pt x="22" y="54"/>
                  <a:pt x="22" y="57"/>
                  <a:pt x="23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cubicBezTo>
                  <a:pt x="4" y="62"/>
                  <a:pt x="6" y="61"/>
                  <a:pt x="7" y="61"/>
                </a:cubicBezTo>
                <a:cubicBezTo>
                  <a:pt x="8" y="60"/>
                  <a:pt x="9" y="59"/>
                  <a:pt x="10" y="58"/>
                </a:cubicBezTo>
                <a:cubicBezTo>
                  <a:pt x="10" y="56"/>
                  <a:pt x="11" y="54"/>
                  <a:pt x="11" y="50"/>
                </a:cubicBezTo>
                <a:lnTo>
                  <a:pt x="11" y="26"/>
                </a:lnTo>
                <a:cubicBezTo>
                  <a:pt x="11" y="19"/>
                  <a:pt x="11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6" name="Freeform 371">
            <a:extLst>
              <a:ext uri="{FF2B5EF4-FFF2-40B4-BE49-F238E27FC236}">
                <a16:creationId xmlns:a16="http://schemas.microsoft.com/office/drawing/2014/main" id="{3C36436C-7E4E-4CB5-81A2-2C972EE36220}"/>
              </a:ext>
            </a:extLst>
          </p:cNvPr>
          <p:cNvSpPr>
            <a:spLocks noEditPoints="1"/>
          </p:cNvSpPr>
          <p:nvPr/>
        </p:nvSpPr>
        <p:spPr bwMode="auto">
          <a:xfrm>
            <a:off x="7022523" y="2614325"/>
            <a:ext cx="92556" cy="106580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1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2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8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7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1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5" y="8"/>
                  <a:pt x="14" y="9"/>
                  <a:pt x="14" y="11"/>
                </a:cubicBezTo>
                <a:lnTo>
                  <a:pt x="14" y="15"/>
                </a:lnTo>
                <a:cubicBezTo>
                  <a:pt x="14" y="17"/>
                  <a:pt x="13" y="19"/>
                  <a:pt x="12" y="20"/>
                </a:cubicBezTo>
                <a:cubicBezTo>
                  <a:pt x="11" y="21"/>
                  <a:pt x="10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2"/>
                </a:cubicBezTo>
                <a:cubicBezTo>
                  <a:pt x="42" y="4"/>
                  <a:pt x="44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8" y="56"/>
                </a:cubicBezTo>
                <a:cubicBezTo>
                  <a:pt x="48" y="56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4"/>
                  <a:pt x="37" y="63"/>
                </a:cubicBezTo>
                <a:cubicBezTo>
                  <a:pt x="35" y="61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29"/>
                  <a:pt x="23" y="31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9" y="57"/>
                  <a:pt x="21" y="57"/>
                </a:cubicBezTo>
                <a:cubicBezTo>
                  <a:pt x="25" y="57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7" name="Freeform 372">
            <a:extLst>
              <a:ext uri="{FF2B5EF4-FFF2-40B4-BE49-F238E27FC236}">
                <a16:creationId xmlns:a16="http://schemas.microsoft.com/office/drawing/2014/main" id="{9B7A7EED-273A-4709-B918-1618B3E4528D}"/>
              </a:ext>
            </a:extLst>
          </p:cNvPr>
          <p:cNvSpPr>
            <a:spLocks noEditPoints="1"/>
          </p:cNvSpPr>
          <p:nvPr/>
        </p:nvSpPr>
        <p:spPr bwMode="auto">
          <a:xfrm>
            <a:off x="7116481" y="2614325"/>
            <a:ext cx="75728" cy="105178"/>
          </a:xfrm>
          <a:custGeom>
            <a:avLst/>
            <a:gdLst>
              <a:gd name="T0" fmla="*/ 22 w 47"/>
              <a:gd name="T1" fmla="*/ 0 h 64"/>
              <a:gd name="T2" fmla="*/ 22 w 47"/>
              <a:gd name="T3" fmla="*/ 14 h 64"/>
              <a:gd name="T4" fmla="*/ 38 w 47"/>
              <a:gd name="T5" fmla="*/ 0 h 64"/>
              <a:gd name="T6" fmla="*/ 44 w 47"/>
              <a:gd name="T7" fmla="*/ 2 h 64"/>
              <a:gd name="T8" fmla="*/ 47 w 47"/>
              <a:gd name="T9" fmla="*/ 7 h 64"/>
              <a:gd name="T10" fmla="*/ 45 w 47"/>
              <a:gd name="T11" fmla="*/ 12 h 64"/>
              <a:gd name="T12" fmla="*/ 41 w 47"/>
              <a:gd name="T13" fmla="*/ 14 h 64"/>
              <a:gd name="T14" fmla="*/ 35 w 47"/>
              <a:gd name="T15" fmla="*/ 11 h 64"/>
              <a:gd name="T16" fmla="*/ 31 w 47"/>
              <a:gd name="T17" fmla="*/ 9 h 64"/>
              <a:gd name="T18" fmla="*/ 28 w 47"/>
              <a:gd name="T19" fmla="*/ 10 h 64"/>
              <a:gd name="T20" fmla="*/ 22 w 47"/>
              <a:gd name="T21" fmla="*/ 19 h 64"/>
              <a:gd name="T22" fmla="*/ 22 w 47"/>
              <a:gd name="T23" fmla="*/ 49 h 64"/>
              <a:gd name="T24" fmla="*/ 23 w 47"/>
              <a:gd name="T25" fmla="*/ 57 h 64"/>
              <a:gd name="T26" fmla="*/ 26 w 47"/>
              <a:gd name="T27" fmla="*/ 60 h 64"/>
              <a:gd name="T28" fmla="*/ 33 w 47"/>
              <a:gd name="T29" fmla="*/ 62 h 64"/>
              <a:gd name="T30" fmla="*/ 33 w 47"/>
              <a:gd name="T31" fmla="*/ 64 h 64"/>
              <a:gd name="T32" fmla="*/ 1 w 47"/>
              <a:gd name="T33" fmla="*/ 64 h 64"/>
              <a:gd name="T34" fmla="*/ 1 w 47"/>
              <a:gd name="T35" fmla="*/ 62 h 64"/>
              <a:gd name="T36" fmla="*/ 8 w 47"/>
              <a:gd name="T37" fmla="*/ 60 h 64"/>
              <a:gd name="T38" fmla="*/ 10 w 47"/>
              <a:gd name="T39" fmla="*/ 57 h 64"/>
              <a:gd name="T40" fmla="*/ 11 w 47"/>
              <a:gd name="T41" fmla="*/ 50 h 64"/>
              <a:gd name="T42" fmla="*/ 11 w 47"/>
              <a:gd name="T43" fmla="*/ 26 h 64"/>
              <a:gd name="T44" fmla="*/ 10 w 47"/>
              <a:gd name="T45" fmla="*/ 13 h 64"/>
              <a:gd name="T46" fmla="*/ 8 w 47"/>
              <a:gd name="T47" fmla="*/ 10 h 64"/>
              <a:gd name="T48" fmla="*/ 5 w 47"/>
              <a:gd name="T49" fmla="*/ 9 h 64"/>
              <a:gd name="T50" fmla="*/ 1 w 47"/>
              <a:gd name="T51" fmla="*/ 10 h 64"/>
              <a:gd name="T52" fmla="*/ 0 w 47"/>
              <a:gd name="T53" fmla="*/ 7 h 64"/>
              <a:gd name="T54" fmla="*/ 19 w 47"/>
              <a:gd name="T55" fmla="*/ 0 h 64"/>
              <a:gd name="T56" fmla="*/ 22 w 47"/>
              <a:gd name="T57" fmla="*/ 0 h 64"/>
              <a:gd name="T58" fmla="*/ 22 w 47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" h="64">
                <a:moveTo>
                  <a:pt x="22" y="0"/>
                </a:moveTo>
                <a:lnTo>
                  <a:pt x="22" y="14"/>
                </a:lnTo>
                <a:cubicBezTo>
                  <a:pt x="27" y="4"/>
                  <a:pt x="32" y="0"/>
                  <a:pt x="38" y="0"/>
                </a:cubicBezTo>
                <a:cubicBezTo>
                  <a:pt x="40" y="0"/>
                  <a:pt x="42" y="0"/>
                  <a:pt x="44" y="2"/>
                </a:cubicBezTo>
                <a:cubicBezTo>
                  <a:pt x="46" y="3"/>
                  <a:pt x="47" y="5"/>
                  <a:pt x="47" y="7"/>
                </a:cubicBezTo>
                <a:cubicBezTo>
                  <a:pt x="47" y="9"/>
                  <a:pt x="46" y="10"/>
                  <a:pt x="45" y="12"/>
                </a:cubicBezTo>
                <a:cubicBezTo>
                  <a:pt x="44" y="13"/>
                  <a:pt x="42" y="14"/>
                  <a:pt x="41" y="14"/>
                </a:cubicBezTo>
                <a:cubicBezTo>
                  <a:pt x="39" y="14"/>
                  <a:pt x="37" y="13"/>
                  <a:pt x="35" y="11"/>
                </a:cubicBezTo>
                <a:cubicBezTo>
                  <a:pt x="33" y="10"/>
                  <a:pt x="32" y="9"/>
                  <a:pt x="31" y="9"/>
                </a:cubicBezTo>
                <a:cubicBezTo>
                  <a:pt x="30" y="9"/>
                  <a:pt x="29" y="9"/>
                  <a:pt x="28" y="10"/>
                </a:cubicBezTo>
                <a:cubicBezTo>
                  <a:pt x="26" y="12"/>
                  <a:pt x="24" y="15"/>
                  <a:pt x="22" y="19"/>
                </a:cubicBezTo>
                <a:lnTo>
                  <a:pt x="22" y="49"/>
                </a:lnTo>
                <a:cubicBezTo>
                  <a:pt x="22" y="53"/>
                  <a:pt x="22" y="56"/>
                  <a:pt x="23" y="57"/>
                </a:cubicBezTo>
                <a:cubicBezTo>
                  <a:pt x="24" y="59"/>
                  <a:pt x="25" y="60"/>
                  <a:pt x="26" y="60"/>
                </a:cubicBezTo>
                <a:cubicBezTo>
                  <a:pt x="28" y="61"/>
                  <a:pt x="30" y="62"/>
                  <a:pt x="33" y="62"/>
                </a:cubicBezTo>
                <a:lnTo>
                  <a:pt x="33" y="64"/>
                </a:lnTo>
                <a:lnTo>
                  <a:pt x="1" y="64"/>
                </a:lnTo>
                <a:lnTo>
                  <a:pt x="1" y="62"/>
                </a:lnTo>
                <a:cubicBezTo>
                  <a:pt x="4" y="62"/>
                  <a:pt x="6" y="61"/>
                  <a:pt x="8" y="60"/>
                </a:cubicBezTo>
                <a:cubicBezTo>
                  <a:pt x="9" y="59"/>
                  <a:pt x="10" y="58"/>
                  <a:pt x="10" y="57"/>
                </a:cubicBezTo>
                <a:cubicBezTo>
                  <a:pt x="10" y="56"/>
                  <a:pt x="10" y="54"/>
                  <a:pt x="11" y="50"/>
                </a:cubicBezTo>
                <a:lnTo>
                  <a:pt x="11" y="26"/>
                </a:lnTo>
                <a:cubicBezTo>
                  <a:pt x="10" y="18"/>
                  <a:pt x="10" y="14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8" y="9"/>
                  <a:pt x="7" y="9"/>
                  <a:pt x="5" y="9"/>
                </a:cubicBezTo>
                <a:cubicBezTo>
                  <a:pt x="4" y="9"/>
                  <a:pt x="2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8" name="Freeform 373">
            <a:extLst>
              <a:ext uri="{FF2B5EF4-FFF2-40B4-BE49-F238E27FC236}">
                <a16:creationId xmlns:a16="http://schemas.microsoft.com/office/drawing/2014/main" id="{D0E2CEE4-A968-4ECF-9B6F-6FA74EAD3C55}"/>
              </a:ext>
            </a:extLst>
          </p:cNvPr>
          <p:cNvSpPr>
            <a:spLocks noEditPoints="1"/>
          </p:cNvSpPr>
          <p:nvPr/>
        </p:nvSpPr>
        <p:spPr bwMode="auto">
          <a:xfrm>
            <a:off x="7192209" y="2561035"/>
            <a:ext cx="114994" cy="158468"/>
          </a:xfrm>
          <a:custGeom>
            <a:avLst/>
            <a:gdLst>
              <a:gd name="T0" fmla="*/ 22 w 70"/>
              <a:gd name="T1" fmla="*/ 0 h 97"/>
              <a:gd name="T2" fmla="*/ 22 w 70"/>
              <a:gd name="T3" fmla="*/ 62 h 97"/>
              <a:gd name="T4" fmla="*/ 38 w 70"/>
              <a:gd name="T5" fmla="*/ 48 h 97"/>
              <a:gd name="T6" fmla="*/ 43 w 70"/>
              <a:gd name="T7" fmla="*/ 42 h 97"/>
              <a:gd name="T8" fmla="*/ 44 w 70"/>
              <a:gd name="T9" fmla="*/ 40 h 97"/>
              <a:gd name="T10" fmla="*/ 43 w 70"/>
              <a:gd name="T11" fmla="*/ 38 h 97"/>
              <a:gd name="T12" fmla="*/ 39 w 70"/>
              <a:gd name="T13" fmla="*/ 37 h 97"/>
              <a:gd name="T14" fmla="*/ 39 w 70"/>
              <a:gd name="T15" fmla="*/ 34 h 97"/>
              <a:gd name="T16" fmla="*/ 66 w 70"/>
              <a:gd name="T17" fmla="*/ 34 h 97"/>
              <a:gd name="T18" fmla="*/ 66 w 70"/>
              <a:gd name="T19" fmla="*/ 37 h 97"/>
              <a:gd name="T20" fmla="*/ 57 w 70"/>
              <a:gd name="T21" fmla="*/ 38 h 97"/>
              <a:gd name="T22" fmla="*/ 49 w 70"/>
              <a:gd name="T23" fmla="*/ 44 h 97"/>
              <a:gd name="T24" fmla="*/ 33 w 70"/>
              <a:gd name="T25" fmla="*/ 59 h 97"/>
              <a:gd name="T26" fmla="*/ 49 w 70"/>
              <a:gd name="T27" fmla="*/ 79 h 97"/>
              <a:gd name="T28" fmla="*/ 58 w 70"/>
              <a:gd name="T29" fmla="*/ 90 h 97"/>
              <a:gd name="T30" fmla="*/ 64 w 70"/>
              <a:gd name="T31" fmla="*/ 94 h 97"/>
              <a:gd name="T32" fmla="*/ 70 w 70"/>
              <a:gd name="T33" fmla="*/ 95 h 97"/>
              <a:gd name="T34" fmla="*/ 70 w 70"/>
              <a:gd name="T35" fmla="*/ 97 h 97"/>
              <a:gd name="T36" fmla="*/ 39 w 70"/>
              <a:gd name="T37" fmla="*/ 97 h 97"/>
              <a:gd name="T38" fmla="*/ 39 w 70"/>
              <a:gd name="T39" fmla="*/ 95 h 97"/>
              <a:gd name="T40" fmla="*/ 43 w 70"/>
              <a:gd name="T41" fmla="*/ 94 h 97"/>
              <a:gd name="T42" fmla="*/ 44 w 70"/>
              <a:gd name="T43" fmla="*/ 92 h 97"/>
              <a:gd name="T44" fmla="*/ 41 w 70"/>
              <a:gd name="T45" fmla="*/ 87 h 97"/>
              <a:gd name="T46" fmla="*/ 22 w 70"/>
              <a:gd name="T47" fmla="*/ 62 h 97"/>
              <a:gd name="T48" fmla="*/ 22 w 70"/>
              <a:gd name="T49" fmla="*/ 83 h 97"/>
              <a:gd name="T50" fmla="*/ 22 w 70"/>
              <a:gd name="T51" fmla="*/ 91 h 97"/>
              <a:gd name="T52" fmla="*/ 25 w 70"/>
              <a:gd name="T53" fmla="*/ 94 h 97"/>
              <a:gd name="T54" fmla="*/ 32 w 70"/>
              <a:gd name="T55" fmla="*/ 95 h 97"/>
              <a:gd name="T56" fmla="*/ 32 w 70"/>
              <a:gd name="T57" fmla="*/ 97 h 97"/>
              <a:gd name="T58" fmla="*/ 0 w 70"/>
              <a:gd name="T59" fmla="*/ 97 h 97"/>
              <a:gd name="T60" fmla="*/ 0 w 70"/>
              <a:gd name="T61" fmla="*/ 95 h 97"/>
              <a:gd name="T62" fmla="*/ 7 w 70"/>
              <a:gd name="T63" fmla="*/ 93 h 97"/>
              <a:gd name="T64" fmla="*/ 9 w 70"/>
              <a:gd name="T65" fmla="*/ 91 h 97"/>
              <a:gd name="T66" fmla="*/ 10 w 70"/>
              <a:gd name="T67" fmla="*/ 83 h 97"/>
              <a:gd name="T68" fmla="*/ 10 w 70"/>
              <a:gd name="T69" fmla="*/ 26 h 97"/>
              <a:gd name="T70" fmla="*/ 10 w 70"/>
              <a:gd name="T71" fmla="*/ 13 h 97"/>
              <a:gd name="T72" fmla="*/ 8 w 70"/>
              <a:gd name="T73" fmla="*/ 10 h 97"/>
              <a:gd name="T74" fmla="*/ 5 w 70"/>
              <a:gd name="T75" fmla="*/ 9 h 97"/>
              <a:gd name="T76" fmla="*/ 1 w 70"/>
              <a:gd name="T77" fmla="*/ 10 h 97"/>
              <a:gd name="T78" fmla="*/ 0 w 70"/>
              <a:gd name="T79" fmla="*/ 8 h 97"/>
              <a:gd name="T80" fmla="*/ 18 w 70"/>
              <a:gd name="T81" fmla="*/ 0 h 97"/>
              <a:gd name="T82" fmla="*/ 22 w 70"/>
              <a:gd name="T83" fmla="*/ 0 h 97"/>
              <a:gd name="T84" fmla="*/ 22 w 70"/>
              <a:gd name="T8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97">
                <a:moveTo>
                  <a:pt x="22" y="0"/>
                </a:moveTo>
                <a:lnTo>
                  <a:pt x="22" y="62"/>
                </a:lnTo>
                <a:lnTo>
                  <a:pt x="38" y="48"/>
                </a:lnTo>
                <a:cubicBezTo>
                  <a:pt x="41" y="44"/>
                  <a:pt x="43" y="43"/>
                  <a:pt x="43" y="42"/>
                </a:cubicBezTo>
                <a:cubicBezTo>
                  <a:pt x="44" y="41"/>
                  <a:pt x="44" y="41"/>
                  <a:pt x="44" y="40"/>
                </a:cubicBezTo>
                <a:cubicBezTo>
                  <a:pt x="44" y="39"/>
                  <a:pt x="44" y="38"/>
                  <a:pt x="43" y="38"/>
                </a:cubicBezTo>
                <a:cubicBezTo>
                  <a:pt x="42" y="37"/>
                  <a:pt x="41" y="37"/>
                  <a:pt x="39" y="37"/>
                </a:cubicBezTo>
                <a:lnTo>
                  <a:pt x="39" y="34"/>
                </a:lnTo>
                <a:lnTo>
                  <a:pt x="66" y="34"/>
                </a:lnTo>
                <a:lnTo>
                  <a:pt x="66" y="37"/>
                </a:lnTo>
                <a:cubicBezTo>
                  <a:pt x="63" y="37"/>
                  <a:pt x="59" y="37"/>
                  <a:pt x="57" y="38"/>
                </a:cubicBezTo>
                <a:cubicBezTo>
                  <a:pt x="54" y="39"/>
                  <a:pt x="52" y="41"/>
                  <a:pt x="49" y="44"/>
                </a:cubicBezTo>
                <a:lnTo>
                  <a:pt x="33" y="59"/>
                </a:lnTo>
                <a:lnTo>
                  <a:pt x="49" y="79"/>
                </a:lnTo>
                <a:cubicBezTo>
                  <a:pt x="53" y="85"/>
                  <a:pt x="56" y="88"/>
                  <a:pt x="58" y="90"/>
                </a:cubicBezTo>
                <a:cubicBezTo>
                  <a:pt x="60" y="92"/>
                  <a:pt x="62" y="93"/>
                  <a:pt x="64" y="94"/>
                </a:cubicBezTo>
                <a:cubicBezTo>
                  <a:pt x="65" y="94"/>
                  <a:pt x="67" y="95"/>
                  <a:pt x="70" y="95"/>
                </a:cubicBezTo>
                <a:lnTo>
                  <a:pt x="70" y="97"/>
                </a:lnTo>
                <a:lnTo>
                  <a:pt x="39" y="97"/>
                </a:lnTo>
                <a:lnTo>
                  <a:pt x="39" y="95"/>
                </a:lnTo>
                <a:cubicBezTo>
                  <a:pt x="41" y="95"/>
                  <a:pt x="42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cubicBezTo>
                  <a:pt x="44" y="91"/>
                  <a:pt x="43" y="89"/>
                  <a:pt x="41" y="87"/>
                </a:cubicBezTo>
                <a:lnTo>
                  <a:pt x="22" y="62"/>
                </a:lnTo>
                <a:lnTo>
                  <a:pt x="22" y="83"/>
                </a:lnTo>
                <a:cubicBezTo>
                  <a:pt x="22" y="87"/>
                  <a:pt x="22" y="90"/>
                  <a:pt x="22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2" y="95"/>
                </a:cubicBezTo>
                <a:lnTo>
                  <a:pt x="32" y="97"/>
                </a:lnTo>
                <a:lnTo>
                  <a:pt x="0" y="97"/>
                </a:lnTo>
                <a:lnTo>
                  <a:pt x="0" y="95"/>
                </a:lnTo>
                <a:cubicBezTo>
                  <a:pt x="3" y="95"/>
                  <a:pt x="5" y="94"/>
                  <a:pt x="7" y="93"/>
                </a:cubicBezTo>
                <a:cubicBezTo>
                  <a:pt x="8" y="93"/>
                  <a:pt x="9" y="92"/>
                  <a:pt x="9" y="91"/>
                </a:cubicBezTo>
                <a:cubicBezTo>
                  <a:pt x="10" y="90"/>
                  <a:pt x="10" y="87"/>
                  <a:pt x="10" y="83"/>
                </a:cubicBezTo>
                <a:lnTo>
                  <a:pt x="10" y="26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7" y="9"/>
                  <a:pt x="7" y="9"/>
                  <a:pt x="5" y="9"/>
                </a:cubicBezTo>
                <a:cubicBezTo>
                  <a:pt x="4" y="9"/>
                  <a:pt x="3" y="9"/>
                  <a:pt x="1" y="10"/>
                </a:cubicBezTo>
                <a:lnTo>
                  <a:pt x="0" y="8"/>
                </a:lnTo>
                <a:lnTo>
                  <a:pt x="18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9" name="Freeform 374">
            <a:extLst>
              <a:ext uri="{FF2B5EF4-FFF2-40B4-BE49-F238E27FC236}">
                <a16:creationId xmlns:a16="http://schemas.microsoft.com/office/drawing/2014/main" id="{E6670F52-212F-443D-A6A9-7D8AD0F90B25}"/>
              </a:ext>
            </a:extLst>
          </p:cNvPr>
          <p:cNvSpPr>
            <a:spLocks noEditPoints="1"/>
          </p:cNvSpPr>
          <p:nvPr/>
        </p:nvSpPr>
        <p:spPr bwMode="auto">
          <a:xfrm>
            <a:off x="3920479" y="2183797"/>
            <a:ext cx="164077" cy="152858"/>
          </a:xfrm>
          <a:custGeom>
            <a:avLst/>
            <a:gdLst>
              <a:gd name="T0" fmla="*/ 0 w 101"/>
              <a:gd name="T1" fmla="*/ 0 h 94"/>
              <a:gd name="T2" fmla="*/ 26 w 101"/>
              <a:gd name="T3" fmla="*/ 0 h 94"/>
              <a:gd name="T4" fmla="*/ 82 w 101"/>
              <a:gd name="T5" fmla="*/ 70 h 94"/>
              <a:gd name="T6" fmla="*/ 82 w 101"/>
              <a:gd name="T7" fmla="*/ 16 h 94"/>
              <a:gd name="T8" fmla="*/ 80 w 101"/>
              <a:gd name="T9" fmla="*/ 5 h 94"/>
              <a:gd name="T10" fmla="*/ 72 w 101"/>
              <a:gd name="T11" fmla="*/ 3 h 94"/>
              <a:gd name="T12" fmla="*/ 69 w 101"/>
              <a:gd name="T13" fmla="*/ 3 h 94"/>
              <a:gd name="T14" fmla="*/ 69 w 101"/>
              <a:gd name="T15" fmla="*/ 0 h 94"/>
              <a:gd name="T16" fmla="*/ 101 w 101"/>
              <a:gd name="T17" fmla="*/ 0 h 94"/>
              <a:gd name="T18" fmla="*/ 101 w 101"/>
              <a:gd name="T19" fmla="*/ 3 h 94"/>
              <a:gd name="T20" fmla="*/ 98 w 101"/>
              <a:gd name="T21" fmla="*/ 3 h 94"/>
              <a:gd name="T22" fmla="*/ 90 w 101"/>
              <a:gd name="T23" fmla="*/ 6 h 94"/>
              <a:gd name="T24" fmla="*/ 88 w 101"/>
              <a:gd name="T25" fmla="*/ 16 h 94"/>
              <a:gd name="T26" fmla="*/ 88 w 101"/>
              <a:gd name="T27" fmla="*/ 94 h 94"/>
              <a:gd name="T28" fmla="*/ 86 w 101"/>
              <a:gd name="T29" fmla="*/ 94 h 94"/>
              <a:gd name="T30" fmla="*/ 25 w 101"/>
              <a:gd name="T31" fmla="*/ 20 h 94"/>
              <a:gd name="T32" fmla="*/ 25 w 101"/>
              <a:gd name="T33" fmla="*/ 77 h 94"/>
              <a:gd name="T34" fmla="*/ 27 w 101"/>
              <a:gd name="T35" fmla="*/ 87 h 94"/>
              <a:gd name="T36" fmla="*/ 35 w 101"/>
              <a:gd name="T37" fmla="*/ 90 h 94"/>
              <a:gd name="T38" fmla="*/ 38 w 101"/>
              <a:gd name="T39" fmla="*/ 90 h 94"/>
              <a:gd name="T40" fmla="*/ 38 w 101"/>
              <a:gd name="T41" fmla="*/ 93 h 94"/>
              <a:gd name="T42" fmla="*/ 6 w 101"/>
              <a:gd name="T43" fmla="*/ 93 h 94"/>
              <a:gd name="T44" fmla="*/ 6 w 101"/>
              <a:gd name="T45" fmla="*/ 90 h 94"/>
              <a:gd name="T46" fmla="*/ 9 w 101"/>
              <a:gd name="T47" fmla="*/ 90 h 94"/>
              <a:gd name="T48" fmla="*/ 17 w 101"/>
              <a:gd name="T49" fmla="*/ 87 h 94"/>
              <a:gd name="T50" fmla="*/ 19 w 101"/>
              <a:gd name="T51" fmla="*/ 77 h 94"/>
              <a:gd name="T52" fmla="*/ 19 w 101"/>
              <a:gd name="T53" fmla="*/ 12 h 94"/>
              <a:gd name="T54" fmla="*/ 13 w 101"/>
              <a:gd name="T55" fmla="*/ 6 h 94"/>
              <a:gd name="T56" fmla="*/ 6 w 101"/>
              <a:gd name="T57" fmla="*/ 3 h 94"/>
              <a:gd name="T58" fmla="*/ 0 w 101"/>
              <a:gd name="T59" fmla="*/ 3 h 94"/>
              <a:gd name="T60" fmla="*/ 0 w 101"/>
              <a:gd name="T61" fmla="*/ 0 h 94"/>
              <a:gd name="T62" fmla="*/ 0 w 101"/>
              <a:gd name="T6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94">
                <a:moveTo>
                  <a:pt x="0" y="0"/>
                </a:moveTo>
                <a:lnTo>
                  <a:pt x="26" y="0"/>
                </a:lnTo>
                <a:lnTo>
                  <a:pt x="82" y="70"/>
                </a:lnTo>
                <a:lnTo>
                  <a:pt x="82" y="16"/>
                </a:lnTo>
                <a:cubicBezTo>
                  <a:pt x="82" y="10"/>
                  <a:pt x="81" y="7"/>
                  <a:pt x="80" y="5"/>
                </a:cubicBezTo>
                <a:cubicBezTo>
                  <a:pt x="79" y="4"/>
                  <a:pt x="76" y="3"/>
                  <a:pt x="72" y="3"/>
                </a:cubicBezTo>
                <a:lnTo>
                  <a:pt x="69" y="3"/>
                </a:lnTo>
                <a:lnTo>
                  <a:pt x="69" y="0"/>
                </a:lnTo>
                <a:lnTo>
                  <a:pt x="101" y="0"/>
                </a:lnTo>
                <a:lnTo>
                  <a:pt x="101" y="3"/>
                </a:lnTo>
                <a:lnTo>
                  <a:pt x="98" y="3"/>
                </a:lnTo>
                <a:cubicBezTo>
                  <a:pt x="94" y="3"/>
                  <a:pt x="91" y="4"/>
                  <a:pt x="90" y="6"/>
                </a:cubicBezTo>
                <a:cubicBezTo>
                  <a:pt x="89" y="8"/>
                  <a:pt x="88" y="11"/>
                  <a:pt x="88" y="16"/>
                </a:cubicBezTo>
                <a:lnTo>
                  <a:pt x="88" y="94"/>
                </a:lnTo>
                <a:lnTo>
                  <a:pt x="86" y="94"/>
                </a:lnTo>
                <a:lnTo>
                  <a:pt x="25" y="20"/>
                </a:lnTo>
                <a:lnTo>
                  <a:pt x="25" y="77"/>
                </a:lnTo>
                <a:cubicBezTo>
                  <a:pt x="25" y="82"/>
                  <a:pt x="25" y="86"/>
                  <a:pt x="27" y="87"/>
                </a:cubicBezTo>
                <a:cubicBezTo>
                  <a:pt x="28" y="89"/>
                  <a:pt x="31" y="90"/>
                  <a:pt x="35" y="90"/>
                </a:cubicBezTo>
                <a:lnTo>
                  <a:pt x="38" y="90"/>
                </a:lnTo>
                <a:lnTo>
                  <a:pt x="38" y="93"/>
                </a:lnTo>
                <a:lnTo>
                  <a:pt x="6" y="93"/>
                </a:lnTo>
                <a:lnTo>
                  <a:pt x="6" y="90"/>
                </a:lnTo>
                <a:lnTo>
                  <a:pt x="9" y="90"/>
                </a:lnTo>
                <a:cubicBezTo>
                  <a:pt x="13" y="90"/>
                  <a:pt x="15" y="89"/>
                  <a:pt x="17" y="87"/>
                </a:cubicBezTo>
                <a:cubicBezTo>
                  <a:pt x="18" y="85"/>
                  <a:pt x="19" y="82"/>
                  <a:pt x="19" y="77"/>
                </a:cubicBezTo>
                <a:lnTo>
                  <a:pt x="19" y="12"/>
                </a:lnTo>
                <a:cubicBezTo>
                  <a:pt x="16" y="9"/>
                  <a:pt x="14" y="7"/>
                  <a:pt x="13" y="6"/>
                </a:cubicBezTo>
                <a:cubicBezTo>
                  <a:pt x="11" y="5"/>
                  <a:pt x="9" y="4"/>
                  <a:pt x="6" y="3"/>
                </a:cubicBezTo>
                <a:cubicBezTo>
                  <a:pt x="5" y="3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0" name="Freeform 375">
            <a:extLst>
              <a:ext uri="{FF2B5EF4-FFF2-40B4-BE49-F238E27FC236}">
                <a16:creationId xmlns:a16="http://schemas.microsoft.com/office/drawing/2014/main" id="{6AE82689-69D6-4E6D-9E43-9559551210E3}"/>
              </a:ext>
            </a:extLst>
          </p:cNvPr>
          <p:cNvSpPr>
            <a:spLocks noEditPoints="1"/>
          </p:cNvSpPr>
          <p:nvPr/>
        </p:nvSpPr>
        <p:spPr bwMode="auto">
          <a:xfrm>
            <a:off x="4095775" y="2230075"/>
            <a:ext cx="99568" cy="107983"/>
          </a:xfrm>
          <a:custGeom>
            <a:avLst/>
            <a:gdLst>
              <a:gd name="T0" fmla="*/ 30 w 61"/>
              <a:gd name="T1" fmla="*/ 0 h 67"/>
              <a:gd name="T2" fmla="*/ 53 w 61"/>
              <a:gd name="T3" fmla="*/ 11 h 67"/>
              <a:gd name="T4" fmla="*/ 61 w 61"/>
              <a:gd name="T5" fmla="*/ 32 h 67"/>
              <a:gd name="T6" fmla="*/ 56 w 61"/>
              <a:gd name="T7" fmla="*/ 49 h 67"/>
              <a:gd name="T8" fmla="*/ 45 w 61"/>
              <a:gd name="T9" fmla="*/ 62 h 67"/>
              <a:gd name="T10" fmla="*/ 30 w 61"/>
              <a:gd name="T11" fmla="*/ 67 h 67"/>
              <a:gd name="T12" fmla="*/ 7 w 61"/>
              <a:gd name="T13" fmla="*/ 55 h 67"/>
              <a:gd name="T14" fmla="*/ 0 w 61"/>
              <a:gd name="T15" fmla="*/ 34 h 67"/>
              <a:gd name="T16" fmla="*/ 4 w 61"/>
              <a:gd name="T17" fmla="*/ 17 h 67"/>
              <a:gd name="T18" fmla="*/ 16 w 61"/>
              <a:gd name="T19" fmla="*/ 4 h 67"/>
              <a:gd name="T20" fmla="*/ 30 w 61"/>
              <a:gd name="T21" fmla="*/ 0 h 67"/>
              <a:gd name="T22" fmla="*/ 28 w 61"/>
              <a:gd name="T23" fmla="*/ 5 h 67"/>
              <a:gd name="T24" fmla="*/ 21 w 61"/>
              <a:gd name="T25" fmla="*/ 7 h 67"/>
              <a:gd name="T26" fmla="*/ 15 w 61"/>
              <a:gd name="T27" fmla="*/ 14 h 67"/>
              <a:gd name="T28" fmla="*/ 13 w 61"/>
              <a:gd name="T29" fmla="*/ 28 h 67"/>
              <a:gd name="T30" fmla="*/ 18 w 61"/>
              <a:gd name="T31" fmla="*/ 52 h 67"/>
              <a:gd name="T32" fmla="*/ 33 w 61"/>
              <a:gd name="T33" fmla="*/ 62 h 67"/>
              <a:gd name="T34" fmla="*/ 43 w 61"/>
              <a:gd name="T35" fmla="*/ 56 h 67"/>
              <a:gd name="T36" fmla="*/ 48 w 61"/>
              <a:gd name="T37" fmla="*/ 38 h 67"/>
              <a:gd name="T38" fmla="*/ 41 w 61"/>
              <a:gd name="T39" fmla="*/ 11 h 67"/>
              <a:gd name="T40" fmla="*/ 28 w 61"/>
              <a:gd name="T41" fmla="*/ 5 h 67"/>
              <a:gd name="T42" fmla="*/ 28 w 61"/>
              <a:gd name="T4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7">
                <a:moveTo>
                  <a:pt x="30" y="0"/>
                </a:moveTo>
                <a:cubicBezTo>
                  <a:pt x="40" y="0"/>
                  <a:pt x="47" y="4"/>
                  <a:pt x="53" y="11"/>
                </a:cubicBezTo>
                <a:cubicBezTo>
                  <a:pt x="58" y="17"/>
                  <a:pt x="60" y="24"/>
                  <a:pt x="61" y="32"/>
                </a:cubicBezTo>
                <a:cubicBezTo>
                  <a:pt x="60" y="38"/>
                  <a:pt x="59" y="44"/>
                  <a:pt x="56" y="49"/>
                </a:cubicBezTo>
                <a:cubicBezTo>
                  <a:pt x="54" y="55"/>
                  <a:pt x="50" y="59"/>
                  <a:pt x="45" y="62"/>
                </a:cubicBezTo>
                <a:cubicBezTo>
                  <a:pt x="41" y="65"/>
                  <a:pt x="35" y="67"/>
                  <a:pt x="30" y="67"/>
                </a:cubicBezTo>
                <a:cubicBezTo>
                  <a:pt x="20" y="67"/>
                  <a:pt x="13" y="63"/>
                  <a:pt x="7" y="55"/>
                </a:cubicBezTo>
                <a:cubicBezTo>
                  <a:pt x="2" y="49"/>
                  <a:pt x="0" y="42"/>
                  <a:pt x="0" y="34"/>
                </a:cubicBezTo>
                <a:cubicBezTo>
                  <a:pt x="0" y="28"/>
                  <a:pt x="1" y="23"/>
                  <a:pt x="4" y="17"/>
                </a:cubicBezTo>
                <a:cubicBezTo>
                  <a:pt x="7" y="11"/>
                  <a:pt x="11" y="7"/>
                  <a:pt x="16" y="4"/>
                </a:cubicBezTo>
                <a:cubicBezTo>
                  <a:pt x="20" y="2"/>
                  <a:pt x="25" y="0"/>
                  <a:pt x="30" y="0"/>
                </a:cubicBezTo>
                <a:close/>
                <a:moveTo>
                  <a:pt x="28" y="5"/>
                </a:moveTo>
                <a:cubicBezTo>
                  <a:pt x="26" y="5"/>
                  <a:pt x="23" y="6"/>
                  <a:pt x="21" y="7"/>
                </a:cubicBezTo>
                <a:cubicBezTo>
                  <a:pt x="18" y="8"/>
                  <a:pt x="16" y="11"/>
                  <a:pt x="15" y="14"/>
                </a:cubicBezTo>
                <a:cubicBezTo>
                  <a:pt x="13" y="18"/>
                  <a:pt x="13" y="23"/>
                  <a:pt x="13" y="28"/>
                </a:cubicBezTo>
                <a:cubicBezTo>
                  <a:pt x="13" y="37"/>
                  <a:pt x="15" y="45"/>
                  <a:pt x="18" y="52"/>
                </a:cubicBezTo>
                <a:cubicBezTo>
                  <a:pt x="22" y="59"/>
                  <a:pt x="27" y="62"/>
                  <a:pt x="33" y="62"/>
                </a:cubicBezTo>
                <a:cubicBezTo>
                  <a:pt x="37" y="62"/>
                  <a:pt x="41" y="60"/>
                  <a:pt x="43" y="56"/>
                </a:cubicBezTo>
                <a:cubicBezTo>
                  <a:pt x="46" y="53"/>
                  <a:pt x="48" y="46"/>
                  <a:pt x="48" y="38"/>
                </a:cubicBezTo>
                <a:cubicBezTo>
                  <a:pt x="48" y="26"/>
                  <a:pt x="45" y="18"/>
                  <a:pt x="41" y="11"/>
                </a:cubicBezTo>
                <a:cubicBezTo>
                  <a:pt x="37" y="7"/>
                  <a:pt x="33" y="5"/>
                  <a:pt x="28" y="5"/>
                </a:cubicBezTo>
                <a:close/>
                <a:moveTo>
                  <a:pt x="28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1" name="Freeform 376">
            <a:extLst>
              <a:ext uri="{FF2B5EF4-FFF2-40B4-BE49-F238E27FC236}">
                <a16:creationId xmlns:a16="http://schemas.microsoft.com/office/drawing/2014/main" id="{103DF284-0B09-4836-8EDA-B65FB3BE2817}"/>
              </a:ext>
            </a:extLst>
          </p:cNvPr>
          <p:cNvSpPr>
            <a:spLocks noEditPoints="1"/>
          </p:cNvSpPr>
          <p:nvPr/>
        </p:nvSpPr>
        <p:spPr bwMode="auto">
          <a:xfrm>
            <a:off x="4203757" y="2230075"/>
            <a:ext cx="75728" cy="105178"/>
          </a:xfrm>
          <a:custGeom>
            <a:avLst/>
            <a:gdLst>
              <a:gd name="T0" fmla="*/ 22 w 47"/>
              <a:gd name="T1" fmla="*/ 0 h 65"/>
              <a:gd name="T2" fmla="*/ 22 w 47"/>
              <a:gd name="T3" fmla="*/ 14 h 65"/>
              <a:gd name="T4" fmla="*/ 38 w 47"/>
              <a:gd name="T5" fmla="*/ 0 h 65"/>
              <a:gd name="T6" fmla="*/ 44 w 47"/>
              <a:gd name="T7" fmla="*/ 3 h 65"/>
              <a:gd name="T8" fmla="*/ 47 w 47"/>
              <a:gd name="T9" fmla="*/ 8 h 65"/>
              <a:gd name="T10" fmla="*/ 45 w 47"/>
              <a:gd name="T11" fmla="*/ 12 h 65"/>
              <a:gd name="T12" fmla="*/ 41 w 47"/>
              <a:gd name="T13" fmla="*/ 14 h 65"/>
              <a:gd name="T14" fmla="*/ 35 w 47"/>
              <a:gd name="T15" fmla="*/ 12 h 65"/>
              <a:gd name="T16" fmla="*/ 31 w 47"/>
              <a:gd name="T17" fmla="*/ 10 h 65"/>
              <a:gd name="T18" fmla="*/ 28 w 47"/>
              <a:gd name="T19" fmla="*/ 11 h 65"/>
              <a:gd name="T20" fmla="*/ 22 w 47"/>
              <a:gd name="T21" fmla="*/ 20 h 65"/>
              <a:gd name="T22" fmla="*/ 22 w 47"/>
              <a:gd name="T23" fmla="*/ 50 h 65"/>
              <a:gd name="T24" fmla="*/ 23 w 47"/>
              <a:gd name="T25" fmla="*/ 58 h 65"/>
              <a:gd name="T26" fmla="*/ 26 w 47"/>
              <a:gd name="T27" fmla="*/ 61 h 65"/>
              <a:gd name="T28" fmla="*/ 33 w 47"/>
              <a:gd name="T29" fmla="*/ 62 h 65"/>
              <a:gd name="T30" fmla="*/ 33 w 47"/>
              <a:gd name="T31" fmla="*/ 65 h 65"/>
              <a:gd name="T32" fmla="*/ 1 w 47"/>
              <a:gd name="T33" fmla="*/ 65 h 65"/>
              <a:gd name="T34" fmla="*/ 1 w 47"/>
              <a:gd name="T35" fmla="*/ 62 h 65"/>
              <a:gd name="T36" fmla="*/ 8 w 47"/>
              <a:gd name="T37" fmla="*/ 61 h 65"/>
              <a:gd name="T38" fmla="*/ 10 w 47"/>
              <a:gd name="T39" fmla="*/ 57 h 65"/>
              <a:gd name="T40" fmla="*/ 11 w 47"/>
              <a:gd name="T41" fmla="*/ 51 h 65"/>
              <a:gd name="T42" fmla="*/ 11 w 47"/>
              <a:gd name="T43" fmla="*/ 26 h 65"/>
              <a:gd name="T44" fmla="*/ 10 w 47"/>
              <a:gd name="T45" fmla="*/ 13 h 65"/>
              <a:gd name="T46" fmla="*/ 9 w 47"/>
              <a:gd name="T47" fmla="*/ 10 h 65"/>
              <a:gd name="T48" fmla="*/ 6 w 47"/>
              <a:gd name="T49" fmla="*/ 9 h 65"/>
              <a:gd name="T50" fmla="*/ 1 w 47"/>
              <a:gd name="T51" fmla="*/ 10 h 65"/>
              <a:gd name="T52" fmla="*/ 0 w 47"/>
              <a:gd name="T53" fmla="*/ 8 h 65"/>
              <a:gd name="T54" fmla="*/ 19 w 47"/>
              <a:gd name="T55" fmla="*/ 0 h 65"/>
              <a:gd name="T56" fmla="*/ 22 w 47"/>
              <a:gd name="T57" fmla="*/ 0 h 65"/>
              <a:gd name="T58" fmla="*/ 22 w 47"/>
              <a:gd name="T5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" h="65">
                <a:moveTo>
                  <a:pt x="22" y="0"/>
                </a:moveTo>
                <a:lnTo>
                  <a:pt x="22" y="14"/>
                </a:lnTo>
                <a:cubicBezTo>
                  <a:pt x="27" y="5"/>
                  <a:pt x="33" y="0"/>
                  <a:pt x="38" y="0"/>
                </a:cubicBezTo>
                <a:cubicBezTo>
                  <a:pt x="41" y="0"/>
                  <a:pt x="43" y="1"/>
                  <a:pt x="44" y="3"/>
                </a:cubicBezTo>
                <a:cubicBezTo>
                  <a:pt x="46" y="4"/>
                  <a:pt x="47" y="6"/>
                  <a:pt x="47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44" y="14"/>
                  <a:pt x="42" y="14"/>
                  <a:pt x="41" y="14"/>
                </a:cubicBezTo>
                <a:cubicBezTo>
                  <a:pt x="39" y="14"/>
                  <a:pt x="37" y="14"/>
                  <a:pt x="35" y="12"/>
                </a:cubicBezTo>
                <a:cubicBezTo>
                  <a:pt x="33" y="10"/>
                  <a:pt x="32" y="10"/>
                  <a:pt x="31" y="10"/>
                </a:cubicBezTo>
                <a:cubicBezTo>
                  <a:pt x="30" y="10"/>
                  <a:pt x="29" y="10"/>
                  <a:pt x="28" y="11"/>
                </a:cubicBezTo>
                <a:cubicBezTo>
                  <a:pt x="26" y="13"/>
                  <a:pt x="24" y="16"/>
                  <a:pt x="22" y="20"/>
                </a:cubicBezTo>
                <a:lnTo>
                  <a:pt x="22" y="50"/>
                </a:lnTo>
                <a:cubicBezTo>
                  <a:pt x="22" y="54"/>
                  <a:pt x="22" y="56"/>
                  <a:pt x="23" y="58"/>
                </a:cubicBezTo>
                <a:cubicBezTo>
                  <a:pt x="24" y="59"/>
                  <a:pt x="25" y="60"/>
                  <a:pt x="26" y="61"/>
                </a:cubicBezTo>
                <a:cubicBezTo>
                  <a:pt x="28" y="62"/>
                  <a:pt x="30" y="62"/>
                  <a:pt x="33" y="62"/>
                </a:cubicBezTo>
                <a:lnTo>
                  <a:pt x="33" y="65"/>
                </a:lnTo>
                <a:lnTo>
                  <a:pt x="1" y="65"/>
                </a:lnTo>
                <a:lnTo>
                  <a:pt x="1" y="62"/>
                </a:lnTo>
                <a:cubicBezTo>
                  <a:pt x="4" y="62"/>
                  <a:pt x="6" y="62"/>
                  <a:pt x="8" y="61"/>
                </a:cubicBezTo>
                <a:cubicBezTo>
                  <a:pt x="9" y="60"/>
                  <a:pt x="10" y="59"/>
                  <a:pt x="10" y="57"/>
                </a:cubicBezTo>
                <a:cubicBezTo>
                  <a:pt x="11" y="57"/>
                  <a:pt x="11" y="54"/>
                  <a:pt x="11" y="51"/>
                </a:cubicBezTo>
                <a:lnTo>
                  <a:pt x="11" y="26"/>
                </a:lnTo>
                <a:cubicBezTo>
                  <a:pt x="11" y="19"/>
                  <a:pt x="11" y="15"/>
                  <a:pt x="10" y="13"/>
                </a:cubicBezTo>
                <a:cubicBezTo>
                  <a:pt x="10" y="12"/>
                  <a:pt x="9" y="11"/>
                  <a:pt x="9" y="10"/>
                </a:cubicBezTo>
                <a:cubicBezTo>
                  <a:pt x="8" y="10"/>
                  <a:pt x="7" y="10"/>
                  <a:pt x="6" y="9"/>
                </a:cubicBezTo>
                <a:cubicBezTo>
                  <a:pt x="4" y="10"/>
                  <a:pt x="3" y="10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2" name="Freeform 377">
            <a:extLst>
              <a:ext uri="{FF2B5EF4-FFF2-40B4-BE49-F238E27FC236}">
                <a16:creationId xmlns:a16="http://schemas.microsoft.com/office/drawing/2014/main" id="{43C7D5D9-8AFF-4306-A3B3-9E05AD55C2E6}"/>
              </a:ext>
            </a:extLst>
          </p:cNvPr>
          <p:cNvSpPr>
            <a:spLocks noEditPoints="1"/>
          </p:cNvSpPr>
          <p:nvPr/>
        </p:nvSpPr>
        <p:spPr bwMode="auto">
          <a:xfrm>
            <a:off x="4279485" y="2232880"/>
            <a:ext cx="161273" cy="105178"/>
          </a:xfrm>
          <a:custGeom>
            <a:avLst/>
            <a:gdLst>
              <a:gd name="T0" fmla="*/ 0 w 99"/>
              <a:gd name="T1" fmla="*/ 0 h 65"/>
              <a:gd name="T2" fmla="*/ 26 w 99"/>
              <a:gd name="T3" fmla="*/ 0 h 65"/>
              <a:gd name="T4" fmla="*/ 26 w 99"/>
              <a:gd name="T5" fmla="*/ 3 h 65"/>
              <a:gd name="T6" fmla="*/ 21 w 99"/>
              <a:gd name="T7" fmla="*/ 4 h 65"/>
              <a:gd name="T8" fmla="*/ 20 w 99"/>
              <a:gd name="T9" fmla="*/ 7 h 65"/>
              <a:gd name="T10" fmla="*/ 21 w 99"/>
              <a:gd name="T11" fmla="*/ 12 h 65"/>
              <a:gd name="T12" fmla="*/ 35 w 99"/>
              <a:gd name="T13" fmla="*/ 48 h 65"/>
              <a:gd name="T14" fmla="*/ 48 w 99"/>
              <a:gd name="T15" fmla="*/ 19 h 65"/>
              <a:gd name="T16" fmla="*/ 45 w 99"/>
              <a:gd name="T17" fmla="*/ 10 h 65"/>
              <a:gd name="T18" fmla="*/ 40 w 99"/>
              <a:gd name="T19" fmla="*/ 4 h 65"/>
              <a:gd name="T20" fmla="*/ 35 w 99"/>
              <a:gd name="T21" fmla="*/ 3 h 65"/>
              <a:gd name="T22" fmla="*/ 35 w 99"/>
              <a:gd name="T23" fmla="*/ 0 h 65"/>
              <a:gd name="T24" fmla="*/ 65 w 99"/>
              <a:gd name="T25" fmla="*/ 0 h 65"/>
              <a:gd name="T26" fmla="*/ 65 w 99"/>
              <a:gd name="T27" fmla="*/ 3 h 65"/>
              <a:gd name="T28" fmla="*/ 58 w 99"/>
              <a:gd name="T29" fmla="*/ 4 h 65"/>
              <a:gd name="T30" fmla="*/ 56 w 99"/>
              <a:gd name="T31" fmla="*/ 8 h 65"/>
              <a:gd name="T32" fmla="*/ 57 w 99"/>
              <a:gd name="T33" fmla="*/ 11 h 65"/>
              <a:gd name="T34" fmla="*/ 71 w 99"/>
              <a:gd name="T35" fmla="*/ 47 h 65"/>
              <a:gd name="T36" fmla="*/ 84 w 99"/>
              <a:gd name="T37" fmla="*/ 12 h 65"/>
              <a:gd name="T38" fmla="*/ 86 w 99"/>
              <a:gd name="T39" fmla="*/ 6 h 65"/>
              <a:gd name="T40" fmla="*/ 84 w 99"/>
              <a:gd name="T41" fmla="*/ 4 h 65"/>
              <a:gd name="T42" fmla="*/ 79 w 99"/>
              <a:gd name="T43" fmla="*/ 3 h 65"/>
              <a:gd name="T44" fmla="*/ 79 w 99"/>
              <a:gd name="T45" fmla="*/ 0 h 65"/>
              <a:gd name="T46" fmla="*/ 99 w 99"/>
              <a:gd name="T47" fmla="*/ 0 h 65"/>
              <a:gd name="T48" fmla="*/ 99 w 99"/>
              <a:gd name="T49" fmla="*/ 3 h 65"/>
              <a:gd name="T50" fmla="*/ 90 w 99"/>
              <a:gd name="T51" fmla="*/ 11 h 65"/>
              <a:gd name="T52" fmla="*/ 69 w 99"/>
              <a:gd name="T53" fmla="*/ 65 h 65"/>
              <a:gd name="T54" fmla="*/ 66 w 99"/>
              <a:gd name="T55" fmla="*/ 65 h 65"/>
              <a:gd name="T56" fmla="*/ 51 w 99"/>
              <a:gd name="T57" fmla="*/ 25 h 65"/>
              <a:gd name="T58" fmla="*/ 32 w 99"/>
              <a:gd name="T59" fmla="*/ 65 h 65"/>
              <a:gd name="T60" fmla="*/ 30 w 99"/>
              <a:gd name="T61" fmla="*/ 65 h 65"/>
              <a:gd name="T62" fmla="*/ 10 w 99"/>
              <a:gd name="T63" fmla="*/ 12 h 65"/>
              <a:gd name="T64" fmla="*/ 6 w 99"/>
              <a:gd name="T65" fmla="*/ 5 h 65"/>
              <a:gd name="T66" fmla="*/ 0 w 99"/>
              <a:gd name="T67" fmla="*/ 3 h 65"/>
              <a:gd name="T68" fmla="*/ 0 w 99"/>
              <a:gd name="T69" fmla="*/ 0 h 65"/>
              <a:gd name="T70" fmla="*/ 0 w 99"/>
              <a:gd name="T7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26" y="0"/>
                </a:lnTo>
                <a:lnTo>
                  <a:pt x="26" y="3"/>
                </a:lnTo>
                <a:cubicBezTo>
                  <a:pt x="24" y="3"/>
                  <a:pt x="22" y="3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20" y="8"/>
                  <a:pt x="21" y="10"/>
                  <a:pt x="21" y="12"/>
                </a:cubicBezTo>
                <a:lnTo>
                  <a:pt x="35" y="48"/>
                </a:lnTo>
                <a:lnTo>
                  <a:pt x="48" y="19"/>
                </a:lnTo>
                <a:lnTo>
                  <a:pt x="45" y="10"/>
                </a:lnTo>
                <a:cubicBezTo>
                  <a:pt x="44" y="7"/>
                  <a:pt x="42" y="5"/>
                  <a:pt x="40" y="4"/>
                </a:cubicBezTo>
                <a:cubicBezTo>
                  <a:pt x="39" y="3"/>
                  <a:pt x="37" y="3"/>
                  <a:pt x="35" y="3"/>
                </a:cubicBezTo>
                <a:lnTo>
                  <a:pt x="35" y="0"/>
                </a:lnTo>
                <a:lnTo>
                  <a:pt x="65" y="0"/>
                </a:lnTo>
                <a:lnTo>
                  <a:pt x="65" y="3"/>
                </a:lnTo>
                <a:cubicBezTo>
                  <a:pt x="61" y="3"/>
                  <a:pt x="59" y="3"/>
                  <a:pt x="58" y="4"/>
                </a:cubicBezTo>
                <a:cubicBezTo>
                  <a:pt x="57" y="5"/>
                  <a:pt x="56" y="6"/>
                  <a:pt x="56" y="8"/>
                </a:cubicBezTo>
                <a:cubicBezTo>
                  <a:pt x="56" y="9"/>
                  <a:pt x="56" y="10"/>
                  <a:pt x="57" y="11"/>
                </a:cubicBezTo>
                <a:lnTo>
                  <a:pt x="71" y="47"/>
                </a:lnTo>
                <a:lnTo>
                  <a:pt x="84" y="12"/>
                </a:lnTo>
                <a:cubicBezTo>
                  <a:pt x="85" y="10"/>
                  <a:pt x="86" y="8"/>
                  <a:pt x="86" y="6"/>
                </a:cubicBezTo>
                <a:cubicBezTo>
                  <a:pt x="86" y="5"/>
                  <a:pt x="85" y="5"/>
                  <a:pt x="84" y="4"/>
                </a:cubicBezTo>
                <a:cubicBezTo>
                  <a:pt x="83" y="3"/>
                  <a:pt x="82" y="3"/>
                  <a:pt x="79" y="3"/>
                </a:cubicBezTo>
                <a:lnTo>
                  <a:pt x="79" y="0"/>
                </a:lnTo>
                <a:lnTo>
                  <a:pt x="99" y="0"/>
                </a:lnTo>
                <a:lnTo>
                  <a:pt x="99" y="3"/>
                </a:lnTo>
                <a:cubicBezTo>
                  <a:pt x="95" y="3"/>
                  <a:pt x="92" y="6"/>
                  <a:pt x="90" y="11"/>
                </a:cubicBezTo>
                <a:lnTo>
                  <a:pt x="69" y="65"/>
                </a:lnTo>
                <a:lnTo>
                  <a:pt x="66" y="65"/>
                </a:lnTo>
                <a:lnTo>
                  <a:pt x="51" y="25"/>
                </a:lnTo>
                <a:lnTo>
                  <a:pt x="32" y="65"/>
                </a:lnTo>
                <a:lnTo>
                  <a:pt x="30" y="65"/>
                </a:lnTo>
                <a:lnTo>
                  <a:pt x="10" y="12"/>
                </a:lnTo>
                <a:cubicBezTo>
                  <a:pt x="8" y="9"/>
                  <a:pt x="7" y="7"/>
                  <a:pt x="6" y="5"/>
                </a:cubicBezTo>
                <a:cubicBezTo>
                  <a:pt x="5" y="4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83" name="Freeform 378">
            <a:extLst>
              <a:ext uri="{FF2B5EF4-FFF2-40B4-BE49-F238E27FC236}">
                <a16:creationId xmlns:a16="http://schemas.microsoft.com/office/drawing/2014/main" id="{D8B8E1B8-CA63-439F-B1D3-F81A970325FE}"/>
              </a:ext>
            </a:extLst>
          </p:cNvPr>
          <p:cNvSpPr>
            <a:spLocks noEditPoints="1"/>
          </p:cNvSpPr>
          <p:nvPr/>
        </p:nvSpPr>
        <p:spPr bwMode="auto">
          <a:xfrm>
            <a:off x="4450575" y="2230075"/>
            <a:ext cx="92556" cy="106580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4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3 w 57"/>
              <a:gd name="T21" fmla="*/ 4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2 w 57"/>
              <a:gd name="T29" fmla="*/ 21 h 66"/>
              <a:gd name="T30" fmla="*/ 8 w 57"/>
              <a:gd name="T31" fmla="*/ 23 h 66"/>
              <a:gd name="T32" fmla="*/ 4 w 57"/>
              <a:gd name="T33" fmla="*/ 21 h 66"/>
              <a:gd name="T34" fmla="*/ 2 w 57"/>
              <a:gd name="T35" fmla="*/ 16 h 66"/>
              <a:gd name="T36" fmla="*/ 8 w 57"/>
              <a:gd name="T37" fmla="*/ 5 h 66"/>
              <a:gd name="T38" fmla="*/ 25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7 h 66"/>
              <a:gd name="T54" fmla="*/ 51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2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4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8" y="61"/>
                  <a:pt x="24" y="64"/>
                  <a:pt x="23" y="64"/>
                </a:cubicBezTo>
                <a:cubicBezTo>
                  <a:pt x="20" y="65"/>
                  <a:pt x="18" y="66"/>
                  <a:pt x="15" y="66"/>
                </a:cubicBezTo>
                <a:cubicBezTo>
                  <a:pt x="11" y="66"/>
                  <a:pt x="7" y="65"/>
                  <a:pt x="4" y="62"/>
                </a:cubicBezTo>
                <a:cubicBezTo>
                  <a:pt x="1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6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5"/>
                  <a:pt x="23" y="4"/>
                </a:cubicBezTo>
                <a:cubicBezTo>
                  <a:pt x="20" y="5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3" y="20"/>
                  <a:pt x="12" y="21"/>
                </a:cubicBezTo>
                <a:cubicBezTo>
                  <a:pt x="11" y="22"/>
                  <a:pt x="10" y="23"/>
                  <a:pt x="8" y="23"/>
                </a:cubicBezTo>
                <a:cubicBezTo>
                  <a:pt x="6" y="23"/>
                  <a:pt x="5" y="22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2" y="12"/>
                  <a:pt x="4" y="9"/>
                  <a:pt x="8" y="5"/>
                </a:cubicBezTo>
                <a:cubicBezTo>
                  <a:pt x="12" y="2"/>
                  <a:pt x="18" y="0"/>
                  <a:pt x="25" y="0"/>
                </a:cubicBezTo>
                <a:cubicBezTo>
                  <a:pt x="31" y="0"/>
                  <a:pt x="35" y="1"/>
                  <a:pt x="39" y="3"/>
                </a:cubicBezTo>
                <a:cubicBezTo>
                  <a:pt x="42" y="5"/>
                  <a:pt x="44" y="7"/>
                  <a:pt x="45" y="10"/>
                </a:cubicBezTo>
                <a:cubicBezTo>
                  <a:pt x="46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50" y="57"/>
                  <a:pt x="51" y="57"/>
                  <a:pt x="51" y="57"/>
                </a:cubicBezTo>
                <a:cubicBezTo>
                  <a:pt x="52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2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5" y="37"/>
                  <a:pt x="14" y="40"/>
                </a:cubicBezTo>
                <a:cubicBezTo>
                  <a:pt x="12" y="42"/>
                  <a:pt x="11" y="44"/>
                  <a:pt x="12" y="47"/>
                </a:cubicBezTo>
                <a:cubicBezTo>
                  <a:pt x="11" y="50"/>
                  <a:pt x="12" y="53"/>
                  <a:pt x="14" y="55"/>
                </a:cubicBezTo>
                <a:cubicBezTo>
                  <a:pt x="16" y="57"/>
                  <a:pt x="19" y="58"/>
                  <a:pt x="21" y="58"/>
                </a:cubicBezTo>
                <a:cubicBezTo>
                  <a:pt x="25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4" name="Freeform 379">
            <a:extLst>
              <a:ext uri="{FF2B5EF4-FFF2-40B4-BE49-F238E27FC236}">
                <a16:creationId xmlns:a16="http://schemas.microsoft.com/office/drawing/2014/main" id="{55475DE4-138B-47AD-957A-9F08F875F0F5}"/>
              </a:ext>
            </a:extLst>
          </p:cNvPr>
          <p:cNvSpPr>
            <a:spLocks noEditPoints="1"/>
          </p:cNvSpPr>
          <p:nvPr/>
        </p:nvSpPr>
        <p:spPr bwMode="auto">
          <a:xfrm>
            <a:off x="4545936" y="2232880"/>
            <a:ext cx="109385" cy="151456"/>
          </a:xfrm>
          <a:custGeom>
            <a:avLst/>
            <a:gdLst>
              <a:gd name="T0" fmla="*/ 0 w 68"/>
              <a:gd name="T1" fmla="*/ 0 h 93"/>
              <a:gd name="T2" fmla="*/ 29 w 68"/>
              <a:gd name="T3" fmla="*/ 0 h 93"/>
              <a:gd name="T4" fmla="*/ 29 w 68"/>
              <a:gd name="T5" fmla="*/ 3 h 93"/>
              <a:gd name="T6" fmla="*/ 28 w 68"/>
              <a:gd name="T7" fmla="*/ 3 h 93"/>
              <a:gd name="T8" fmla="*/ 23 w 68"/>
              <a:gd name="T9" fmla="*/ 4 h 93"/>
              <a:gd name="T10" fmla="*/ 22 w 68"/>
              <a:gd name="T11" fmla="*/ 7 h 93"/>
              <a:gd name="T12" fmla="*/ 24 w 68"/>
              <a:gd name="T13" fmla="*/ 15 h 93"/>
              <a:gd name="T14" fmla="*/ 39 w 68"/>
              <a:gd name="T15" fmla="*/ 46 h 93"/>
              <a:gd name="T16" fmla="*/ 53 w 68"/>
              <a:gd name="T17" fmla="*/ 12 h 93"/>
              <a:gd name="T18" fmla="*/ 54 w 68"/>
              <a:gd name="T19" fmla="*/ 6 h 93"/>
              <a:gd name="T20" fmla="*/ 54 w 68"/>
              <a:gd name="T21" fmla="*/ 4 h 93"/>
              <a:gd name="T22" fmla="*/ 52 w 68"/>
              <a:gd name="T23" fmla="*/ 3 h 93"/>
              <a:gd name="T24" fmla="*/ 48 w 68"/>
              <a:gd name="T25" fmla="*/ 3 h 93"/>
              <a:gd name="T26" fmla="*/ 48 w 68"/>
              <a:gd name="T27" fmla="*/ 0 h 93"/>
              <a:gd name="T28" fmla="*/ 68 w 68"/>
              <a:gd name="T29" fmla="*/ 0 h 93"/>
              <a:gd name="T30" fmla="*/ 68 w 68"/>
              <a:gd name="T31" fmla="*/ 3 h 93"/>
              <a:gd name="T32" fmla="*/ 65 w 68"/>
              <a:gd name="T33" fmla="*/ 4 h 93"/>
              <a:gd name="T34" fmla="*/ 62 w 68"/>
              <a:gd name="T35" fmla="*/ 7 h 93"/>
              <a:gd name="T36" fmla="*/ 59 w 68"/>
              <a:gd name="T37" fmla="*/ 12 h 93"/>
              <a:gd name="T38" fmla="*/ 34 w 68"/>
              <a:gd name="T39" fmla="*/ 75 h 93"/>
              <a:gd name="T40" fmla="*/ 24 w 68"/>
              <a:gd name="T41" fmla="*/ 88 h 93"/>
              <a:gd name="T42" fmla="*/ 13 w 68"/>
              <a:gd name="T43" fmla="*/ 93 h 93"/>
              <a:gd name="T44" fmla="*/ 6 w 68"/>
              <a:gd name="T45" fmla="*/ 91 h 93"/>
              <a:gd name="T46" fmla="*/ 3 w 68"/>
              <a:gd name="T47" fmla="*/ 85 h 93"/>
              <a:gd name="T48" fmla="*/ 5 w 68"/>
              <a:gd name="T49" fmla="*/ 81 h 93"/>
              <a:gd name="T50" fmla="*/ 10 w 68"/>
              <a:gd name="T51" fmla="*/ 79 h 93"/>
              <a:gd name="T52" fmla="*/ 16 w 68"/>
              <a:gd name="T53" fmla="*/ 80 h 93"/>
              <a:gd name="T54" fmla="*/ 20 w 68"/>
              <a:gd name="T55" fmla="*/ 82 h 93"/>
              <a:gd name="T56" fmla="*/ 24 w 68"/>
              <a:gd name="T57" fmla="*/ 79 h 93"/>
              <a:gd name="T58" fmla="*/ 29 w 68"/>
              <a:gd name="T59" fmla="*/ 71 h 93"/>
              <a:gd name="T60" fmla="*/ 34 w 68"/>
              <a:gd name="T61" fmla="*/ 60 h 93"/>
              <a:gd name="T62" fmla="*/ 11 w 68"/>
              <a:gd name="T63" fmla="*/ 13 h 93"/>
              <a:gd name="T64" fmla="*/ 8 w 68"/>
              <a:gd name="T65" fmla="*/ 8 h 93"/>
              <a:gd name="T66" fmla="*/ 5 w 68"/>
              <a:gd name="T67" fmla="*/ 5 h 93"/>
              <a:gd name="T68" fmla="*/ 0 w 68"/>
              <a:gd name="T69" fmla="*/ 3 h 93"/>
              <a:gd name="T70" fmla="*/ 0 w 68"/>
              <a:gd name="T71" fmla="*/ 0 h 93"/>
              <a:gd name="T72" fmla="*/ 0 w 68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" h="93">
                <a:moveTo>
                  <a:pt x="0" y="0"/>
                </a:moveTo>
                <a:lnTo>
                  <a:pt x="29" y="0"/>
                </a:lnTo>
                <a:lnTo>
                  <a:pt x="29" y="3"/>
                </a:lnTo>
                <a:lnTo>
                  <a:pt x="28" y="3"/>
                </a:lnTo>
                <a:cubicBezTo>
                  <a:pt x="26" y="3"/>
                  <a:pt x="24" y="3"/>
                  <a:pt x="23" y="4"/>
                </a:cubicBezTo>
                <a:cubicBezTo>
                  <a:pt x="22" y="5"/>
                  <a:pt x="22" y="6"/>
                  <a:pt x="22" y="7"/>
                </a:cubicBezTo>
                <a:cubicBezTo>
                  <a:pt x="22" y="9"/>
                  <a:pt x="22" y="12"/>
                  <a:pt x="24" y="15"/>
                </a:cubicBezTo>
                <a:lnTo>
                  <a:pt x="39" y="46"/>
                </a:lnTo>
                <a:lnTo>
                  <a:pt x="53" y="12"/>
                </a:lnTo>
                <a:cubicBezTo>
                  <a:pt x="54" y="10"/>
                  <a:pt x="54" y="8"/>
                  <a:pt x="54" y="6"/>
                </a:cubicBezTo>
                <a:cubicBezTo>
                  <a:pt x="54" y="5"/>
                  <a:pt x="54" y="5"/>
                  <a:pt x="54" y="4"/>
                </a:cubicBezTo>
                <a:cubicBezTo>
                  <a:pt x="53" y="4"/>
                  <a:pt x="53" y="3"/>
                  <a:pt x="52" y="3"/>
                </a:cubicBezTo>
                <a:cubicBezTo>
                  <a:pt x="51" y="3"/>
                  <a:pt x="50" y="3"/>
                  <a:pt x="48" y="3"/>
                </a:cubicBezTo>
                <a:lnTo>
                  <a:pt x="48" y="0"/>
                </a:lnTo>
                <a:lnTo>
                  <a:pt x="68" y="0"/>
                </a:lnTo>
                <a:lnTo>
                  <a:pt x="68" y="3"/>
                </a:lnTo>
                <a:cubicBezTo>
                  <a:pt x="67" y="3"/>
                  <a:pt x="65" y="3"/>
                  <a:pt x="65" y="4"/>
                </a:cubicBezTo>
                <a:cubicBezTo>
                  <a:pt x="64" y="4"/>
                  <a:pt x="63" y="5"/>
                  <a:pt x="62" y="7"/>
                </a:cubicBezTo>
                <a:cubicBezTo>
                  <a:pt x="61" y="8"/>
                  <a:pt x="60" y="9"/>
                  <a:pt x="59" y="12"/>
                </a:cubicBezTo>
                <a:lnTo>
                  <a:pt x="34" y="75"/>
                </a:lnTo>
                <a:cubicBezTo>
                  <a:pt x="31" y="81"/>
                  <a:pt x="28" y="85"/>
                  <a:pt x="24" y="88"/>
                </a:cubicBezTo>
                <a:cubicBezTo>
                  <a:pt x="20" y="91"/>
                  <a:pt x="16" y="93"/>
                  <a:pt x="13" y="93"/>
                </a:cubicBezTo>
                <a:cubicBezTo>
                  <a:pt x="10" y="93"/>
                  <a:pt x="8" y="92"/>
                  <a:pt x="6" y="91"/>
                </a:cubicBezTo>
                <a:cubicBezTo>
                  <a:pt x="4" y="89"/>
                  <a:pt x="3" y="87"/>
                  <a:pt x="3" y="85"/>
                </a:cubicBezTo>
                <a:cubicBezTo>
                  <a:pt x="3" y="83"/>
                  <a:pt x="4" y="82"/>
                  <a:pt x="5" y="81"/>
                </a:cubicBezTo>
                <a:cubicBezTo>
                  <a:pt x="6" y="80"/>
                  <a:pt x="8" y="79"/>
                  <a:pt x="10" y="79"/>
                </a:cubicBezTo>
                <a:cubicBezTo>
                  <a:pt x="12" y="79"/>
                  <a:pt x="14" y="79"/>
                  <a:pt x="16" y="80"/>
                </a:cubicBezTo>
                <a:cubicBezTo>
                  <a:pt x="18" y="81"/>
                  <a:pt x="19" y="82"/>
                  <a:pt x="20" y="82"/>
                </a:cubicBezTo>
                <a:cubicBezTo>
                  <a:pt x="21" y="82"/>
                  <a:pt x="23" y="81"/>
                  <a:pt x="24" y="79"/>
                </a:cubicBezTo>
                <a:cubicBezTo>
                  <a:pt x="26" y="78"/>
                  <a:pt x="28" y="75"/>
                  <a:pt x="29" y="71"/>
                </a:cubicBezTo>
                <a:lnTo>
                  <a:pt x="34" y="60"/>
                </a:lnTo>
                <a:lnTo>
                  <a:pt x="11" y="13"/>
                </a:lnTo>
                <a:cubicBezTo>
                  <a:pt x="10" y="12"/>
                  <a:pt x="9" y="10"/>
                  <a:pt x="8" y="8"/>
                </a:cubicBezTo>
                <a:cubicBezTo>
                  <a:pt x="7" y="6"/>
                  <a:pt x="6" y="5"/>
                  <a:pt x="5" y="5"/>
                </a:cubicBezTo>
                <a:cubicBezTo>
                  <a:pt x="4" y="4"/>
                  <a:pt x="2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5" name="Freeform 380">
            <a:extLst>
              <a:ext uri="{FF2B5EF4-FFF2-40B4-BE49-F238E27FC236}">
                <a16:creationId xmlns:a16="http://schemas.microsoft.com/office/drawing/2014/main" id="{18F4D255-F0EE-4FB4-8EE7-A46C4537E026}"/>
              </a:ext>
            </a:extLst>
          </p:cNvPr>
          <p:cNvSpPr>
            <a:spLocks noEditPoints="1"/>
          </p:cNvSpPr>
          <p:nvPr/>
        </p:nvSpPr>
        <p:spPr bwMode="auto">
          <a:xfrm>
            <a:off x="8705368" y="2405372"/>
            <a:ext cx="99568" cy="157066"/>
          </a:xfrm>
          <a:custGeom>
            <a:avLst/>
            <a:gdLst>
              <a:gd name="T0" fmla="*/ 55 w 61"/>
              <a:gd name="T1" fmla="*/ 0 h 97"/>
              <a:gd name="T2" fmla="*/ 55 w 61"/>
              <a:gd name="T3" fmla="*/ 32 h 97"/>
              <a:gd name="T4" fmla="*/ 53 w 61"/>
              <a:gd name="T5" fmla="*/ 32 h 97"/>
              <a:gd name="T6" fmla="*/ 48 w 61"/>
              <a:gd name="T7" fmla="*/ 17 h 97"/>
              <a:gd name="T8" fmla="*/ 39 w 61"/>
              <a:gd name="T9" fmla="*/ 9 h 97"/>
              <a:gd name="T10" fmla="*/ 27 w 61"/>
              <a:gd name="T11" fmla="*/ 6 h 97"/>
              <a:gd name="T12" fmla="*/ 15 w 61"/>
              <a:gd name="T13" fmla="*/ 10 h 97"/>
              <a:gd name="T14" fmla="*/ 11 w 61"/>
              <a:gd name="T15" fmla="*/ 20 h 97"/>
              <a:gd name="T16" fmla="*/ 14 w 61"/>
              <a:gd name="T17" fmla="*/ 28 h 97"/>
              <a:gd name="T18" fmla="*/ 34 w 61"/>
              <a:gd name="T19" fmla="*/ 41 h 97"/>
              <a:gd name="T20" fmla="*/ 52 w 61"/>
              <a:gd name="T21" fmla="*/ 52 h 97"/>
              <a:gd name="T22" fmla="*/ 59 w 61"/>
              <a:gd name="T23" fmla="*/ 61 h 97"/>
              <a:gd name="T24" fmla="*/ 61 w 61"/>
              <a:gd name="T25" fmla="*/ 71 h 97"/>
              <a:gd name="T26" fmla="*/ 53 w 61"/>
              <a:gd name="T27" fmla="*/ 89 h 97"/>
              <a:gd name="T28" fmla="*/ 32 w 61"/>
              <a:gd name="T29" fmla="*/ 97 h 97"/>
              <a:gd name="T30" fmla="*/ 25 w 61"/>
              <a:gd name="T31" fmla="*/ 96 h 97"/>
              <a:gd name="T32" fmla="*/ 16 w 61"/>
              <a:gd name="T33" fmla="*/ 94 h 97"/>
              <a:gd name="T34" fmla="*/ 7 w 61"/>
              <a:gd name="T35" fmla="*/ 92 h 97"/>
              <a:gd name="T36" fmla="*/ 5 w 61"/>
              <a:gd name="T37" fmla="*/ 93 h 97"/>
              <a:gd name="T38" fmla="*/ 3 w 61"/>
              <a:gd name="T39" fmla="*/ 97 h 97"/>
              <a:gd name="T40" fmla="*/ 1 w 61"/>
              <a:gd name="T41" fmla="*/ 97 h 97"/>
              <a:gd name="T42" fmla="*/ 1 w 61"/>
              <a:gd name="T43" fmla="*/ 65 h 97"/>
              <a:gd name="T44" fmla="*/ 3 w 61"/>
              <a:gd name="T45" fmla="*/ 65 h 97"/>
              <a:gd name="T46" fmla="*/ 8 w 61"/>
              <a:gd name="T47" fmla="*/ 80 h 97"/>
              <a:gd name="T48" fmla="*/ 17 w 61"/>
              <a:gd name="T49" fmla="*/ 88 h 97"/>
              <a:gd name="T50" fmla="*/ 31 w 61"/>
              <a:gd name="T51" fmla="*/ 92 h 97"/>
              <a:gd name="T52" fmla="*/ 44 w 61"/>
              <a:gd name="T53" fmla="*/ 87 h 97"/>
              <a:gd name="T54" fmla="*/ 49 w 61"/>
              <a:gd name="T55" fmla="*/ 77 h 97"/>
              <a:gd name="T56" fmla="*/ 47 w 61"/>
              <a:gd name="T57" fmla="*/ 70 h 97"/>
              <a:gd name="T58" fmla="*/ 42 w 61"/>
              <a:gd name="T59" fmla="*/ 63 h 97"/>
              <a:gd name="T60" fmla="*/ 27 w 61"/>
              <a:gd name="T61" fmla="*/ 54 h 97"/>
              <a:gd name="T62" fmla="*/ 10 w 61"/>
              <a:gd name="T63" fmla="*/ 44 h 97"/>
              <a:gd name="T64" fmla="*/ 2 w 61"/>
              <a:gd name="T65" fmla="*/ 35 h 97"/>
              <a:gd name="T66" fmla="*/ 0 w 61"/>
              <a:gd name="T67" fmla="*/ 25 h 97"/>
              <a:gd name="T68" fmla="*/ 7 w 61"/>
              <a:gd name="T69" fmla="*/ 7 h 97"/>
              <a:gd name="T70" fmla="*/ 27 w 61"/>
              <a:gd name="T71" fmla="*/ 0 h 97"/>
              <a:gd name="T72" fmla="*/ 43 w 61"/>
              <a:gd name="T73" fmla="*/ 4 h 97"/>
              <a:gd name="T74" fmla="*/ 48 w 61"/>
              <a:gd name="T75" fmla="*/ 5 h 97"/>
              <a:gd name="T76" fmla="*/ 51 w 61"/>
              <a:gd name="T77" fmla="*/ 4 h 97"/>
              <a:gd name="T78" fmla="*/ 53 w 61"/>
              <a:gd name="T79" fmla="*/ 0 h 97"/>
              <a:gd name="T80" fmla="*/ 55 w 61"/>
              <a:gd name="T81" fmla="*/ 0 h 97"/>
              <a:gd name="T82" fmla="*/ 55 w 61"/>
              <a:gd name="T8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97">
                <a:moveTo>
                  <a:pt x="55" y="0"/>
                </a:moveTo>
                <a:lnTo>
                  <a:pt x="55" y="32"/>
                </a:lnTo>
                <a:lnTo>
                  <a:pt x="53" y="32"/>
                </a:lnTo>
                <a:cubicBezTo>
                  <a:pt x="52" y="26"/>
                  <a:pt x="50" y="21"/>
                  <a:pt x="48" y="17"/>
                </a:cubicBezTo>
                <a:cubicBezTo>
                  <a:pt x="46" y="14"/>
                  <a:pt x="43" y="11"/>
                  <a:pt x="39" y="9"/>
                </a:cubicBezTo>
                <a:cubicBezTo>
                  <a:pt x="35" y="7"/>
                  <a:pt x="31" y="6"/>
                  <a:pt x="27" y="6"/>
                </a:cubicBezTo>
                <a:cubicBezTo>
                  <a:pt x="22" y="6"/>
                  <a:pt x="18" y="7"/>
                  <a:pt x="15" y="10"/>
                </a:cubicBezTo>
                <a:cubicBezTo>
                  <a:pt x="12" y="13"/>
                  <a:pt x="11" y="16"/>
                  <a:pt x="11" y="20"/>
                </a:cubicBezTo>
                <a:cubicBezTo>
                  <a:pt x="11" y="23"/>
                  <a:pt x="12" y="25"/>
                  <a:pt x="14" y="28"/>
                </a:cubicBezTo>
                <a:cubicBezTo>
                  <a:pt x="16" y="31"/>
                  <a:pt x="23" y="35"/>
                  <a:pt x="34" y="41"/>
                </a:cubicBezTo>
                <a:cubicBezTo>
                  <a:pt x="42" y="46"/>
                  <a:pt x="48" y="49"/>
                  <a:pt x="52" y="52"/>
                </a:cubicBezTo>
                <a:cubicBezTo>
                  <a:pt x="55" y="54"/>
                  <a:pt x="57" y="57"/>
                  <a:pt x="59" y="61"/>
                </a:cubicBezTo>
                <a:cubicBezTo>
                  <a:pt x="61" y="64"/>
                  <a:pt x="61" y="68"/>
                  <a:pt x="61" y="71"/>
                </a:cubicBezTo>
                <a:cubicBezTo>
                  <a:pt x="61" y="78"/>
                  <a:pt x="59" y="84"/>
                  <a:pt x="53" y="89"/>
                </a:cubicBezTo>
                <a:cubicBezTo>
                  <a:pt x="48" y="95"/>
                  <a:pt x="41" y="97"/>
                  <a:pt x="32" y="97"/>
                </a:cubicBezTo>
                <a:cubicBezTo>
                  <a:pt x="29" y="97"/>
                  <a:pt x="27" y="97"/>
                  <a:pt x="25" y="96"/>
                </a:cubicBezTo>
                <a:cubicBezTo>
                  <a:pt x="23" y="96"/>
                  <a:pt x="20" y="95"/>
                  <a:pt x="16" y="94"/>
                </a:cubicBezTo>
                <a:cubicBezTo>
                  <a:pt x="11" y="93"/>
                  <a:pt x="9" y="92"/>
                  <a:pt x="7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4" y="94"/>
                  <a:pt x="4" y="95"/>
                  <a:pt x="3" y="97"/>
                </a:cubicBezTo>
                <a:lnTo>
                  <a:pt x="1" y="97"/>
                </a:lnTo>
                <a:lnTo>
                  <a:pt x="1" y="65"/>
                </a:lnTo>
                <a:lnTo>
                  <a:pt x="3" y="65"/>
                </a:lnTo>
                <a:cubicBezTo>
                  <a:pt x="4" y="72"/>
                  <a:pt x="6" y="77"/>
                  <a:pt x="8" y="80"/>
                </a:cubicBezTo>
                <a:cubicBezTo>
                  <a:pt x="10" y="84"/>
                  <a:pt x="13" y="86"/>
                  <a:pt x="17" y="88"/>
                </a:cubicBezTo>
                <a:cubicBezTo>
                  <a:pt x="21" y="91"/>
                  <a:pt x="26" y="92"/>
                  <a:pt x="31" y="92"/>
                </a:cubicBezTo>
                <a:cubicBezTo>
                  <a:pt x="36" y="92"/>
                  <a:pt x="41" y="90"/>
                  <a:pt x="44" y="87"/>
                </a:cubicBezTo>
                <a:cubicBezTo>
                  <a:pt x="48" y="84"/>
                  <a:pt x="49" y="81"/>
                  <a:pt x="49" y="77"/>
                </a:cubicBezTo>
                <a:cubicBezTo>
                  <a:pt x="49" y="74"/>
                  <a:pt x="49" y="72"/>
                  <a:pt x="47" y="70"/>
                </a:cubicBezTo>
                <a:cubicBezTo>
                  <a:pt x="46" y="67"/>
                  <a:pt x="44" y="65"/>
                  <a:pt x="42" y="63"/>
                </a:cubicBezTo>
                <a:cubicBezTo>
                  <a:pt x="40" y="62"/>
                  <a:pt x="35" y="59"/>
                  <a:pt x="27" y="54"/>
                </a:cubicBezTo>
                <a:cubicBezTo>
                  <a:pt x="19" y="50"/>
                  <a:pt x="13" y="47"/>
                  <a:pt x="10" y="44"/>
                </a:cubicBezTo>
                <a:cubicBezTo>
                  <a:pt x="7" y="41"/>
                  <a:pt x="4" y="38"/>
                  <a:pt x="2" y="35"/>
                </a:cubicBezTo>
                <a:cubicBezTo>
                  <a:pt x="1" y="32"/>
                  <a:pt x="0" y="28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3" y="3"/>
                  <a:pt x="19" y="0"/>
                  <a:pt x="27" y="0"/>
                </a:cubicBezTo>
                <a:cubicBezTo>
                  <a:pt x="32" y="0"/>
                  <a:pt x="37" y="1"/>
                  <a:pt x="43" y="4"/>
                </a:cubicBezTo>
                <a:cubicBezTo>
                  <a:pt x="45" y="5"/>
                  <a:pt x="47" y="5"/>
                  <a:pt x="48" y="5"/>
                </a:cubicBezTo>
                <a:cubicBezTo>
                  <a:pt x="49" y="5"/>
                  <a:pt x="50" y="5"/>
                  <a:pt x="51" y="4"/>
                </a:cubicBezTo>
                <a:cubicBezTo>
                  <a:pt x="52" y="4"/>
                  <a:pt x="52" y="2"/>
                  <a:pt x="53" y="0"/>
                </a:cubicBezTo>
                <a:lnTo>
                  <a:pt x="55" y="0"/>
                </a:lnTo>
                <a:close/>
                <a:moveTo>
                  <a:pt x="55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6" name="Freeform 381">
            <a:extLst>
              <a:ext uri="{FF2B5EF4-FFF2-40B4-BE49-F238E27FC236}">
                <a16:creationId xmlns:a16="http://schemas.microsoft.com/office/drawing/2014/main" id="{199F70E4-65D4-4282-84F6-043C4833D1B4}"/>
              </a:ext>
            </a:extLst>
          </p:cNvPr>
          <p:cNvSpPr>
            <a:spLocks noEditPoints="1"/>
          </p:cNvSpPr>
          <p:nvPr/>
        </p:nvSpPr>
        <p:spPr bwMode="auto">
          <a:xfrm>
            <a:off x="8820362" y="2457259"/>
            <a:ext cx="161273" cy="105178"/>
          </a:xfrm>
          <a:custGeom>
            <a:avLst/>
            <a:gdLst>
              <a:gd name="T0" fmla="*/ 0 w 99"/>
              <a:gd name="T1" fmla="*/ 0 h 65"/>
              <a:gd name="T2" fmla="*/ 26 w 99"/>
              <a:gd name="T3" fmla="*/ 0 h 65"/>
              <a:gd name="T4" fmla="*/ 26 w 99"/>
              <a:gd name="T5" fmla="*/ 3 h 65"/>
              <a:gd name="T6" fmla="*/ 21 w 99"/>
              <a:gd name="T7" fmla="*/ 4 h 65"/>
              <a:gd name="T8" fmla="*/ 20 w 99"/>
              <a:gd name="T9" fmla="*/ 7 h 65"/>
              <a:gd name="T10" fmla="*/ 21 w 99"/>
              <a:gd name="T11" fmla="*/ 12 h 65"/>
              <a:gd name="T12" fmla="*/ 35 w 99"/>
              <a:gd name="T13" fmla="*/ 48 h 65"/>
              <a:gd name="T14" fmla="*/ 48 w 99"/>
              <a:gd name="T15" fmla="*/ 19 h 65"/>
              <a:gd name="T16" fmla="*/ 45 w 99"/>
              <a:gd name="T17" fmla="*/ 10 h 65"/>
              <a:gd name="T18" fmla="*/ 40 w 99"/>
              <a:gd name="T19" fmla="*/ 4 h 65"/>
              <a:gd name="T20" fmla="*/ 35 w 99"/>
              <a:gd name="T21" fmla="*/ 3 h 65"/>
              <a:gd name="T22" fmla="*/ 35 w 99"/>
              <a:gd name="T23" fmla="*/ 0 h 65"/>
              <a:gd name="T24" fmla="*/ 65 w 99"/>
              <a:gd name="T25" fmla="*/ 0 h 65"/>
              <a:gd name="T26" fmla="*/ 65 w 99"/>
              <a:gd name="T27" fmla="*/ 3 h 65"/>
              <a:gd name="T28" fmla="*/ 58 w 99"/>
              <a:gd name="T29" fmla="*/ 5 h 65"/>
              <a:gd name="T30" fmla="*/ 56 w 99"/>
              <a:gd name="T31" fmla="*/ 8 h 65"/>
              <a:gd name="T32" fmla="*/ 57 w 99"/>
              <a:gd name="T33" fmla="*/ 11 h 65"/>
              <a:gd name="T34" fmla="*/ 71 w 99"/>
              <a:gd name="T35" fmla="*/ 47 h 65"/>
              <a:gd name="T36" fmla="*/ 84 w 99"/>
              <a:gd name="T37" fmla="*/ 12 h 65"/>
              <a:gd name="T38" fmla="*/ 86 w 99"/>
              <a:gd name="T39" fmla="*/ 6 h 65"/>
              <a:gd name="T40" fmla="*/ 84 w 99"/>
              <a:gd name="T41" fmla="*/ 4 h 65"/>
              <a:gd name="T42" fmla="*/ 79 w 99"/>
              <a:gd name="T43" fmla="*/ 3 h 65"/>
              <a:gd name="T44" fmla="*/ 79 w 99"/>
              <a:gd name="T45" fmla="*/ 0 h 65"/>
              <a:gd name="T46" fmla="*/ 99 w 99"/>
              <a:gd name="T47" fmla="*/ 0 h 65"/>
              <a:gd name="T48" fmla="*/ 99 w 99"/>
              <a:gd name="T49" fmla="*/ 3 h 65"/>
              <a:gd name="T50" fmla="*/ 90 w 99"/>
              <a:gd name="T51" fmla="*/ 11 h 65"/>
              <a:gd name="T52" fmla="*/ 69 w 99"/>
              <a:gd name="T53" fmla="*/ 65 h 65"/>
              <a:gd name="T54" fmla="*/ 66 w 99"/>
              <a:gd name="T55" fmla="*/ 65 h 65"/>
              <a:gd name="T56" fmla="*/ 51 w 99"/>
              <a:gd name="T57" fmla="*/ 25 h 65"/>
              <a:gd name="T58" fmla="*/ 32 w 99"/>
              <a:gd name="T59" fmla="*/ 65 h 65"/>
              <a:gd name="T60" fmla="*/ 30 w 99"/>
              <a:gd name="T61" fmla="*/ 65 h 65"/>
              <a:gd name="T62" fmla="*/ 10 w 99"/>
              <a:gd name="T63" fmla="*/ 12 h 65"/>
              <a:gd name="T64" fmla="*/ 6 w 99"/>
              <a:gd name="T65" fmla="*/ 6 h 65"/>
              <a:gd name="T66" fmla="*/ 0 w 99"/>
              <a:gd name="T67" fmla="*/ 3 h 65"/>
              <a:gd name="T68" fmla="*/ 0 w 99"/>
              <a:gd name="T69" fmla="*/ 0 h 65"/>
              <a:gd name="T70" fmla="*/ 0 w 99"/>
              <a:gd name="T7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26" y="0"/>
                </a:lnTo>
                <a:lnTo>
                  <a:pt x="26" y="3"/>
                </a:lnTo>
                <a:cubicBezTo>
                  <a:pt x="24" y="3"/>
                  <a:pt x="22" y="3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20" y="8"/>
                  <a:pt x="21" y="10"/>
                  <a:pt x="21" y="12"/>
                </a:cubicBezTo>
                <a:lnTo>
                  <a:pt x="35" y="48"/>
                </a:lnTo>
                <a:lnTo>
                  <a:pt x="48" y="19"/>
                </a:lnTo>
                <a:lnTo>
                  <a:pt x="45" y="10"/>
                </a:lnTo>
                <a:cubicBezTo>
                  <a:pt x="44" y="7"/>
                  <a:pt x="42" y="5"/>
                  <a:pt x="40" y="4"/>
                </a:cubicBezTo>
                <a:cubicBezTo>
                  <a:pt x="39" y="3"/>
                  <a:pt x="37" y="3"/>
                  <a:pt x="35" y="3"/>
                </a:cubicBezTo>
                <a:lnTo>
                  <a:pt x="35" y="0"/>
                </a:lnTo>
                <a:lnTo>
                  <a:pt x="65" y="0"/>
                </a:lnTo>
                <a:lnTo>
                  <a:pt x="65" y="3"/>
                </a:lnTo>
                <a:cubicBezTo>
                  <a:pt x="61" y="3"/>
                  <a:pt x="59" y="4"/>
                  <a:pt x="58" y="5"/>
                </a:cubicBezTo>
                <a:cubicBezTo>
                  <a:pt x="57" y="5"/>
                  <a:pt x="56" y="7"/>
                  <a:pt x="56" y="8"/>
                </a:cubicBezTo>
                <a:cubicBezTo>
                  <a:pt x="56" y="9"/>
                  <a:pt x="56" y="10"/>
                  <a:pt x="57" y="11"/>
                </a:cubicBezTo>
                <a:lnTo>
                  <a:pt x="71" y="47"/>
                </a:lnTo>
                <a:lnTo>
                  <a:pt x="84" y="12"/>
                </a:lnTo>
                <a:cubicBezTo>
                  <a:pt x="85" y="10"/>
                  <a:pt x="85" y="8"/>
                  <a:pt x="86" y="6"/>
                </a:cubicBezTo>
                <a:cubicBezTo>
                  <a:pt x="85" y="6"/>
                  <a:pt x="85" y="5"/>
                  <a:pt x="84" y="4"/>
                </a:cubicBezTo>
                <a:cubicBezTo>
                  <a:pt x="83" y="3"/>
                  <a:pt x="82" y="3"/>
                  <a:pt x="79" y="3"/>
                </a:cubicBezTo>
                <a:lnTo>
                  <a:pt x="79" y="0"/>
                </a:lnTo>
                <a:lnTo>
                  <a:pt x="99" y="0"/>
                </a:lnTo>
                <a:lnTo>
                  <a:pt x="99" y="3"/>
                </a:lnTo>
                <a:cubicBezTo>
                  <a:pt x="95" y="3"/>
                  <a:pt x="92" y="6"/>
                  <a:pt x="90" y="11"/>
                </a:cubicBezTo>
                <a:lnTo>
                  <a:pt x="69" y="65"/>
                </a:lnTo>
                <a:lnTo>
                  <a:pt x="66" y="65"/>
                </a:lnTo>
                <a:lnTo>
                  <a:pt x="51" y="25"/>
                </a:lnTo>
                <a:lnTo>
                  <a:pt x="32" y="65"/>
                </a:lnTo>
                <a:lnTo>
                  <a:pt x="30" y="65"/>
                </a:lnTo>
                <a:lnTo>
                  <a:pt x="10" y="12"/>
                </a:lnTo>
                <a:cubicBezTo>
                  <a:pt x="8" y="9"/>
                  <a:pt x="7" y="7"/>
                  <a:pt x="6" y="6"/>
                </a:cubicBezTo>
                <a:cubicBezTo>
                  <a:pt x="5" y="4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7" name="Freeform 382">
            <a:extLst>
              <a:ext uri="{FF2B5EF4-FFF2-40B4-BE49-F238E27FC236}">
                <a16:creationId xmlns:a16="http://schemas.microsoft.com/office/drawing/2014/main" id="{076620D4-CB3A-4492-9D8D-49264BF7D598}"/>
              </a:ext>
            </a:extLst>
          </p:cNvPr>
          <p:cNvSpPr>
            <a:spLocks noEditPoints="1"/>
          </p:cNvSpPr>
          <p:nvPr/>
        </p:nvSpPr>
        <p:spPr bwMode="auto">
          <a:xfrm>
            <a:off x="8990049" y="2454455"/>
            <a:ext cx="86947" cy="107983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8 h 67"/>
              <a:gd name="T4" fmla="*/ 33 w 53"/>
              <a:gd name="T5" fmla="*/ 56 h 67"/>
              <a:gd name="T6" fmla="*/ 43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5 w 53"/>
              <a:gd name="T13" fmla="*/ 59 h 67"/>
              <a:gd name="T14" fmla="*/ 28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3"/>
                  <a:pt x="17" y="48"/>
                </a:cubicBezTo>
                <a:cubicBezTo>
                  <a:pt x="21" y="53"/>
                  <a:pt x="27" y="56"/>
                  <a:pt x="33" y="56"/>
                </a:cubicBezTo>
                <a:cubicBezTo>
                  <a:pt x="37" y="56"/>
                  <a:pt x="40" y="55"/>
                  <a:pt x="43" y="52"/>
                </a:cubicBezTo>
                <a:cubicBezTo>
                  <a:pt x="46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8" y="67"/>
                </a:cubicBezTo>
                <a:cubicBezTo>
                  <a:pt x="20" y="67"/>
                  <a:pt x="14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7" y="13"/>
                </a:cubicBezTo>
                <a:cubicBezTo>
                  <a:pt x="36" y="11"/>
                  <a:pt x="35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2" y="5"/>
                  <a:pt x="18" y="7"/>
                  <a:pt x="15" y="10"/>
                </a:cubicBezTo>
                <a:cubicBezTo>
                  <a:pt x="12" y="13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8" name="Freeform 383">
            <a:extLst>
              <a:ext uri="{FF2B5EF4-FFF2-40B4-BE49-F238E27FC236}">
                <a16:creationId xmlns:a16="http://schemas.microsoft.com/office/drawing/2014/main" id="{5EDDBAE2-3EC7-4EE2-8E80-DE5FFC143C1F}"/>
              </a:ext>
            </a:extLst>
          </p:cNvPr>
          <p:cNvSpPr>
            <a:spLocks noEditPoints="1"/>
          </p:cNvSpPr>
          <p:nvPr/>
        </p:nvSpPr>
        <p:spPr bwMode="auto">
          <a:xfrm>
            <a:off x="9091019" y="2401165"/>
            <a:ext cx="106580" cy="161273"/>
          </a:xfrm>
          <a:custGeom>
            <a:avLst/>
            <a:gdLst>
              <a:gd name="T0" fmla="*/ 44 w 65"/>
              <a:gd name="T1" fmla="*/ 90 h 99"/>
              <a:gd name="T2" fmla="*/ 35 w 65"/>
              <a:gd name="T3" fmla="*/ 97 h 99"/>
              <a:gd name="T4" fmla="*/ 25 w 65"/>
              <a:gd name="T5" fmla="*/ 99 h 99"/>
              <a:gd name="T6" fmla="*/ 7 w 65"/>
              <a:gd name="T7" fmla="*/ 90 h 99"/>
              <a:gd name="T8" fmla="*/ 0 w 65"/>
              <a:gd name="T9" fmla="*/ 68 h 99"/>
              <a:gd name="T10" fmla="*/ 8 w 65"/>
              <a:gd name="T11" fmla="*/ 44 h 99"/>
              <a:gd name="T12" fmla="*/ 30 w 65"/>
              <a:gd name="T13" fmla="*/ 32 h 99"/>
              <a:gd name="T14" fmla="*/ 44 w 65"/>
              <a:gd name="T15" fmla="*/ 38 h 99"/>
              <a:gd name="T16" fmla="*/ 44 w 65"/>
              <a:gd name="T17" fmla="*/ 26 h 99"/>
              <a:gd name="T18" fmla="*/ 43 w 65"/>
              <a:gd name="T19" fmla="*/ 13 h 99"/>
              <a:gd name="T20" fmla="*/ 42 w 65"/>
              <a:gd name="T21" fmla="*/ 10 h 99"/>
              <a:gd name="T22" fmla="*/ 39 w 65"/>
              <a:gd name="T23" fmla="*/ 9 h 99"/>
              <a:gd name="T24" fmla="*/ 34 w 65"/>
              <a:gd name="T25" fmla="*/ 10 h 99"/>
              <a:gd name="T26" fmla="*/ 33 w 65"/>
              <a:gd name="T27" fmla="*/ 7 h 99"/>
              <a:gd name="T28" fmla="*/ 52 w 65"/>
              <a:gd name="T29" fmla="*/ 0 h 99"/>
              <a:gd name="T30" fmla="*/ 55 w 65"/>
              <a:gd name="T31" fmla="*/ 0 h 99"/>
              <a:gd name="T32" fmla="*/ 55 w 65"/>
              <a:gd name="T33" fmla="*/ 72 h 99"/>
              <a:gd name="T34" fmla="*/ 56 w 65"/>
              <a:gd name="T35" fmla="*/ 86 h 99"/>
              <a:gd name="T36" fmla="*/ 57 w 65"/>
              <a:gd name="T37" fmla="*/ 89 h 99"/>
              <a:gd name="T38" fmla="*/ 60 w 65"/>
              <a:gd name="T39" fmla="*/ 90 h 99"/>
              <a:gd name="T40" fmla="*/ 65 w 65"/>
              <a:gd name="T41" fmla="*/ 89 h 99"/>
              <a:gd name="T42" fmla="*/ 65 w 65"/>
              <a:gd name="T43" fmla="*/ 91 h 99"/>
              <a:gd name="T44" fmla="*/ 47 w 65"/>
              <a:gd name="T45" fmla="*/ 99 h 99"/>
              <a:gd name="T46" fmla="*/ 44 w 65"/>
              <a:gd name="T47" fmla="*/ 99 h 99"/>
              <a:gd name="T48" fmla="*/ 44 w 65"/>
              <a:gd name="T49" fmla="*/ 90 h 99"/>
              <a:gd name="T50" fmla="*/ 44 w 65"/>
              <a:gd name="T51" fmla="*/ 85 h 99"/>
              <a:gd name="T52" fmla="*/ 44 w 65"/>
              <a:gd name="T53" fmla="*/ 53 h 99"/>
              <a:gd name="T54" fmla="*/ 41 w 65"/>
              <a:gd name="T55" fmla="*/ 44 h 99"/>
              <a:gd name="T56" fmla="*/ 36 w 65"/>
              <a:gd name="T57" fmla="*/ 39 h 99"/>
              <a:gd name="T58" fmla="*/ 29 w 65"/>
              <a:gd name="T59" fmla="*/ 37 h 99"/>
              <a:gd name="T60" fmla="*/ 19 w 65"/>
              <a:gd name="T61" fmla="*/ 42 h 99"/>
              <a:gd name="T62" fmla="*/ 12 w 65"/>
              <a:gd name="T63" fmla="*/ 63 h 99"/>
              <a:gd name="T64" fmla="*/ 18 w 65"/>
              <a:gd name="T65" fmla="*/ 84 h 99"/>
              <a:gd name="T66" fmla="*/ 32 w 65"/>
              <a:gd name="T67" fmla="*/ 91 h 99"/>
              <a:gd name="T68" fmla="*/ 44 w 65"/>
              <a:gd name="T69" fmla="*/ 85 h 99"/>
              <a:gd name="T70" fmla="*/ 44 w 65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5" h="99">
                <a:moveTo>
                  <a:pt x="44" y="90"/>
                </a:moveTo>
                <a:cubicBezTo>
                  <a:pt x="41" y="93"/>
                  <a:pt x="38" y="95"/>
                  <a:pt x="35" y="97"/>
                </a:cubicBezTo>
                <a:cubicBezTo>
                  <a:pt x="32" y="98"/>
                  <a:pt x="29" y="99"/>
                  <a:pt x="25" y="99"/>
                </a:cubicBezTo>
                <a:cubicBezTo>
                  <a:pt x="18" y="99"/>
                  <a:pt x="13" y="96"/>
                  <a:pt x="7" y="90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3" y="51"/>
                  <a:pt x="8" y="44"/>
                </a:cubicBezTo>
                <a:cubicBezTo>
                  <a:pt x="14" y="36"/>
                  <a:pt x="21" y="32"/>
                  <a:pt x="30" y="32"/>
                </a:cubicBezTo>
                <a:cubicBezTo>
                  <a:pt x="36" y="32"/>
                  <a:pt x="40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3" y="13"/>
                </a:cubicBezTo>
                <a:cubicBezTo>
                  <a:pt x="43" y="11"/>
                  <a:pt x="42" y="10"/>
                  <a:pt x="42" y="10"/>
                </a:cubicBezTo>
                <a:cubicBezTo>
                  <a:pt x="41" y="9"/>
                  <a:pt x="40" y="9"/>
                  <a:pt x="39" y="9"/>
                </a:cubicBezTo>
                <a:cubicBezTo>
                  <a:pt x="38" y="9"/>
                  <a:pt x="36" y="9"/>
                  <a:pt x="34" y="10"/>
                </a:cubicBezTo>
                <a:lnTo>
                  <a:pt x="33" y="7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79"/>
                  <a:pt x="55" y="84"/>
                  <a:pt x="56" y="86"/>
                </a:cubicBezTo>
                <a:cubicBezTo>
                  <a:pt x="56" y="87"/>
                  <a:pt x="56" y="88"/>
                  <a:pt x="57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3" y="90"/>
                  <a:pt x="65" y="89"/>
                </a:cubicBezTo>
                <a:lnTo>
                  <a:pt x="65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3" y="50"/>
                  <a:pt x="43" y="47"/>
                  <a:pt x="41" y="44"/>
                </a:cubicBezTo>
                <a:cubicBezTo>
                  <a:pt x="40" y="42"/>
                  <a:pt x="38" y="40"/>
                  <a:pt x="36" y="39"/>
                </a:cubicBezTo>
                <a:cubicBezTo>
                  <a:pt x="34" y="37"/>
                  <a:pt x="31" y="37"/>
                  <a:pt x="29" y="37"/>
                </a:cubicBezTo>
                <a:cubicBezTo>
                  <a:pt x="25" y="37"/>
                  <a:pt x="22" y="38"/>
                  <a:pt x="19" y="42"/>
                </a:cubicBezTo>
                <a:cubicBezTo>
                  <a:pt x="14" y="47"/>
                  <a:pt x="12" y="54"/>
                  <a:pt x="12" y="63"/>
                </a:cubicBezTo>
                <a:cubicBezTo>
                  <a:pt x="12" y="72"/>
                  <a:pt x="14" y="79"/>
                  <a:pt x="18" y="84"/>
                </a:cubicBezTo>
                <a:cubicBezTo>
                  <a:pt x="22" y="89"/>
                  <a:pt x="27" y="91"/>
                  <a:pt x="32" y="91"/>
                </a:cubicBezTo>
                <a:cubicBezTo>
                  <a:pt x="36" y="91"/>
                  <a:pt x="40" y="89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9" name="Freeform 384">
            <a:extLst>
              <a:ext uri="{FF2B5EF4-FFF2-40B4-BE49-F238E27FC236}">
                <a16:creationId xmlns:a16="http://schemas.microsoft.com/office/drawing/2014/main" id="{5A69BBEF-38BB-494A-93EA-1EFBDED22722}"/>
              </a:ext>
            </a:extLst>
          </p:cNvPr>
          <p:cNvSpPr>
            <a:spLocks noEditPoints="1"/>
          </p:cNvSpPr>
          <p:nvPr/>
        </p:nvSpPr>
        <p:spPr bwMode="auto">
          <a:xfrm>
            <a:off x="9206014" y="2454455"/>
            <a:ext cx="85545" cy="107983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8 h 67"/>
              <a:gd name="T4" fmla="*/ 33 w 53"/>
              <a:gd name="T5" fmla="*/ 56 h 67"/>
              <a:gd name="T6" fmla="*/ 44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5 w 53"/>
              <a:gd name="T13" fmla="*/ 59 h 67"/>
              <a:gd name="T14" fmla="*/ 28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9 w 53"/>
              <a:gd name="T21" fmla="*/ 9 h 67"/>
              <a:gd name="T22" fmla="*/ 29 w 53"/>
              <a:gd name="T23" fmla="*/ 0 h 67"/>
              <a:gd name="T24" fmla="*/ 47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8 w 53"/>
              <a:gd name="T35" fmla="*/ 13 h 67"/>
              <a:gd name="T36" fmla="*/ 33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3"/>
                  <a:pt x="17" y="48"/>
                </a:cubicBezTo>
                <a:cubicBezTo>
                  <a:pt x="21" y="53"/>
                  <a:pt x="27" y="56"/>
                  <a:pt x="33" y="56"/>
                </a:cubicBezTo>
                <a:cubicBezTo>
                  <a:pt x="37" y="56"/>
                  <a:pt x="41" y="55"/>
                  <a:pt x="44" y="52"/>
                </a:cubicBezTo>
                <a:cubicBezTo>
                  <a:pt x="47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50" y="54"/>
                  <a:pt x="45" y="59"/>
                </a:cubicBezTo>
                <a:cubicBezTo>
                  <a:pt x="40" y="64"/>
                  <a:pt x="35" y="67"/>
                  <a:pt x="28" y="67"/>
                </a:cubicBezTo>
                <a:cubicBezTo>
                  <a:pt x="20" y="67"/>
                  <a:pt x="14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7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8" y="13"/>
                </a:cubicBezTo>
                <a:cubicBezTo>
                  <a:pt x="36" y="11"/>
                  <a:pt x="35" y="9"/>
                  <a:pt x="33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2" y="5"/>
                  <a:pt x="18" y="7"/>
                  <a:pt x="15" y="10"/>
                </a:cubicBezTo>
                <a:cubicBezTo>
                  <a:pt x="12" y="13"/>
                  <a:pt x="11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0" name="Freeform 385">
            <a:extLst>
              <a:ext uri="{FF2B5EF4-FFF2-40B4-BE49-F238E27FC236}">
                <a16:creationId xmlns:a16="http://schemas.microsoft.com/office/drawing/2014/main" id="{AF71A16A-D9FB-42EE-B0F8-09BEE0D30E1B}"/>
              </a:ext>
            </a:extLst>
          </p:cNvPr>
          <p:cNvSpPr>
            <a:spLocks noEditPoints="1"/>
          </p:cNvSpPr>
          <p:nvPr/>
        </p:nvSpPr>
        <p:spPr bwMode="auto">
          <a:xfrm>
            <a:off x="9299973" y="2454455"/>
            <a:ext cx="112190" cy="105178"/>
          </a:xfrm>
          <a:custGeom>
            <a:avLst/>
            <a:gdLst>
              <a:gd name="T0" fmla="*/ 22 w 69"/>
              <a:gd name="T1" fmla="*/ 14 h 65"/>
              <a:gd name="T2" fmla="*/ 43 w 69"/>
              <a:gd name="T3" fmla="*/ 0 h 65"/>
              <a:gd name="T4" fmla="*/ 52 w 69"/>
              <a:gd name="T5" fmla="*/ 3 h 65"/>
              <a:gd name="T6" fmla="*/ 58 w 69"/>
              <a:gd name="T7" fmla="*/ 11 h 65"/>
              <a:gd name="T8" fmla="*/ 59 w 69"/>
              <a:gd name="T9" fmla="*/ 24 h 65"/>
              <a:gd name="T10" fmla="*/ 59 w 69"/>
              <a:gd name="T11" fmla="*/ 51 h 65"/>
              <a:gd name="T12" fmla="*/ 60 w 69"/>
              <a:gd name="T13" fmla="*/ 59 h 65"/>
              <a:gd name="T14" fmla="*/ 62 w 69"/>
              <a:gd name="T15" fmla="*/ 62 h 65"/>
              <a:gd name="T16" fmla="*/ 69 w 69"/>
              <a:gd name="T17" fmla="*/ 62 h 65"/>
              <a:gd name="T18" fmla="*/ 69 w 69"/>
              <a:gd name="T19" fmla="*/ 65 h 65"/>
              <a:gd name="T20" fmla="*/ 38 w 69"/>
              <a:gd name="T21" fmla="*/ 65 h 65"/>
              <a:gd name="T22" fmla="*/ 38 w 69"/>
              <a:gd name="T23" fmla="*/ 62 h 65"/>
              <a:gd name="T24" fmla="*/ 39 w 69"/>
              <a:gd name="T25" fmla="*/ 62 h 65"/>
              <a:gd name="T26" fmla="*/ 45 w 69"/>
              <a:gd name="T27" fmla="*/ 61 h 65"/>
              <a:gd name="T28" fmla="*/ 48 w 69"/>
              <a:gd name="T29" fmla="*/ 57 h 65"/>
              <a:gd name="T30" fmla="*/ 48 w 69"/>
              <a:gd name="T31" fmla="*/ 51 h 65"/>
              <a:gd name="T32" fmla="*/ 48 w 69"/>
              <a:gd name="T33" fmla="*/ 25 h 65"/>
              <a:gd name="T34" fmla="*/ 46 w 69"/>
              <a:gd name="T35" fmla="*/ 13 h 65"/>
              <a:gd name="T36" fmla="*/ 38 w 69"/>
              <a:gd name="T37" fmla="*/ 9 h 65"/>
              <a:gd name="T38" fmla="*/ 22 w 69"/>
              <a:gd name="T39" fmla="*/ 18 h 65"/>
              <a:gd name="T40" fmla="*/ 22 w 69"/>
              <a:gd name="T41" fmla="*/ 51 h 65"/>
              <a:gd name="T42" fmla="*/ 23 w 69"/>
              <a:gd name="T43" fmla="*/ 59 h 65"/>
              <a:gd name="T44" fmla="*/ 25 w 69"/>
              <a:gd name="T45" fmla="*/ 62 h 65"/>
              <a:gd name="T46" fmla="*/ 32 w 69"/>
              <a:gd name="T47" fmla="*/ 62 h 65"/>
              <a:gd name="T48" fmla="*/ 32 w 69"/>
              <a:gd name="T49" fmla="*/ 65 h 65"/>
              <a:gd name="T50" fmla="*/ 1 w 69"/>
              <a:gd name="T51" fmla="*/ 65 h 65"/>
              <a:gd name="T52" fmla="*/ 1 w 69"/>
              <a:gd name="T53" fmla="*/ 62 h 65"/>
              <a:gd name="T54" fmla="*/ 3 w 69"/>
              <a:gd name="T55" fmla="*/ 62 h 65"/>
              <a:gd name="T56" fmla="*/ 9 w 69"/>
              <a:gd name="T57" fmla="*/ 60 h 65"/>
              <a:gd name="T58" fmla="*/ 11 w 69"/>
              <a:gd name="T59" fmla="*/ 51 h 65"/>
              <a:gd name="T60" fmla="*/ 11 w 69"/>
              <a:gd name="T61" fmla="*/ 28 h 65"/>
              <a:gd name="T62" fmla="*/ 10 w 69"/>
              <a:gd name="T63" fmla="*/ 14 h 65"/>
              <a:gd name="T64" fmla="*/ 9 w 69"/>
              <a:gd name="T65" fmla="*/ 10 h 65"/>
              <a:gd name="T66" fmla="*/ 6 w 69"/>
              <a:gd name="T67" fmla="*/ 10 h 65"/>
              <a:gd name="T68" fmla="*/ 1 w 69"/>
              <a:gd name="T69" fmla="*/ 11 h 65"/>
              <a:gd name="T70" fmla="*/ 0 w 69"/>
              <a:gd name="T71" fmla="*/ 8 h 65"/>
              <a:gd name="T72" fmla="*/ 19 w 69"/>
              <a:gd name="T73" fmla="*/ 0 h 65"/>
              <a:gd name="T74" fmla="*/ 22 w 69"/>
              <a:gd name="T75" fmla="*/ 0 h 65"/>
              <a:gd name="T76" fmla="*/ 22 w 69"/>
              <a:gd name="T77" fmla="*/ 14 h 65"/>
              <a:gd name="T78" fmla="*/ 22 w 69"/>
              <a:gd name="T79" fmla="*/ 1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5">
                <a:moveTo>
                  <a:pt x="22" y="14"/>
                </a:moveTo>
                <a:cubicBezTo>
                  <a:pt x="29" y="5"/>
                  <a:pt x="36" y="0"/>
                  <a:pt x="43" y="0"/>
                </a:cubicBezTo>
                <a:cubicBezTo>
                  <a:pt x="46" y="0"/>
                  <a:pt x="49" y="1"/>
                  <a:pt x="52" y="3"/>
                </a:cubicBezTo>
                <a:cubicBezTo>
                  <a:pt x="54" y="5"/>
                  <a:pt x="56" y="8"/>
                  <a:pt x="58" y="11"/>
                </a:cubicBezTo>
                <a:cubicBezTo>
                  <a:pt x="59" y="14"/>
                  <a:pt x="59" y="18"/>
                  <a:pt x="59" y="24"/>
                </a:cubicBezTo>
                <a:lnTo>
                  <a:pt x="59" y="51"/>
                </a:lnTo>
                <a:cubicBezTo>
                  <a:pt x="59" y="55"/>
                  <a:pt x="59" y="57"/>
                  <a:pt x="60" y="59"/>
                </a:cubicBezTo>
                <a:cubicBezTo>
                  <a:pt x="61" y="60"/>
                  <a:pt x="61" y="61"/>
                  <a:pt x="62" y="62"/>
                </a:cubicBezTo>
                <a:cubicBezTo>
                  <a:pt x="64" y="62"/>
                  <a:pt x="66" y="63"/>
                  <a:pt x="69" y="62"/>
                </a:cubicBezTo>
                <a:lnTo>
                  <a:pt x="69" y="65"/>
                </a:lnTo>
                <a:lnTo>
                  <a:pt x="38" y="65"/>
                </a:lnTo>
                <a:lnTo>
                  <a:pt x="38" y="62"/>
                </a:lnTo>
                <a:lnTo>
                  <a:pt x="39" y="62"/>
                </a:lnTo>
                <a:cubicBezTo>
                  <a:pt x="42" y="63"/>
                  <a:pt x="44" y="62"/>
                  <a:pt x="45" y="61"/>
                </a:cubicBezTo>
                <a:cubicBezTo>
                  <a:pt x="46" y="60"/>
                  <a:pt x="47" y="59"/>
                  <a:pt x="48" y="57"/>
                </a:cubicBezTo>
                <a:cubicBezTo>
                  <a:pt x="48" y="57"/>
                  <a:pt x="48" y="54"/>
                  <a:pt x="48" y="51"/>
                </a:cubicBezTo>
                <a:lnTo>
                  <a:pt x="48" y="25"/>
                </a:lnTo>
                <a:cubicBezTo>
                  <a:pt x="48" y="20"/>
                  <a:pt x="47" y="15"/>
                  <a:pt x="46" y="13"/>
                </a:cubicBezTo>
                <a:cubicBezTo>
                  <a:pt x="44" y="10"/>
                  <a:pt x="42" y="9"/>
                  <a:pt x="38" y="9"/>
                </a:cubicBezTo>
                <a:cubicBezTo>
                  <a:pt x="33" y="9"/>
                  <a:pt x="27" y="12"/>
                  <a:pt x="22" y="18"/>
                </a:cubicBezTo>
                <a:lnTo>
                  <a:pt x="22" y="51"/>
                </a:lnTo>
                <a:cubicBezTo>
                  <a:pt x="22" y="55"/>
                  <a:pt x="22" y="58"/>
                  <a:pt x="23" y="59"/>
                </a:cubicBezTo>
                <a:cubicBezTo>
                  <a:pt x="23" y="60"/>
                  <a:pt x="24" y="61"/>
                  <a:pt x="25" y="62"/>
                </a:cubicBezTo>
                <a:cubicBezTo>
                  <a:pt x="26" y="62"/>
                  <a:pt x="29" y="63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3" y="62"/>
                </a:lnTo>
                <a:cubicBezTo>
                  <a:pt x="6" y="63"/>
                  <a:pt x="8" y="62"/>
                  <a:pt x="9" y="60"/>
                </a:cubicBezTo>
                <a:cubicBezTo>
                  <a:pt x="10" y="58"/>
                  <a:pt x="11" y="55"/>
                  <a:pt x="11" y="51"/>
                </a:cubicBezTo>
                <a:lnTo>
                  <a:pt x="11" y="28"/>
                </a:lnTo>
                <a:cubicBezTo>
                  <a:pt x="11" y="20"/>
                  <a:pt x="10" y="16"/>
                  <a:pt x="10" y="14"/>
                </a:cubicBezTo>
                <a:cubicBezTo>
                  <a:pt x="10" y="12"/>
                  <a:pt x="9" y="11"/>
                  <a:pt x="9" y="10"/>
                </a:cubicBezTo>
                <a:cubicBezTo>
                  <a:pt x="8" y="10"/>
                  <a:pt x="7" y="10"/>
                  <a:pt x="6" y="10"/>
                </a:cubicBezTo>
                <a:cubicBezTo>
                  <a:pt x="4" y="10"/>
                  <a:pt x="3" y="10"/>
                  <a:pt x="1" y="11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4"/>
                </a:lnTo>
                <a:close/>
                <a:moveTo>
                  <a:pt x="22" y="1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13E145-1260-4744-819A-59C591E7C10E}"/>
              </a:ext>
            </a:extLst>
          </p:cNvPr>
          <p:cNvGrpSpPr/>
          <p:nvPr/>
        </p:nvGrpSpPr>
        <p:grpSpPr>
          <a:xfrm>
            <a:off x="510611" y="3684280"/>
            <a:ext cx="1473758" cy="585230"/>
            <a:chOff x="510611" y="3684280"/>
            <a:chExt cx="1473758" cy="585230"/>
          </a:xfrm>
        </p:grpSpPr>
        <p:sp>
          <p:nvSpPr>
            <p:cNvPr id="693" name="Oval 184">
              <a:extLst>
                <a:ext uri="{FF2B5EF4-FFF2-40B4-BE49-F238E27FC236}">
                  <a16:creationId xmlns:a16="http://schemas.microsoft.com/office/drawing/2014/main" id="{24FFDD85-9407-4AC0-883A-AE20DD7C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11" y="3684280"/>
              <a:ext cx="581542" cy="585230"/>
            </a:xfrm>
            <a:prstGeom prst="ellipse">
              <a:avLst/>
            </a:prstGeom>
            <a:solidFill>
              <a:srgbClr val="85C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0B462-B205-4BCB-B172-81125826D252}"/>
                </a:ext>
              </a:extLst>
            </p:cNvPr>
            <p:cNvSpPr txBox="1"/>
            <p:nvPr/>
          </p:nvSpPr>
          <p:spPr>
            <a:xfrm>
              <a:off x="1133752" y="3807618"/>
              <a:ext cx="850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Country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7D7D6-B3A4-4495-B815-3B39E619EC4A}"/>
              </a:ext>
            </a:extLst>
          </p:cNvPr>
          <p:cNvGrpSpPr/>
          <p:nvPr/>
        </p:nvGrpSpPr>
        <p:grpSpPr>
          <a:xfrm>
            <a:off x="690595" y="4275290"/>
            <a:ext cx="3136074" cy="338554"/>
            <a:chOff x="690595" y="4580084"/>
            <a:chExt cx="3136074" cy="338554"/>
          </a:xfrm>
        </p:grpSpPr>
        <p:sp>
          <p:nvSpPr>
            <p:cNvPr id="692" name="Freeform 244">
              <a:extLst>
                <a:ext uri="{FF2B5EF4-FFF2-40B4-BE49-F238E27FC236}">
                  <a16:creationId xmlns:a16="http://schemas.microsoft.com/office/drawing/2014/main" id="{6F64FA45-DD48-43B0-9B22-CBD849F22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95" y="4601411"/>
              <a:ext cx="221575" cy="295900"/>
            </a:xfrm>
            <a:custGeom>
              <a:avLst/>
              <a:gdLst>
                <a:gd name="T0" fmla="*/ 136 w 136"/>
                <a:gd name="T1" fmla="*/ 91 h 182"/>
                <a:gd name="T2" fmla="*/ 0 w 136"/>
                <a:gd name="T3" fmla="*/ 91 h 182"/>
                <a:gd name="T4" fmla="*/ 136 w 136"/>
                <a:gd name="T5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82">
                  <a:moveTo>
                    <a:pt x="136" y="91"/>
                  </a:moveTo>
                  <a:cubicBezTo>
                    <a:pt x="136" y="182"/>
                    <a:pt x="0" y="182"/>
                    <a:pt x="0" y="91"/>
                  </a:cubicBezTo>
                  <a:cubicBezTo>
                    <a:pt x="0" y="0"/>
                    <a:pt x="136" y="0"/>
                    <a:pt x="136" y="9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D6EA3D-5D51-41F5-A500-05BA99BD2EC6}"/>
                </a:ext>
              </a:extLst>
            </p:cNvPr>
            <p:cNvSpPr txBox="1"/>
            <p:nvPr/>
          </p:nvSpPr>
          <p:spPr>
            <a:xfrm>
              <a:off x="1133752" y="4580084"/>
              <a:ext cx="2692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No specific mention of gender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E1B6B2-107A-4C45-B2F2-3F06EBBB3E25}"/>
              </a:ext>
            </a:extLst>
          </p:cNvPr>
          <p:cNvGrpSpPr/>
          <p:nvPr/>
        </p:nvGrpSpPr>
        <p:grpSpPr>
          <a:xfrm>
            <a:off x="689894" y="4619625"/>
            <a:ext cx="2398624" cy="338554"/>
            <a:chOff x="689894" y="5196666"/>
            <a:chExt cx="2398624" cy="338554"/>
          </a:xfrm>
        </p:grpSpPr>
        <p:sp>
          <p:nvSpPr>
            <p:cNvPr id="691" name="Freeform 186">
              <a:extLst>
                <a:ext uri="{FF2B5EF4-FFF2-40B4-BE49-F238E27FC236}">
                  <a16:creationId xmlns:a16="http://schemas.microsoft.com/office/drawing/2014/main" id="{EB9B96FC-BB23-4072-8569-C6948B188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94" y="5218694"/>
              <a:ext cx="222977" cy="294498"/>
            </a:xfrm>
            <a:custGeom>
              <a:avLst/>
              <a:gdLst>
                <a:gd name="T0" fmla="*/ 137 w 137"/>
                <a:gd name="T1" fmla="*/ 90 h 181"/>
                <a:gd name="T2" fmla="*/ 0 w 137"/>
                <a:gd name="T3" fmla="*/ 90 h 181"/>
                <a:gd name="T4" fmla="*/ 137 w 137"/>
                <a:gd name="T5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81">
                  <a:moveTo>
                    <a:pt x="137" y="90"/>
                  </a:moveTo>
                  <a:cubicBezTo>
                    <a:pt x="137" y="181"/>
                    <a:pt x="0" y="181"/>
                    <a:pt x="0" y="90"/>
                  </a:cubicBezTo>
                  <a:cubicBezTo>
                    <a:pt x="0" y="0"/>
                    <a:pt x="137" y="0"/>
                    <a:pt x="137" y="90"/>
                  </a:cubicBezTo>
                  <a:close/>
                </a:path>
              </a:pathLst>
            </a:custGeom>
            <a:solidFill>
              <a:srgbClr val="54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91574-E566-4A30-B74F-25FA57D9F3AE}"/>
                </a:ext>
              </a:extLst>
            </p:cNvPr>
            <p:cNvSpPr txBox="1"/>
            <p:nvPr/>
          </p:nvSpPr>
          <p:spPr>
            <a:xfrm>
              <a:off x="1133752" y="5196666"/>
              <a:ext cx="1954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Specific gender-focus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567542" y="5277426"/>
            <a:ext cx="3189537" cy="1524996"/>
            <a:chOff x="6006722" y="3146353"/>
            <a:chExt cx="2537996" cy="1213478"/>
          </a:xfrm>
        </p:grpSpPr>
        <p:sp>
          <p:nvSpPr>
            <p:cNvPr id="4" name="tx4"/>
            <p:cNvSpPr/>
            <p:nvPr/>
          </p:nvSpPr>
          <p:spPr>
            <a:xfrm>
              <a:off x="6006722" y="3146353"/>
              <a:ext cx="939564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82"/>
                </a:lnSpc>
              </a:pPr>
              <a:r>
                <a:rPr sz="13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Peace Process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6028667" y="344200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513"/>
            </a:p>
          </p:txBody>
        </p:sp>
        <p:sp>
          <p:nvSpPr>
            <p:cNvPr id="6" name="pl6"/>
            <p:cNvSpPr/>
            <p:nvPr/>
          </p:nvSpPr>
          <p:spPr>
            <a:xfrm>
              <a:off x="6028667" y="366146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513"/>
            </a:p>
          </p:txBody>
        </p:sp>
        <p:sp>
          <p:nvSpPr>
            <p:cNvPr id="7" name="pl7"/>
            <p:cNvSpPr/>
            <p:nvPr/>
          </p:nvSpPr>
          <p:spPr>
            <a:xfrm>
              <a:off x="6028667" y="388091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CC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513"/>
            </a:p>
          </p:txBody>
        </p:sp>
        <p:sp>
          <p:nvSpPr>
            <p:cNvPr id="8" name="pl8"/>
            <p:cNvSpPr/>
            <p:nvPr/>
          </p:nvSpPr>
          <p:spPr>
            <a:xfrm>
              <a:off x="6028667" y="410037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F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513"/>
            </a:p>
          </p:txBody>
        </p:sp>
        <p:sp>
          <p:nvSpPr>
            <p:cNvPr id="9" name="pl9"/>
            <p:cNvSpPr/>
            <p:nvPr/>
          </p:nvSpPr>
          <p:spPr>
            <a:xfrm>
              <a:off x="6028667" y="43198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CC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513"/>
            </a:p>
          </p:txBody>
        </p:sp>
        <p:sp>
          <p:nvSpPr>
            <p:cNvPr id="10" name="tx10"/>
            <p:cNvSpPr/>
            <p:nvPr/>
          </p:nvSpPr>
          <p:spPr>
            <a:xfrm>
              <a:off x="6295767" y="3377123"/>
              <a:ext cx="2248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6"/>
                </a:lnSpc>
              </a:pPr>
              <a:r>
                <a:rPr sz="110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Afghanistan: 2000s Post-intervention process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6295767" y="3599253"/>
              <a:ext cx="1565513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6"/>
                </a:lnSpc>
              </a:pPr>
              <a:r>
                <a:rPr sz="110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Northern Ireland peace process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295767" y="3818709"/>
              <a:ext cx="1229796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6"/>
                </a:lnSpc>
              </a:pPr>
              <a:r>
                <a:rPr sz="110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Philippines-NDF process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295767" y="4036801"/>
              <a:ext cx="153435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6"/>
                </a:lnSpc>
              </a:pPr>
              <a:r>
                <a:rPr sz="110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Sri Lanka LTTE 2000s process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295767" y="4257621"/>
              <a:ext cx="114302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6"/>
                </a:lnSpc>
              </a:pPr>
              <a:r>
                <a:rPr sz="110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Ukraine peace process</a:t>
              </a:r>
            </a:p>
          </p:txBody>
        </p:sp>
      </p:grpSp>
      <p:sp>
        <p:nvSpPr>
          <p:cNvPr id="496" name="Line 10">
            <a:extLst>
              <a:ext uri="{FF2B5EF4-FFF2-40B4-BE49-F238E27FC236}">
                <a16:creationId xmlns:a16="http://schemas.microsoft.com/office/drawing/2014/main" id="{8D20F128-D7C1-465D-8582-B0695C253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6808" y="5277427"/>
            <a:ext cx="1771194" cy="50765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7" name="Line 11">
            <a:extLst>
              <a:ext uri="{FF2B5EF4-FFF2-40B4-BE49-F238E27FC236}">
                <a16:creationId xmlns:a16="http://schemas.microsoft.com/office/drawing/2014/main" id="{A1399571-CA02-495E-A99B-7011D9714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648" y="3339350"/>
            <a:ext cx="387054" cy="166180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8" name="Line 12">
            <a:extLst>
              <a:ext uri="{FF2B5EF4-FFF2-40B4-BE49-F238E27FC236}">
                <a16:creationId xmlns:a16="http://schemas.microsoft.com/office/drawing/2014/main" id="{DA886D56-2D58-425B-873A-20D2E2391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4605" y="3532878"/>
            <a:ext cx="495037" cy="147529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9" name="Line 13">
            <a:extLst>
              <a:ext uri="{FF2B5EF4-FFF2-40B4-BE49-F238E27FC236}">
                <a16:creationId xmlns:a16="http://schemas.microsoft.com/office/drawing/2014/main" id="{C9E71897-94E7-4D34-A112-425CF375E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057" y="5354557"/>
            <a:ext cx="1239696" cy="98025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0" name="Line 14">
            <a:extLst>
              <a:ext uri="{FF2B5EF4-FFF2-40B4-BE49-F238E27FC236}">
                <a16:creationId xmlns:a16="http://schemas.microsoft.com/office/drawing/2014/main" id="{57280F23-068E-4F00-9FDC-FAA4DE35B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5079" y="5433090"/>
            <a:ext cx="239805" cy="114713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1" name="Line 15">
            <a:extLst>
              <a:ext uri="{FF2B5EF4-FFF2-40B4-BE49-F238E27FC236}">
                <a16:creationId xmlns:a16="http://schemas.microsoft.com/office/drawing/2014/main" id="{CF4B82B7-77A8-46C8-BF27-3E7F4DE46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2500" y="3531475"/>
            <a:ext cx="588996" cy="147950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2" name="Line 16">
            <a:extLst>
              <a:ext uri="{FF2B5EF4-FFF2-40B4-BE49-F238E27FC236}">
                <a16:creationId xmlns:a16="http://schemas.microsoft.com/office/drawing/2014/main" id="{CD9658F0-2224-480D-8CF0-A10198E2F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7627" y="5365776"/>
            <a:ext cx="1099459" cy="98726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3" name="Line 17">
            <a:extLst>
              <a:ext uri="{FF2B5EF4-FFF2-40B4-BE49-F238E27FC236}">
                <a16:creationId xmlns:a16="http://schemas.microsoft.com/office/drawing/2014/main" id="{B2F27E7D-D63A-496F-94A7-132DCCB5B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4909" y="5304072"/>
            <a:ext cx="1601507" cy="68295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4" name="Line 18">
            <a:extLst>
              <a:ext uri="{FF2B5EF4-FFF2-40B4-BE49-F238E27FC236}">
                <a16:creationId xmlns:a16="http://schemas.microsoft.com/office/drawing/2014/main" id="{549B97FA-CC1E-48A6-BDF2-F1090AB00C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1908" y="5431687"/>
            <a:ext cx="211758" cy="81758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5" name="Line 19">
            <a:extLst>
              <a:ext uri="{FF2B5EF4-FFF2-40B4-BE49-F238E27FC236}">
                <a16:creationId xmlns:a16="http://schemas.microsoft.com/office/drawing/2014/main" id="{C820EF3F-2FDC-44B1-BDB7-D1071CD62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979" y="5438699"/>
            <a:ext cx="44876" cy="97044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6" name="Line 20">
            <a:extLst>
              <a:ext uri="{FF2B5EF4-FFF2-40B4-BE49-F238E27FC236}">
                <a16:creationId xmlns:a16="http://schemas.microsoft.com/office/drawing/2014/main" id="{F3C67AA6-F1B4-4253-8C74-836FD1F09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648" y="5431687"/>
            <a:ext cx="266450" cy="113171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7" name="Line 21">
            <a:extLst>
              <a:ext uri="{FF2B5EF4-FFF2-40B4-BE49-F238E27FC236}">
                <a16:creationId xmlns:a16="http://schemas.microsoft.com/office/drawing/2014/main" id="{CC6627AF-A039-4862-BEFC-90AE6A326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288" y="5326510"/>
            <a:ext cx="1602910" cy="90873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8" name="Line 22">
            <a:extLst>
              <a:ext uri="{FF2B5EF4-FFF2-40B4-BE49-F238E27FC236}">
                <a16:creationId xmlns:a16="http://schemas.microsoft.com/office/drawing/2014/main" id="{B184DA5D-AD65-4846-890F-5F7BC55EE6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5621" y="5299865"/>
            <a:ext cx="1177991" cy="47680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9" name="Line 23">
            <a:extLst>
              <a:ext uri="{FF2B5EF4-FFF2-40B4-BE49-F238E27FC236}">
                <a16:creationId xmlns:a16="http://schemas.microsoft.com/office/drawing/2014/main" id="{3BF22EDE-701F-4588-9E97-C5D15F3DC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909" y="5301267"/>
            <a:ext cx="1409383" cy="57917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0" name="Line 24">
            <a:extLst>
              <a:ext uri="{FF2B5EF4-FFF2-40B4-BE49-F238E27FC236}">
                <a16:creationId xmlns:a16="http://schemas.microsoft.com/office/drawing/2014/main" id="{514E0424-549E-48B2-9DB6-718709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3536" y="5412054"/>
            <a:ext cx="548327" cy="104476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1" name="Line 25">
            <a:extLst>
              <a:ext uri="{FF2B5EF4-FFF2-40B4-BE49-F238E27FC236}">
                <a16:creationId xmlns:a16="http://schemas.microsoft.com/office/drawing/2014/main" id="{89431D68-7520-4AFD-A355-A5571804A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41" y="5330717"/>
            <a:ext cx="1419199" cy="86245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" name="Line 26">
            <a:extLst>
              <a:ext uri="{FF2B5EF4-FFF2-40B4-BE49-F238E27FC236}">
                <a16:creationId xmlns:a16="http://schemas.microsoft.com/office/drawing/2014/main" id="{E0B97990-14B7-4DA1-A776-074BA8B92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2782" y="5410652"/>
            <a:ext cx="590398" cy="107000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3" name="Line 27">
            <a:extLst>
              <a:ext uri="{FF2B5EF4-FFF2-40B4-BE49-F238E27FC236}">
                <a16:creationId xmlns:a16="http://schemas.microsoft.com/office/drawing/2014/main" id="{5BB9E9C4-4757-4C18-94BD-BA600CAD5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55" y="5226941"/>
            <a:ext cx="1616933" cy="7713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4" name="Line 28">
            <a:extLst>
              <a:ext uri="{FF2B5EF4-FFF2-40B4-BE49-F238E27FC236}">
                <a16:creationId xmlns:a16="http://schemas.microsoft.com/office/drawing/2014/main" id="{D8D69755-0B73-4DBD-99D8-E3AE5532D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757" y="5344740"/>
            <a:ext cx="1004097" cy="69697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5" name="Line 29">
            <a:extLst>
              <a:ext uri="{FF2B5EF4-FFF2-40B4-BE49-F238E27FC236}">
                <a16:creationId xmlns:a16="http://schemas.microsoft.com/office/drawing/2014/main" id="{FC9DD6B9-9FBA-4BD3-ADE9-05C0B3242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447" y="5437297"/>
            <a:ext cx="47681" cy="50906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6" name="Line 30">
            <a:extLst>
              <a:ext uri="{FF2B5EF4-FFF2-40B4-BE49-F238E27FC236}">
                <a16:creationId xmlns:a16="http://schemas.microsoft.com/office/drawing/2014/main" id="{14C3A6E3-1691-4C45-AC45-E0C36BFD1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850" y="5358764"/>
            <a:ext cx="720819" cy="60442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7" name="Line 31">
            <a:extLst>
              <a:ext uri="{FF2B5EF4-FFF2-40B4-BE49-F238E27FC236}">
                <a16:creationId xmlns:a16="http://schemas.microsoft.com/office/drawing/2014/main" id="{86108CBC-49DE-4164-A4ED-B1E11639A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737" y="5229746"/>
            <a:ext cx="964831" cy="6030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8" name="Line 32">
            <a:extLst>
              <a:ext uri="{FF2B5EF4-FFF2-40B4-BE49-F238E27FC236}">
                <a16:creationId xmlns:a16="http://schemas.microsoft.com/office/drawing/2014/main" id="{9AE5F889-AD2D-47BB-A0D5-F465C7AC2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726" y="4625324"/>
            <a:ext cx="2144225" cy="53851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9" name="Line 33">
            <a:extLst>
              <a:ext uri="{FF2B5EF4-FFF2-40B4-BE49-F238E27FC236}">
                <a16:creationId xmlns:a16="http://schemas.microsoft.com/office/drawing/2014/main" id="{DC68940C-8D7A-4D7B-96B3-9C9A77D81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737" y="5074083"/>
            <a:ext cx="2081118" cy="12901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0" name="Line 34">
            <a:extLst>
              <a:ext uri="{FF2B5EF4-FFF2-40B4-BE49-F238E27FC236}">
                <a16:creationId xmlns:a16="http://schemas.microsoft.com/office/drawing/2014/main" id="{8EEC766B-9B69-4D3A-B083-D30205DF2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8530" y="5249379"/>
            <a:ext cx="1368714" cy="20053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1" name="Line 35">
            <a:extLst>
              <a:ext uri="{FF2B5EF4-FFF2-40B4-BE49-F238E27FC236}">
                <a16:creationId xmlns:a16="http://schemas.microsoft.com/office/drawing/2014/main" id="{675986DE-72CD-4605-BE20-57A6D6F3E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737" y="5226941"/>
            <a:ext cx="2780901" cy="12761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2" name="Line 36">
            <a:extLst>
              <a:ext uri="{FF2B5EF4-FFF2-40B4-BE49-F238E27FC236}">
                <a16:creationId xmlns:a16="http://schemas.microsoft.com/office/drawing/2014/main" id="{4936D063-5BC0-4889-9CEB-8BD790C65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737" y="5082497"/>
            <a:ext cx="2559327" cy="12340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3" name="Line 37">
            <a:extLst>
              <a:ext uri="{FF2B5EF4-FFF2-40B4-BE49-F238E27FC236}">
                <a16:creationId xmlns:a16="http://schemas.microsoft.com/office/drawing/2014/main" id="{1715EAD3-36C7-42BC-8C32-DC14C8866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335" y="5058657"/>
            <a:ext cx="1290181" cy="13462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4" name="Line 38">
            <a:extLst>
              <a:ext uri="{FF2B5EF4-FFF2-40B4-BE49-F238E27FC236}">
                <a16:creationId xmlns:a16="http://schemas.microsoft.com/office/drawing/2014/main" id="{48E8FC60-3F72-43EB-A7D8-EC73EB0D0E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1518" y="4738916"/>
            <a:ext cx="1253719" cy="41089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5" name="Line 39">
            <a:extLst>
              <a:ext uri="{FF2B5EF4-FFF2-40B4-BE49-F238E27FC236}">
                <a16:creationId xmlns:a16="http://schemas.microsoft.com/office/drawing/2014/main" id="{36115A9C-65D6-46F1-8B3C-3B12672DC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530" y="4999757"/>
            <a:ext cx="978855" cy="17669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6" name="Line 40">
            <a:extLst>
              <a:ext uri="{FF2B5EF4-FFF2-40B4-BE49-F238E27FC236}">
                <a16:creationId xmlns:a16="http://schemas.microsoft.com/office/drawing/2014/main" id="{FBD68BD3-BCC6-4D46-A210-453A36E05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737" y="5109142"/>
            <a:ext cx="1664614" cy="9536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7" name="Line 41">
            <a:extLst>
              <a:ext uri="{FF2B5EF4-FFF2-40B4-BE49-F238E27FC236}">
                <a16:creationId xmlns:a16="http://schemas.microsoft.com/office/drawing/2014/main" id="{AC321E54-A101-4526-99CF-6083709BA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726" y="4579046"/>
            <a:ext cx="2569143" cy="58759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8" name="Line 42">
            <a:extLst>
              <a:ext uri="{FF2B5EF4-FFF2-40B4-BE49-F238E27FC236}">
                <a16:creationId xmlns:a16="http://schemas.microsoft.com/office/drawing/2014/main" id="{816CC965-E926-40A9-A9CB-12E938721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335" y="4876349"/>
            <a:ext cx="2792120" cy="31553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9" name="Line 43">
            <a:extLst>
              <a:ext uri="{FF2B5EF4-FFF2-40B4-BE49-F238E27FC236}">
                <a16:creationId xmlns:a16="http://schemas.microsoft.com/office/drawing/2014/main" id="{036D26DB-FFB6-4995-94B9-F31BA0DF4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5" y="5235355"/>
            <a:ext cx="2250805" cy="19493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0" name="Line 44">
            <a:extLst>
              <a:ext uri="{FF2B5EF4-FFF2-40B4-BE49-F238E27FC236}">
                <a16:creationId xmlns:a16="http://schemas.microsoft.com/office/drawing/2014/main" id="{EB3F2D4A-AA8B-4AE0-8B5B-ACB599B4A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714" y="4529963"/>
            <a:ext cx="1684247" cy="61143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1" name="Line 45">
            <a:extLst>
              <a:ext uri="{FF2B5EF4-FFF2-40B4-BE49-F238E27FC236}">
                <a16:creationId xmlns:a16="http://schemas.microsoft.com/office/drawing/2014/main" id="{B91214A7-A07A-4AE7-8428-2562460B9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335" y="4869337"/>
            <a:ext cx="2330740" cy="31693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" name="Line 46">
            <a:extLst>
              <a:ext uri="{FF2B5EF4-FFF2-40B4-BE49-F238E27FC236}">
                <a16:creationId xmlns:a16="http://schemas.microsoft.com/office/drawing/2014/main" id="{5F6294E7-38B2-4320-BB21-52B2C9C25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5" y="5245172"/>
            <a:ext cx="1747354" cy="22437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3" name="Line 47">
            <a:extLst>
              <a:ext uri="{FF2B5EF4-FFF2-40B4-BE49-F238E27FC236}">
                <a16:creationId xmlns:a16="http://schemas.microsoft.com/office/drawing/2014/main" id="{1AD2C393-07C2-424B-BF02-70580F2E5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530" y="4865130"/>
            <a:ext cx="1838508" cy="31553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4" name="Line 48">
            <a:extLst>
              <a:ext uri="{FF2B5EF4-FFF2-40B4-BE49-F238E27FC236}">
                <a16:creationId xmlns:a16="http://schemas.microsoft.com/office/drawing/2014/main" id="{3554D6EB-1A67-47FD-BB28-5B5B78188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9452" y="5238160"/>
            <a:ext cx="2210136" cy="20895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5" name="Line 49">
            <a:extLst>
              <a:ext uri="{FF2B5EF4-FFF2-40B4-BE49-F238E27FC236}">
                <a16:creationId xmlns:a16="http://schemas.microsoft.com/office/drawing/2014/main" id="{EBB817F4-690F-4D81-B5E7-15A17BE8F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421" y="5344740"/>
            <a:ext cx="611434" cy="42491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6" name="Line 50">
            <a:extLst>
              <a:ext uri="{FF2B5EF4-FFF2-40B4-BE49-F238E27FC236}">
                <a16:creationId xmlns:a16="http://schemas.microsoft.com/office/drawing/2014/main" id="{3AC31225-188D-4233-BF8C-8B6E9D1CC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0850" y="4006879"/>
            <a:ext cx="1259329" cy="106720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7" name="Line 51">
            <a:extLst>
              <a:ext uri="{FF2B5EF4-FFF2-40B4-BE49-F238E27FC236}">
                <a16:creationId xmlns:a16="http://schemas.microsoft.com/office/drawing/2014/main" id="{D2801C4C-E738-4A20-A7F4-1C07A1E80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3916" y="3732014"/>
            <a:ext cx="1292986" cy="132664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8" name="Line 52">
            <a:extLst>
              <a:ext uri="{FF2B5EF4-FFF2-40B4-BE49-F238E27FC236}">
                <a16:creationId xmlns:a16="http://schemas.microsoft.com/office/drawing/2014/main" id="{77D460BF-58FB-4199-929E-F9F88F24E9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9526" y="3869447"/>
            <a:ext cx="1278962" cy="119622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9" name="Line 53">
            <a:extLst>
              <a:ext uri="{FF2B5EF4-FFF2-40B4-BE49-F238E27FC236}">
                <a16:creationId xmlns:a16="http://schemas.microsoft.com/office/drawing/2014/main" id="{17F570CE-8D25-4DD4-9345-E7E58C2244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3140" y="3969015"/>
            <a:ext cx="1605715" cy="112189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0" name="Line 54">
            <a:extLst>
              <a:ext uri="{FF2B5EF4-FFF2-40B4-BE49-F238E27FC236}">
                <a16:creationId xmlns:a16="http://schemas.microsoft.com/office/drawing/2014/main" id="{8E2B83CE-A3D6-46B5-93E2-10883EB19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4205" y="5385409"/>
            <a:ext cx="926967" cy="108403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1" name="Line 55">
            <a:extLst>
              <a:ext uri="{FF2B5EF4-FFF2-40B4-BE49-F238E27FC236}">
                <a16:creationId xmlns:a16="http://schemas.microsoft.com/office/drawing/2014/main" id="{CE3CAC8E-162C-424C-A629-F4D404DE11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7974" y="3987246"/>
            <a:ext cx="1931065" cy="111768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2" name="Line 56">
            <a:extLst>
              <a:ext uri="{FF2B5EF4-FFF2-40B4-BE49-F238E27FC236}">
                <a16:creationId xmlns:a16="http://schemas.microsoft.com/office/drawing/2014/main" id="{6BE936A6-CF6F-40B5-847C-3610FFDD8A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77649" y="3807742"/>
            <a:ext cx="1551022" cy="127054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3" name="Line 57">
            <a:extLst>
              <a:ext uri="{FF2B5EF4-FFF2-40B4-BE49-F238E27FC236}">
                <a16:creationId xmlns:a16="http://schemas.microsoft.com/office/drawing/2014/main" id="{9AB203FF-109F-4F74-9FAA-08A69FA49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0948" y="5396628"/>
            <a:ext cx="468392" cy="63667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4" name="Line 58">
            <a:extLst>
              <a:ext uri="{FF2B5EF4-FFF2-40B4-BE49-F238E27FC236}">
                <a16:creationId xmlns:a16="http://schemas.microsoft.com/office/drawing/2014/main" id="{4A78B75F-1025-4BED-9220-172DF5131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3601" y="3761464"/>
            <a:ext cx="137432" cy="123548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5" name="Line 59">
            <a:extLst>
              <a:ext uri="{FF2B5EF4-FFF2-40B4-BE49-F238E27FC236}">
                <a16:creationId xmlns:a16="http://schemas.microsoft.com/office/drawing/2014/main" id="{3DE79CB7-972B-4F1F-A81D-BF3CF56A6A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5773" y="3842801"/>
            <a:ext cx="1821680" cy="124951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6" name="Line 60">
            <a:extLst>
              <a:ext uri="{FF2B5EF4-FFF2-40B4-BE49-F238E27FC236}">
                <a16:creationId xmlns:a16="http://schemas.microsoft.com/office/drawing/2014/main" id="{B837B503-7945-4C20-87E2-A98CC0DFA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4755" y="3869447"/>
            <a:ext cx="699783" cy="115835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7" name="Line 61">
            <a:extLst>
              <a:ext uri="{FF2B5EF4-FFF2-40B4-BE49-F238E27FC236}">
                <a16:creationId xmlns:a16="http://schemas.microsoft.com/office/drawing/2014/main" id="{57236EAF-61ED-4E93-BD25-76167287A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388" y="5392421"/>
            <a:ext cx="622653" cy="82038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8" name="Line 62">
            <a:extLst>
              <a:ext uri="{FF2B5EF4-FFF2-40B4-BE49-F238E27FC236}">
                <a16:creationId xmlns:a16="http://schemas.microsoft.com/office/drawing/2014/main" id="{AF40AE27-D10F-4BBA-9A60-79AE25E65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9311" y="5253586"/>
            <a:ext cx="1821680" cy="30571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9" name="Line 63">
            <a:extLst>
              <a:ext uri="{FF2B5EF4-FFF2-40B4-BE49-F238E27FC236}">
                <a16:creationId xmlns:a16="http://schemas.microsoft.com/office/drawing/2014/main" id="{F3335545-B33A-4C9A-904A-8010F0EEF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4873" y="5339131"/>
            <a:ext cx="1144335" cy="75728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0" name="Line 64">
            <a:extLst>
              <a:ext uri="{FF2B5EF4-FFF2-40B4-BE49-F238E27FC236}">
                <a16:creationId xmlns:a16="http://schemas.microsoft.com/office/drawing/2014/main" id="{1989E620-975B-4ED2-847F-E08047D0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6891" y="5423273"/>
            <a:ext cx="251024" cy="67874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1" name="Line 65">
            <a:extLst>
              <a:ext uri="{FF2B5EF4-FFF2-40B4-BE49-F238E27FC236}">
                <a16:creationId xmlns:a16="http://schemas.microsoft.com/office/drawing/2014/main" id="{5001335E-E0E1-4CAC-9C68-C16500FBD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9526" y="5259196"/>
            <a:ext cx="1222867" cy="23559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2" name="Line 66">
            <a:extLst>
              <a:ext uri="{FF2B5EF4-FFF2-40B4-BE49-F238E27FC236}">
                <a16:creationId xmlns:a16="http://schemas.microsoft.com/office/drawing/2014/main" id="{964D048A-96E4-4D5B-9A58-55C3B67A0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9924" y="5389616"/>
            <a:ext cx="712404" cy="89611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3" name="Line 67">
            <a:extLst>
              <a:ext uri="{FF2B5EF4-FFF2-40B4-BE49-F238E27FC236}">
                <a16:creationId xmlns:a16="http://schemas.microsoft.com/office/drawing/2014/main" id="{FAA60C83-0486-4AF3-808E-3651C4D00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9204" y="5132982"/>
            <a:ext cx="2120385" cy="7572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4" name="Line 68">
            <a:extLst>
              <a:ext uri="{FF2B5EF4-FFF2-40B4-BE49-F238E27FC236}">
                <a16:creationId xmlns:a16="http://schemas.microsoft.com/office/drawing/2014/main" id="{C0B7E9BA-0561-4BA4-AFD7-EE46D817ED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90590" y="3339350"/>
            <a:ext cx="229989" cy="93818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5" name="Line 69">
            <a:extLst>
              <a:ext uri="{FF2B5EF4-FFF2-40B4-BE49-F238E27FC236}">
                <a16:creationId xmlns:a16="http://schemas.microsoft.com/office/drawing/2014/main" id="{EF0AEAF0-3D49-4309-97BE-E468C51760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9177" y="3539889"/>
            <a:ext cx="42071" cy="73203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6" name="Line 70">
            <a:extLst>
              <a:ext uri="{FF2B5EF4-FFF2-40B4-BE49-F238E27FC236}">
                <a16:creationId xmlns:a16="http://schemas.microsoft.com/office/drawing/2014/main" id="{4AE65A16-FC58-4196-8B4C-25E08DE42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73" y="4677212"/>
            <a:ext cx="343581" cy="52729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7" name="Line 71">
            <a:extLst>
              <a:ext uri="{FF2B5EF4-FFF2-40B4-BE49-F238E27FC236}">
                <a16:creationId xmlns:a16="http://schemas.microsoft.com/office/drawing/2014/main" id="{9251B11E-66AB-462B-9081-A5DA2DD91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4041" y="4507525"/>
            <a:ext cx="1363104" cy="8414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8" name="Line 72">
            <a:extLst>
              <a:ext uri="{FF2B5EF4-FFF2-40B4-BE49-F238E27FC236}">
                <a16:creationId xmlns:a16="http://schemas.microsoft.com/office/drawing/2014/main" id="{40BF1AF6-B975-4BFF-9401-6C6EDA56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822" y="4565022"/>
            <a:ext cx="1326643" cy="46558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9" name="Line 73">
            <a:extLst>
              <a:ext uri="{FF2B5EF4-FFF2-40B4-BE49-F238E27FC236}">
                <a16:creationId xmlns:a16="http://schemas.microsoft.com/office/drawing/2014/main" id="{BF269DA3-DE2F-4D66-9F56-FC8CF5941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325" y="4653372"/>
            <a:ext cx="694174" cy="73344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0" name="Line 74">
            <a:extLst>
              <a:ext uri="{FF2B5EF4-FFF2-40B4-BE49-F238E27FC236}">
                <a16:creationId xmlns:a16="http://schemas.microsoft.com/office/drawing/2014/main" id="{C4BEE46A-C995-485E-A909-AD8A23566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0018" y="4570632"/>
            <a:ext cx="2030633" cy="75026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1" name="Line 75">
            <a:extLst>
              <a:ext uri="{FF2B5EF4-FFF2-40B4-BE49-F238E27FC236}">
                <a16:creationId xmlns:a16="http://schemas.microsoft.com/office/drawing/2014/main" id="{CB741B41-D666-4C59-9A28-01BCDD72A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029" y="4552401"/>
            <a:ext cx="1799242" cy="49363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2" name="Line 76">
            <a:extLst>
              <a:ext uri="{FF2B5EF4-FFF2-40B4-BE49-F238E27FC236}">
                <a16:creationId xmlns:a16="http://schemas.microsoft.com/office/drawing/2014/main" id="{7C3C7DE7-700E-433D-B904-572FCBFF3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580" y="4614105"/>
            <a:ext cx="569363" cy="37303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3" name="Line 77">
            <a:extLst>
              <a:ext uri="{FF2B5EF4-FFF2-40B4-BE49-F238E27FC236}">
                <a16:creationId xmlns:a16="http://schemas.microsoft.com/office/drawing/2014/main" id="{EF8BCB80-AAEE-419A-BDFD-9611BA9C0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029" y="4549596"/>
            <a:ext cx="476806" cy="12621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4" name="Line 78">
            <a:extLst>
              <a:ext uri="{FF2B5EF4-FFF2-40B4-BE49-F238E27FC236}">
                <a16:creationId xmlns:a16="http://schemas.microsoft.com/office/drawing/2014/main" id="{74A20100-C3A2-450B-A8A8-A6C103C66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44" y="4642153"/>
            <a:ext cx="287486" cy="26084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5" name="Line 79">
            <a:extLst>
              <a:ext uri="{FF2B5EF4-FFF2-40B4-BE49-F238E27FC236}">
                <a16:creationId xmlns:a16="http://schemas.microsoft.com/office/drawing/2014/main" id="{A2C34028-8B2E-4145-92E0-132D9652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201" y="4591667"/>
            <a:ext cx="928369" cy="46138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6" name="Line 80">
            <a:extLst>
              <a:ext uri="{FF2B5EF4-FFF2-40B4-BE49-F238E27FC236}">
                <a16:creationId xmlns:a16="http://schemas.microsoft.com/office/drawing/2014/main" id="{85159681-2D63-4357-A04F-C60670469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5444" y="4499111"/>
            <a:ext cx="1786620" cy="5188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7" name="Line 81">
            <a:extLst>
              <a:ext uri="{FF2B5EF4-FFF2-40B4-BE49-F238E27FC236}">
                <a16:creationId xmlns:a16="http://schemas.microsoft.com/office/drawing/2014/main" id="{BFEA8BA4-E42F-494A-973E-957B56686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1237" y="4528561"/>
            <a:ext cx="2023621" cy="31833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8" name="Line 82">
            <a:extLst>
              <a:ext uri="{FF2B5EF4-FFF2-40B4-BE49-F238E27FC236}">
                <a16:creationId xmlns:a16="http://schemas.microsoft.com/office/drawing/2014/main" id="{C6E76577-ED26-44CE-97A1-6F99AAB8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8799" y="4594472"/>
            <a:ext cx="1514560" cy="79374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9" name="Line 83">
            <a:extLst>
              <a:ext uri="{FF2B5EF4-FFF2-40B4-BE49-F238E27FC236}">
                <a16:creationId xmlns:a16="http://schemas.microsoft.com/office/drawing/2014/main" id="{66725E4F-6023-4DE2-9494-09EDF7F97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5444" y="4492099"/>
            <a:ext cx="891908" cy="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0" name="Line 84">
            <a:extLst>
              <a:ext uri="{FF2B5EF4-FFF2-40B4-BE49-F238E27FC236}">
                <a16:creationId xmlns:a16="http://schemas.microsoft.com/office/drawing/2014/main" id="{7AF581D1-2198-45FA-B514-190C5DA00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834" y="4534170"/>
            <a:ext cx="1563643" cy="30010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1" name="Line 85">
            <a:extLst>
              <a:ext uri="{FF2B5EF4-FFF2-40B4-BE49-F238E27FC236}">
                <a16:creationId xmlns:a16="http://schemas.microsoft.com/office/drawing/2014/main" id="{FFC79E5B-430E-4FF0-AB47-CFE57D338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9165" y="4626727"/>
            <a:ext cx="1040559" cy="79093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2" name="Line 86">
            <a:extLst>
              <a:ext uri="{FF2B5EF4-FFF2-40B4-BE49-F238E27FC236}">
                <a16:creationId xmlns:a16="http://schemas.microsoft.com/office/drawing/2014/main" id="{206B6CCD-07A7-4685-8A60-E961F355C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029" y="4548194"/>
            <a:ext cx="1072814" cy="27065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3" name="Line 87">
            <a:extLst>
              <a:ext uri="{FF2B5EF4-FFF2-40B4-BE49-F238E27FC236}">
                <a16:creationId xmlns:a16="http://schemas.microsoft.com/office/drawing/2014/main" id="{318E21EA-AB55-4281-B2DD-8D6AE932C7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142" y="3333741"/>
            <a:ext cx="1660407" cy="104196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4" name="Line 88">
            <a:extLst>
              <a:ext uri="{FF2B5EF4-FFF2-40B4-BE49-F238E27FC236}">
                <a16:creationId xmlns:a16="http://schemas.microsoft.com/office/drawing/2014/main" id="{DB347DC6-7661-4AA3-9BFC-38150DC8F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6761" y="3741831"/>
            <a:ext cx="406688" cy="57076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5" name="Line 89">
            <a:extLst>
              <a:ext uri="{FF2B5EF4-FFF2-40B4-BE49-F238E27FC236}">
                <a16:creationId xmlns:a16="http://schemas.microsoft.com/office/drawing/2014/main" id="{BE428BE1-C553-44D1-A306-BEEE8EBC4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6998" y="2525976"/>
            <a:ext cx="72923" cy="59741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6" name="Line 90">
            <a:extLst>
              <a:ext uri="{FF2B5EF4-FFF2-40B4-BE49-F238E27FC236}">
                <a16:creationId xmlns:a16="http://schemas.microsoft.com/office/drawing/2014/main" id="{FFF4B125-791A-48E1-A715-80BBA284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7667" y="2516159"/>
            <a:ext cx="260841" cy="80776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7" name="Line 91">
            <a:extLst>
              <a:ext uri="{FF2B5EF4-FFF2-40B4-BE49-F238E27FC236}">
                <a16:creationId xmlns:a16="http://schemas.microsoft.com/office/drawing/2014/main" id="{01B318B3-9C52-4686-BC90-C54D98B174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0525" y="3263622"/>
            <a:ext cx="1816070" cy="51326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8" name="Line 92">
            <a:extLst>
              <a:ext uri="{FF2B5EF4-FFF2-40B4-BE49-F238E27FC236}">
                <a16:creationId xmlns:a16="http://schemas.microsoft.com/office/drawing/2014/main" id="{A4190EA5-895F-4DB6-93A4-4CFE16CCB1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1550" y="3452942"/>
            <a:ext cx="1562241" cy="33656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9" name="Line 93">
            <a:extLst>
              <a:ext uri="{FF2B5EF4-FFF2-40B4-BE49-F238E27FC236}">
                <a16:creationId xmlns:a16="http://schemas.microsoft.com/office/drawing/2014/main" id="{98DB370C-A6E7-44CE-A451-C288BB438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23706" y="3856825"/>
            <a:ext cx="755878" cy="6871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0" name="Line 94">
            <a:extLst>
              <a:ext uri="{FF2B5EF4-FFF2-40B4-BE49-F238E27FC236}">
                <a16:creationId xmlns:a16="http://schemas.microsoft.com/office/drawing/2014/main" id="{383C7138-5A35-4CF1-8958-82D1DDF5A7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3039" y="3660493"/>
            <a:ext cx="2096544" cy="15846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1" name="Line 95">
            <a:extLst>
              <a:ext uri="{FF2B5EF4-FFF2-40B4-BE49-F238E27FC236}">
                <a16:creationId xmlns:a16="http://schemas.microsoft.com/office/drawing/2014/main" id="{EE861F41-D7D0-48E2-A8DE-AB2010177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19928" y="3542694"/>
            <a:ext cx="1583277" cy="25943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2" name="Line 96">
            <a:extLst>
              <a:ext uri="{FF2B5EF4-FFF2-40B4-BE49-F238E27FC236}">
                <a16:creationId xmlns:a16="http://schemas.microsoft.com/office/drawing/2014/main" id="{9469A83A-F436-48D2-9965-1ADEAE28C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11514" y="3276244"/>
            <a:ext cx="1517365" cy="49223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3" name="Line 97">
            <a:extLst>
              <a:ext uri="{FF2B5EF4-FFF2-40B4-BE49-F238E27FC236}">
                <a16:creationId xmlns:a16="http://schemas.microsoft.com/office/drawing/2014/main" id="{EB5A3C6E-F4C1-4328-8A9F-B45E9251A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822" y="3778292"/>
            <a:ext cx="1395359" cy="5048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4" name="Line 98">
            <a:extLst>
              <a:ext uri="{FF2B5EF4-FFF2-40B4-BE49-F238E27FC236}">
                <a16:creationId xmlns:a16="http://schemas.microsoft.com/office/drawing/2014/main" id="{FE86A52A-BE37-4580-92CF-D46301038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328" y="2025329"/>
            <a:ext cx="552534" cy="110787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5" name="Line 99">
            <a:extLst>
              <a:ext uri="{FF2B5EF4-FFF2-40B4-BE49-F238E27FC236}">
                <a16:creationId xmlns:a16="http://schemas.microsoft.com/office/drawing/2014/main" id="{5E771694-CD67-49DB-A598-185C07F16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754" y="2018317"/>
            <a:ext cx="778316" cy="131682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6" name="Line 100">
            <a:extLst>
              <a:ext uri="{FF2B5EF4-FFF2-40B4-BE49-F238E27FC236}">
                <a16:creationId xmlns:a16="http://schemas.microsoft.com/office/drawing/2014/main" id="{ADD2D627-4AB1-4941-B064-BEB45B9C9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3028" y="2210442"/>
            <a:ext cx="471197" cy="92276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7" name="Line 101">
            <a:extLst>
              <a:ext uri="{FF2B5EF4-FFF2-40B4-BE49-F238E27FC236}">
                <a16:creationId xmlns:a16="http://schemas.microsoft.com/office/drawing/2014/main" id="{30DDB113-F6E7-4B4B-BD26-6E7BF329B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1615" y="2225868"/>
            <a:ext cx="286084" cy="109665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8" name="Line 102">
            <a:extLst>
              <a:ext uri="{FF2B5EF4-FFF2-40B4-BE49-F238E27FC236}">
                <a16:creationId xmlns:a16="http://schemas.microsoft.com/office/drawing/2014/main" id="{3EE0CD25-C35E-43A2-8F2D-F629F245B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2176" y="1691565"/>
            <a:ext cx="246817" cy="143182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9" name="Line 103">
            <a:extLst>
              <a:ext uri="{FF2B5EF4-FFF2-40B4-BE49-F238E27FC236}">
                <a16:creationId xmlns:a16="http://schemas.microsoft.com/office/drawing/2014/main" id="{DA9F9BBD-F89D-49AE-A520-D0B76F350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4970" y="1694370"/>
            <a:ext cx="44876" cy="162394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0" name="Line 104">
            <a:extLst>
              <a:ext uri="{FF2B5EF4-FFF2-40B4-BE49-F238E27FC236}">
                <a16:creationId xmlns:a16="http://schemas.microsoft.com/office/drawing/2014/main" id="{7B5E5D48-CFE1-46DA-90E5-EDBEDF26B4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1928" y="2868154"/>
            <a:ext cx="1703880" cy="34358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1" name="Line 105">
            <a:extLst>
              <a:ext uri="{FF2B5EF4-FFF2-40B4-BE49-F238E27FC236}">
                <a16:creationId xmlns:a16="http://schemas.microsoft.com/office/drawing/2014/main" id="{AECBE885-6A2D-4B9E-87CD-7D41D2DA2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7343" y="2896201"/>
            <a:ext cx="1466880" cy="49784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2" name="Line 106">
            <a:extLst>
              <a:ext uri="{FF2B5EF4-FFF2-40B4-BE49-F238E27FC236}">
                <a16:creationId xmlns:a16="http://schemas.microsoft.com/office/drawing/2014/main" id="{290ECBC3-ADC3-4E01-A901-96E82375E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3531" y="2235685"/>
            <a:ext cx="1579069" cy="51887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3" name="Line 107">
            <a:extLst>
              <a:ext uri="{FF2B5EF4-FFF2-40B4-BE49-F238E27FC236}">
                <a16:creationId xmlns:a16="http://schemas.microsoft.com/office/drawing/2014/main" id="{3AF4516A-F0AA-4D42-8425-49F91A7B9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11946" y="2517561"/>
            <a:ext cx="1790827" cy="27346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4" name="Line 108">
            <a:extLst>
              <a:ext uri="{FF2B5EF4-FFF2-40B4-BE49-F238E27FC236}">
                <a16:creationId xmlns:a16="http://schemas.microsoft.com/office/drawing/2014/main" id="{10BEFB64-5470-4F90-9413-71B1D1B25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6028" y="2899006"/>
            <a:ext cx="2009597" cy="71380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5" name="Line 109">
            <a:extLst>
              <a:ext uri="{FF2B5EF4-FFF2-40B4-BE49-F238E27FC236}">
                <a16:creationId xmlns:a16="http://schemas.microsoft.com/office/drawing/2014/main" id="{2536365A-29B3-416D-AF44-B4CB146023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4732" y="3236977"/>
            <a:ext cx="1813265" cy="6871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6" name="Line 110">
            <a:extLst>
              <a:ext uri="{FF2B5EF4-FFF2-40B4-BE49-F238E27FC236}">
                <a16:creationId xmlns:a16="http://schemas.microsoft.com/office/drawing/2014/main" id="{AE462A5D-4C1F-4652-951F-9F55808A2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2952" y="3328131"/>
            <a:ext cx="1565046" cy="9395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7" name="Line 111">
            <a:extLst>
              <a:ext uri="{FF2B5EF4-FFF2-40B4-BE49-F238E27FC236}">
                <a16:creationId xmlns:a16="http://schemas.microsoft.com/office/drawing/2014/main" id="{1039CB1A-23FB-441A-9A9B-2F7AB872A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21330" y="2914432"/>
            <a:ext cx="1047571" cy="33236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8" name="Line 112">
            <a:extLst>
              <a:ext uri="{FF2B5EF4-FFF2-40B4-BE49-F238E27FC236}">
                <a16:creationId xmlns:a16="http://schemas.microsoft.com/office/drawing/2014/main" id="{950B031A-998B-4E84-A3CF-6FF73689E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039" y="3344960"/>
            <a:ext cx="2106361" cy="29029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9" name="Line 113">
            <a:extLst>
              <a:ext uri="{FF2B5EF4-FFF2-40B4-BE49-F238E27FC236}">
                <a16:creationId xmlns:a16="http://schemas.microsoft.com/office/drawing/2014/main" id="{59AA91FE-5C99-4A76-BC2D-8410973A1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203" y="2755964"/>
            <a:ext cx="698381" cy="41930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0" name="Line 114">
            <a:extLst>
              <a:ext uri="{FF2B5EF4-FFF2-40B4-BE49-F238E27FC236}">
                <a16:creationId xmlns:a16="http://schemas.microsoft.com/office/drawing/2014/main" id="{5C9810C3-99EF-4F98-8661-C09014C90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399" y="2761574"/>
            <a:ext cx="952210" cy="60722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1" name="Line 115">
            <a:extLst>
              <a:ext uri="{FF2B5EF4-FFF2-40B4-BE49-F238E27FC236}">
                <a16:creationId xmlns:a16="http://schemas.microsoft.com/office/drawing/2014/main" id="{564F141D-CB4A-42C7-B63B-1FC4CBA2C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694" y="2824680"/>
            <a:ext cx="504853" cy="73484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2" name="Line 116">
            <a:extLst>
              <a:ext uri="{FF2B5EF4-FFF2-40B4-BE49-F238E27FC236}">
                <a16:creationId xmlns:a16="http://schemas.microsoft.com/office/drawing/2014/main" id="{FA957AA5-FA5E-4BCD-AF81-D8A078BA1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865" y="2342265"/>
            <a:ext cx="3253500" cy="86245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3" name="Line 117">
            <a:extLst>
              <a:ext uri="{FF2B5EF4-FFF2-40B4-BE49-F238E27FC236}">
                <a16:creationId xmlns:a16="http://schemas.microsoft.com/office/drawing/2014/main" id="{82A3FD59-8D17-43E9-9956-DAAD87834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46" y="2375922"/>
            <a:ext cx="2207332" cy="100550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4" name="Line 118">
            <a:extLst>
              <a:ext uri="{FF2B5EF4-FFF2-40B4-BE49-F238E27FC236}">
                <a16:creationId xmlns:a16="http://schemas.microsoft.com/office/drawing/2014/main" id="{7E5CEEC8-CECA-48C2-945C-09F65FB4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462" y="2347874"/>
            <a:ext cx="3503122" cy="105037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5" name="Line 119">
            <a:extLst>
              <a:ext uri="{FF2B5EF4-FFF2-40B4-BE49-F238E27FC236}">
                <a16:creationId xmlns:a16="http://schemas.microsoft.com/office/drawing/2014/main" id="{F8348E26-6D64-4B52-8BD0-28419620A0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3221" y="1847228"/>
            <a:ext cx="1372921" cy="37723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6" name="Line 120">
            <a:extLst>
              <a:ext uri="{FF2B5EF4-FFF2-40B4-BE49-F238E27FC236}">
                <a16:creationId xmlns:a16="http://schemas.microsoft.com/office/drawing/2014/main" id="{FCCD71DD-A378-4BBE-89FD-CBB71A628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1830" y="2065998"/>
            <a:ext cx="1600105" cy="19072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7" name="Line 121">
            <a:extLst>
              <a:ext uri="{FF2B5EF4-FFF2-40B4-BE49-F238E27FC236}">
                <a16:creationId xmlns:a16="http://schemas.microsoft.com/office/drawing/2014/main" id="{E9F91250-A728-46F1-A60D-D8A1C9702D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0783" y="1216161"/>
            <a:ext cx="1424809" cy="94519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8" name="Line 122">
            <a:extLst>
              <a:ext uri="{FF2B5EF4-FFF2-40B4-BE49-F238E27FC236}">
                <a16:creationId xmlns:a16="http://schemas.microsoft.com/office/drawing/2014/main" id="{629DF1A0-B18A-4714-9D5C-FB9A44CF63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10340" y="1659311"/>
            <a:ext cx="1081228" cy="52729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9" name="Line 123">
            <a:extLst>
              <a:ext uri="{FF2B5EF4-FFF2-40B4-BE49-F238E27FC236}">
                <a16:creationId xmlns:a16="http://schemas.microsoft.com/office/drawing/2014/main" id="{15F2A50F-4BBE-4D44-828A-1E11C8837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989" y="2429212"/>
            <a:ext cx="1333655" cy="115134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0" name="Line 124">
            <a:extLst>
              <a:ext uri="{FF2B5EF4-FFF2-40B4-BE49-F238E27FC236}">
                <a16:creationId xmlns:a16="http://schemas.microsoft.com/office/drawing/2014/main" id="{D985A314-CC78-4748-BFF4-867DDD7C7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439" y="2385738"/>
            <a:ext cx="1643579" cy="83861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1" name="Line 125">
            <a:extLst>
              <a:ext uri="{FF2B5EF4-FFF2-40B4-BE49-F238E27FC236}">
                <a16:creationId xmlns:a16="http://schemas.microsoft.com/office/drawing/2014/main" id="{FC6FC47D-DCA8-461F-8DCB-1F0156C8D7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5732" y="980563"/>
            <a:ext cx="486623" cy="110086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2" name="Line 126">
            <a:extLst>
              <a:ext uri="{FF2B5EF4-FFF2-40B4-BE49-F238E27FC236}">
                <a16:creationId xmlns:a16="http://schemas.microsoft.com/office/drawing/2014/main" id="{7CAD2851-7182-45A0-9FF8-35F9B88A8A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2165" y="2245501"/>
            <a:ext cx="2228367" cy="3505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Line 127">
            <a:extLst>
              <a:ext uri="{FF2B5EF4-FFF2-40B4-BE49-F238E27FC236}">
                <a16:creationId xmlns:a16="http://schemas.microsoft.com/office/drawing/2014/main" id="{F9C1EA21-2091-4AC2-B758-748B75CB6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1503" y="1011415"/>
            <a:ext cx="98166" cy="105177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Line 128">
            <a:extLst>
              <a:ext uri="{FF2B5EF4-FFF2-40B4-BE49-F238E27FC236}">
                <a16:creationId xmlns:a16="http://schemas.microsoft.com/office/drawing/2014/main" id="{40828F42-DBC1-49B7-A095-CBF5DEFC4E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958" y="1359203"/>
            <a:ext cx="346386" cy="72502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Line 129">
            <a:extLst>
              <a:ext uri="{FF2B5EF4-FFF2-40B4-BE49-F238E27FC236}">
                <a16:creationId xmlns:a16="http://schemas.microsoft.com/office/drawing/2014/main" id="{7CC6C825-6FFD-43FF-A18A-A9FEF6076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1427" y="1690163"/>
            <a:ext cx="818985" cy="481013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Line 130">
            <a:extLst>
              <a:ext uri="{FF2B5EF4-FFF2-40B4-BE49-F238E27FC236}">
                <a16:creationId xmlns:a16="http://schemas.microsoft.com/office/drawing/2014/main" id="{F6A0B602-9D6D-4D82-8EAE-81D90AD7B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7036" y="1545719"/>
            <a:ext cx="1189210" cy="63387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Line 131">
            <a:extLst>
              <a:ext uri="{FF2B5EF4-FFF2-40B4-BE49-F238E27FC236}">
                <a16:creationId xmlns:a16="http://schemas.microsoft.com/office/drawing/2014/main" id="{1FE6912A-17E1-4E92-B152-9D3538EE93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3822" y="1763086"/>
            <a:ext cx="99568" cy="30992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8" name="Line 132">
            <a:extLst>
              <a:ext uri="{FF2B5EF4-FFF2-40B4-BE49-F238E27FC236}">
                <a16:creationId xmlns:a16="http://schemas.microsoft.com/office/drawing/2014/main" id="{99838636-CEC1-4405-A91B-38A7C9169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400" y="2312815"/>
            <a:ext cx="789535" cy="10377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9" name="Line 133">
            <a:extLst>
              <a:ext uri="{FF2B5EF4-FFF2-40B4-BE49-F238E27FC236}">
                <a16:creationId xmlns:a16="http://schemas.microsoft.com/office/drawing/2014/main" id="{476C416F-21F4-4829-8CAF-76CEAA0EA2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44646" y="1680346"/>
            <a:ext cx="1832899" cy="54131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0" name="Line 134">
            <a:extLst>
              <a:ext uri="{FF2B5EF4-FFF2-40B4-BE49-F238E27FC236}">
                <a16:creationId xmlns:a16="http://schemas.microsoft.com/office/drawing/2014/main" id="{EEEB0666-D609-44F5-8FA3-BA99D7B0F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272" y="2305803"/>
            <a:ext cx="2165260" cy="20755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1" name="Line 135">
            <a:extLst>
              <a:ext uri="{FF2B5EF4-FFF2-40B4-BE49-F238E27FC236}">
                <a16:creationId xmlns:a16="http://schemas.microsoft.com/office/drawing/2014/main" id="{9E43B80C-C83A-4318-B101-E49CBC5D9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0901" y="2370312"/>
            <a:ext cx="1336459" cy="57216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2" name="Line 136">
            <a:extLst>
              <a:ext uri="{FF2B5EF4-FFF2-40B4-BE49-F238E27FC236}">
                <a16:creationId xmlns:a16="http://schemas.microsoft.com/office/drawing/2014/main" id="{AFAF3A69-E762-40B3-B0A8-9E8C68E9A9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8450" y="1277866"/>
            <a:ext cx="25243" cy="78392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3" name="Line 137">
            <a:extLst>
              <a:ext uri="{FF2B5EF4-FFF2-40B4-BE49-F238E27FC236}">
                <a16:creationId xmlns:a16="http://schemas.microsoft.com/office/drawing/2014/main" id="{35157EC7-D020-4D49-9A79-47C62A2B7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6415" y="1444748"/>
            <a:ext cx="1859544" cy="75587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4" name="Line 138">
            <a:extLst>
              <a:ext uri="{FF2B5EF4-FFF2-40B4-BE49-F238E27FC236}">
                <a16:creationId xmlns:a16="http://schemas.microsoft.com/office/drawing/2014/main" id="{5DD0EB93-E98D-4139-A3CD-86D72EB50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0575" y="2436224"/>
            <a:ext cx="1347678" cy="128036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5" name="Line 139">
            <a:extLst>
              <a:ext uri="{FF2B5EF4-FFF2-40B4-BE49-F238E27FC236}">
                <a16:creationId xmlns:a16="http://schemas.microsoft.com/office/drawing/2014/main" id="{B2EAF341-CDC5-4DFF-910E-C365A4ED6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332" y="2460064"/>
            <a:ext cx="1030743" cy="135609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6" name="Line 140">
            <a:extLst>
              <a:ext uri="{FF2B5EF4-FFF2-40B4-BE49-F238E27FC236}">
                <a16:creationId xmlns:a16="http://schemas.microsoft.com/office/drawing/2014/main" id="{F6E0C7E8-70C8-4E3F-B3BB-231BE4134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882" y="2478295"/>
            <a:ext cx="732038" cy="135609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7" name="Line 141">
            <a:extLst>
              <a:ext uri="{FF2B5EF4-FFF2-40B4-BE49-F238E27FC236}">
                <a16:creationId xmlns:a16="http://schemas.microsoft.com/office/drawing/2014/main" id="{FBD4A8A6-6A50-4BCB-A783-89791FE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953" y="2448845"/>
            <a:ext cx="1079825" cy="120603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8" name="Line 142">
            <a:extLst>
              <a:ext uri="{FF2B5EF4-FFF2-40B4-BE49-F238E27FC236}">
                <a16:creationId xmlns:a16="http://schemas.microsoft.com/office/drawing/2014/main" id="{48FB5981-0425-4B90-B32A-17F9B956FF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0523" y="2175383"/>
            <a:ext cx="1070009" cy="8975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9" name="Line 143">
            <a:extLst>
              <a:ext uri="{FF2B5EF4-FFF2-40B4-BE49-F238E27FC236}">
                <a16:creationId xmlns:a16="http://schemas.microsoft.com/office/drawing/2014/main" id="{61DB3402-ABB7-40D9-862F-C15F4A8212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6963" y="1161469"/>
            <a:ext cx="666126" cy="94099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0" name="Line 144">
            <a:extLst>
              <a:ext uri="{FF2B5EF4-FFF2-40B4-BE49-F238E27FC236}">
                <a16:creationId xmlns:a16="http://schemas.microsoft.com/office/drawing/2014/main" id="{929811A2-CEB6-4CA2-ACF8-615FBFE2B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451" y="2368910"/>
            <a:ext cx="2974428" cy="123969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1" name="Line 145">
            <a:extLst>
              <a:ext uri="{FF2B5EF4-FFF2-40B4-BE49-F238E27FC236}">
                <a16:creationId xmlns:a16="http://schemas.microsoft.com/office/drawing/2014/main" id="{E667344C-E0B9-48F0-A433-FD0588DFC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597" y="2016915"/>
            <a:ext cx="2090935" cy="24120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2" name="Line 146">
            <a:extLst>
              <a:ext uri="{FF2B5EF4-FFF2-40B4-BE49-F238E27FC236}">
                <a16:creationId xmlns:a16="http://schemas.microsoft.com/office/drawing/2014/main" id="{2F47C71E-740C-4FAE-A99E-5D93A24EAC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9056" y="1085741"/>
            <a:ext cx="1054583" cy="104336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3" name="Line 147">
            <a:extLst>
              <a:ext uri="{FF2B5EF4-FFF2-40B4-BE49-F238E27FC236}">
                <a16:creationId xmlns:a16="http://schemas.microsoft.com/office/drawing/2014/main" id="{82826E65-2B9F-4A59-8791-B02F0DAB9A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0027" y="1369020"/>
            <a:ext cx="940991" cy="77410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4" name="Line 148">
            <a:extLst>
              <a:ext uri="{FF2B5EF4-FFF2-40B4-BE49-F238E27FC236}">
                <a16:creationId xmlns:a16="http://schemas.microsoft.com/office/drawing/2014/main" id="{F4B5B532-DDE2-42E4-A5B2-80AA8922CD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1150" y="1450357"/>
            <a:ext cx="1431821" cy="73344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5" name="Line 149">
            <a:extLst>
              <a:ext uri="{FF2B5EF4-FFF2-40B4-BE49-F238E27FC236}">
                <a16:creationId xmlns:a16="http://schemas.microsoft.com/office/drawing/2014/main" id="{F5363430-81AF-4CEE-A16A-3829EB3E8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8560" y="2399762"/>
            <a:ext cx="844227" cy="52027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6" name="Line 150">
            <a:extLst>
              <a:ext uri="{FF2B5EF4-FFF2-40B4-BE49-F238E27FC236}">
                <a16:creationId xmlns:a16="http://schemas.microsoft.com/office/drawing/2014/main" id="{7E24585A-5B71-47C8-90B4-6D8A6B7BF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4297" y="1123605"/>
            <a:ext cx="576374" cy="97044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7" name="Line 151">
            <a:extLst>
              <a:ext uri="{FF2B5EF4-FFF2-40B4-BE49-F238E27FC236}">
                <a16:creationId xmlns:a16="http://schemas.microsoft.com/office/drawing/2014/main" id="{9CFBC8DE-7E0F-4EEA-8BC9-DF8A8677E6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4603" y="1784122"/>
            <a:ext cx="2208734" cy="45577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8" name="Line 152">
            <a:extLst>
              <a:ext uri="{FF2B5EF4-FFF2-40B4-BE49-F238E27FC236}">
                <a16:creationId xmlns:a16="http://schemas.microsoft.com/office/drawing/2014/main" id="{168ED93D-86E3-4B18-A644-1AE716F7B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616" y="1464381"/>
            <a:ext cx="186515" cy="60722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9" name="Line 153">
            <a:extLst>
              <a:ext uri="{FF2B5EF4-FFF2-40B4-BE49-F238E27FC236}">
                <a16:creationId xmlns:a16="http://schemas.microsoft.com/office/drawing/2014/main" id="{9700BFA9-4230-47E0-A605-A64EAE469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1593" y="2287573"/>
            <a:ext cx="1738940" cy="2945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0" name="Line 154">
            <a:extLst>
              <a:ext uri="{FF2B5EF4-FFF2-40B4-BE49-F238E27FC236}">
                <a16:creationId xmlns:a16="http://schemas.microsoft.com/office/drawing/2014/main" id="{A7E85ACE-DEC4-4A41-86DE-15256134B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587" y="1280670"/>
            <a:ext cx="967636" cy="85684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1" name="Line 155">
            <a:extLst>
              <a:ext uri="{FF2B5EF4-FFF2-40B4-BE49-F238E27FC236}">
                <a16:creationId xmlns:a16="http://schemas.microsoft.com/office/drawing/2014/main" id="{6D2C63A2-E83B-4092-BB8E-8F39B56F4E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6963" y="1939785"/>
            <a:ext cx="590398" cy="25523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2" name="Line 156">
            <a:extLst>
              <a:ext uri="{FF2B5EF4-FFF2-40B4-BE49-F238E27FC236}">
                <a16:creationId xmlns:a16="http://schemas.microsoft.com/office/drawing/2014/main" id="{0C695115-3D9B-4AD1-8E04-78359D7A7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8701" y="2338058"/>
            <a:ext cx="1207441" cy="304314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3" name="Line 157">
            <a:extLst>
              <a:ext uri="{FF2B5EF4-FFF2-40B4-BE49-F238E27FC236}">
                <a16:creationId xmlns:a16="http://schemas.microsoft.com/office/drawing/2014/main" id="{75FF1EF3-357D-4ED4-8243-D7C29D572D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5495" y="1593399"/>
            <a:ext cx="556741" cy="53710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4" name="Line 158">
            <a:extLst>
              <a:ext uri="{FF2B5EF4-FFF2-40B4-BE49-F238E27FC236}">
                <a16:creationId xmlns:a16="http://schemas.microsoft.com/office/drawing/2014/main" id="{AE25A0F4-5F8E-446F-A268-2939525AA5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2344" y="1800950"/>
            <a:ext cx="267853" cy="312729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5" name="Line 159">
            <a:extLst>
              <a:ext uri="{FF2B5EF4-FFF2-40B4-BE49-F238E27FC236}">
                <a16:creationId xmlns:a16="http://schemas.microsoft.com/office/drawing/2014/main" id="{BAE89D9E-796B-46DE-A4E8-397276EB74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661" y="2403969"/>
            <a:ext cx="430528" cy="27626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6" name="Line 160">
            <a:extLst>
              <a:ext uri="{FF2B5EF4-FFF2-40B4-BE49-F238E27FC236}">
                <a16:creationId xmlns:a16="http://schemas.microsoft.com/office/drawing/2014/main" id="{73B9A199-2F34-44FB-806E-ED32FDC5B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5515" y="2467076"/>
            <a:ext cx="827399" cy="122006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7" name="Line 161">
            <a:extLst>
              <a:ext uri="{FF2B5EF4-FFF2-40B4-BE49-F238E27FC236}">
                <a16:creationId xmlns:a16="http://schemas.microsoft.com/office/drawing/2014/main" id="{E5B5B6F3-EA27-4540-87D7-6AF0CBC4C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995" y="1050682"/>
            <a:ext cx="253829" cy="1018121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8" name="Line 162">
            <a:extLst>
              <a:ext uri="{FF2B5EF4-FFF2-40B4-BE49-F238E27FC236}">
                <a16:creationId xmlns:a16="http://schemas.microsoft.com/office/drawing/2014/main" id="{BFBDA6BA-7192-4BED-81AA-9AD5EEC49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462" y="1977649"/>
            <a:ext cx="792339" cy="24261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9" name="Line 163">
            <a:extLst>
              <a:ext uri="{FF2B5EF4-FFF2-40B4-BE49-F238E27FC236}">
                <a16:creationId xmlns:a16="http://schemas.microsoft.com/office/drawing/2014/main" id="{23257365-7D6F-4020-9E92-45F062413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054" y="2317022"/>
            <a:ext cx="1703880" cy="265048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0" name="Line 164">
            <a:extLst>
              <a:ext uri="{FF2B5EF4-FFF2-40B4-BE49-F238E27FC236}">
                <a16:creationId xmlns:a16="http://schemas.microsoft.com/office/drawing/2014/main" id="{575ECC15-64F1-431E-921F-2BBFAA0A5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717" y="2342265"/>
            <a:ext cx="1789425" cy="482415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1" name="Line 165">
            <a:extLst>
              <a:ext uri="{FF2B5EF4-FFF2-40B4-BE49-F238E27FC236}">
                <a16:creationId xmlns:a16="http://schemas.microsoft.com/office/drawing/2014/main" id="{6FEB1006-C0BA-46C8-8F3B-97F4EB448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0942" y="1404079"/>
            <a:ext cx="577777" cy="708197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2" name="Line 166">
            <a:extLst>
              <a:ext uri="{FF2B5EF4-FFF2-40B4-BE49-F238E27FC236}">
                <a16:creationId xmlns:a16="http://schemas.microsoft.com/office/drawing/2014/main" id="{FCCAC9EF-7E9E-4AD0-B71E-8A6C172CE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7904" y="2600301"/>
            <a:ext cx="907334" cy="57357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3" name="Line 167">
            <a:extLst>
              <a:ext uri="{FF2B5EF4-FFF2-40B4-BE49-F238E27FC236}">
                <a16:creationId xmlns:a16="http://schemas.microsoft.com/office/drawing/2014/main" id="{4D901049-BFD5-45DB-8181-90AB8B451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1919" y="2568047"/>
            <a:ext cx="1945088" cy="81758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4" name="Line 168">
            <a:extLst>
              <a:ext uri="{FF2B5EF4-FFF2-40B4-BE49-F238E27FC236}">
                <a16:creationId xmlns:a16="http://schemas.microsoft.com/office/drawing/2014/main" id="{E867EBB5-4B0F-4185-9EB0-A18457E24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698" y="2639568"/>
            <a:ext cx="705392" cy="71100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5" name="Line 169">
            <a:extLst>
              <a:ext uri="{FF2B5EF4-FFF2-40B4-BE49-F238E27FC236}">
                <a16:creationId xmlns:a16="http://schemas.microsoft.com/office/drawing/2014/main" id="{42311599-E95F-4957-BD04-96B08AAA2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9121" y="2102460"/>
            <a:ext cx="1522975" cy="332362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6" name="Line 170">
            <a:extLst>
              <a:ext uri="{FF2B5EF4-FFF2-40B4-BE49-F238E27FC236}">
                <a16:creationId xmlns:a16="http://schemas.microsoft.com/office/drawing/2014/main" id="{084CB1E0-5A3A-4067-8C1F-7EC433AB6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24138" y="2702674"/>
            <a:ext cx="106580" cy="112189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7" name="Line 171">
            <a:extLst>
              <a:ext uri="{FF2B5EF4-FFF2-40B4-BE49-F238E27FC236}">
                <a16:creationId xmlns:a16="http://schemas.microsoft.com/office/drawing/2014/main" id="{73C5F736-35EB-4380-9DCE-0DB9298BE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6866" y="1824790"/>
            <a:ext cx="817582" cy="53570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58" name="Line 172">
            <a:extLst>
              <a:ext uri="{FF2B5EF4-FFF2-40B4-BE49-F238E27FC236}">
                <a16:creationId xmlns:a16="http://schemas.microsoft.com/office/drawing/2014/main" id="{BF467C45-F666-419B-BFED-A382F005C3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199" y="2619934"/>
            <a:ext cx="1218660" cy="962026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9" name="Line 173">
            <a:extLst>
              <a:ext uri="{FF2B5EF4-FFF2-40B4-BE49-F238E27FC236}">
                <a16:creationId xmlns:a16="http://schemas.microsoft.com/office/drawing/2014/main" id="{09AE33A0-EC87-4391-B2F6-A87EB2A31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9304" y="1966430"/>
            <a:ext cx="1156956" cy="437540"/>
          </a:xfrm>
          <a:prstGeom prst="line">
            <a:avLst/>
          </a:prstGeom>
          <a:noFill/>
          <a:ln w="23813" cap="rnd">
            <a:solidFill>
              <a:schemeClr val="bg1">
                <a:lumMod val="85000"/>
                <a:alpha val="8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2" name="Freeform 186">
            <a:extLst>
              <a:ext uri="{FF2B5EF4-FFF2-40B4-BE49-F238E27FC236}">
                <a16:creationId xmlns:a16="http://schemas.microsoft.com/office/drawing/2014/main" id="{784AFE24-378F-4FB2-9F30-DD17CC315487}"/>
              </a:ext>
            </a:extLst>
          </p:cNvPr>
          <p:cNvSpPr>
            <a:spLocks/>
          </p:cNvSpPr>
          <p:nvPr/>
        </p:nvSpPr>
        <p:spPr bwMode="auto">
          <a:xfrm>
            <a:off x="5199441" y="5667286"/>
            <a:ext cx="222977" cy="294498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3" name="Freeform 187">
            <a:extLst>
              <a:ext uri="{FF2B5EF4-FFF2-40B4-BE49-F238E27FC236}">
                <a16:creationId xmlns:a16="http://schemas.microsoft.com/office/drawing/2014/main" id="{E7CBB8B8-611E-4B8A-B23B-18B467A8E063}"/>
              </a:ext>
            </a:extLst>
          </p:cNvPr>
          <p:cNvSpPr>
            <a:spLocks/>
          </p:cNvSpPr>
          <p:nvPr/>
        </p:nvSpPr>
        <p:spPr bwMode="auto">
          <a:xfrm>
            <a:off x="7754560" y="3084119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4" name="Freeform 188">
            <a:extLst>
              <a:ext uri="{FF2B5EF4-FFF2-40B4-BE49-F238E27FC236}">
                <a16:creationId xmlns:a16="http://schemas.microsoft.com/office/drawing/2014/main" id="{28E734E6-6D7D-4CF4-83BE-AE7EC8DA26E1}"/>
              </a:ext>
            </a:extLst>
          </p:cNvPr>
          <p:cNvSpPr>
            <a:spLocks/>
          </p:cNvSpPr>
          <p:nvPr/>
        </p:nvSpPr>
        <p:spPr bwMode="auto">
          <a:xfrm>
            <a:off x="6690161" y="3281853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5" name="Freeform 189">
            <a:extLst>
              <a:ext uri="{FF2B5EF4-FFF2-40B4-BE49-F238E27FC236}">
                <a16:creationId xmlns:a16="http://schemas.microsoft.com/office/drawing/2014/main" id="{2262B6D7-436B-424F-9D89-C77A2FF09A45}"/>
              </a:ext>
            </a:extLst>
          </p:cNvPr>
          <p:cNvSpPr>
            <a:spLocks/>
          </p:cNvSpPr>
          <p:nvPr/>
        </p:nvSpPr>
        <p:spPr bwMode="auto">
          <a:xfrm>
            <a:off x="8792315" y="6256281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6" name="Freeform 190">
            <a:extLst>
              <a:ext uri="{FF2B5EF4-FFF2-40B4-BE49-F238E27FC236}">
                <a16:creationId xmlns:a16="http://schemas.microsoft.com/office/drawing/2014/main" id="{8874C77F-76DB-44C6-8EA4-B8C6505F0298}"/>
              </a:ext>
            </a:extLst>
          </p:cNvPr>
          <p:cNvSpPr>
            <a:spLocks/>
          </p:cNvSpPr>
          <p:nvPr/>
        </p:nvSpPr>
        <p:spPr bwMode="auto">
          <a:xfrm>
            <a:off x="6980452" y="6540962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7" name="Freeform 191">
            <a:extLst>
              <a:ext uri="{FF2B5EF4-FFF2-40B4-BE49-F238E27FC236}">
                <a16:creationId xmlns:a16="http://schemas.microsoft.com/office/drawing/2014/main" id="{84434911-E031-4D51-B2DE-7B9EF8512ACE}"/>
              </a:ext>
            </a:extLst>
          </p:cNvPr>
          <p:cNvSpPr>
            <a:spLocks/>
          </p:cNvSpPr>
          <p:nvPr/>
        </p:nvSpPr>
        <p:spPr bwMode="auto">
          <a:xfrm>
            <a:off x="8001378" y="328185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8" name="Freeform 192">
            <a:extLst>
              <a:ext uri="{FF2B5EF4-FFF2-40B4-BE49-F238E27FC236}">
                <a16:creationId xmlns:a16="http://schemas.microsoft.com/office/drawing/2014/main" id="{5F635AF3-3E18-4770-BA01-0A03AC0A73C0}"/>
              </a:ext>
            </a:extLst>
          </p:cNvPr>
          <p:cNvSpPr>
            <a:spLocks/>
          </p:cNvSpPr>
          <p:nvPr/>
        </p:nvSpPr>
        <p:spPr bwMode="auto">
          <a:xfrm>
            <a:off x="5946904" y="6280122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9" name="Freeform 193">
            <a:extLst>
              <a:ext uri="{FF2B5EF4-FFF2-40B4-BE49-F238E27FC236}">
                <a16:creationId xmlns:a16="http://schemas.microsoft.com/office/drawing/2014/main" id="{C0D9D848-F66D-4C02-98C9-08233EA99018}"/>
              </a:ext>
            </a:extLst>
          </p:cNvPr>
          <p:cNvSpPr>
            <a:spLocks/>
          </p:cNvSpPr>
          <p:nvPr/>
        </p:nvSpPr>
        <p:spPr bwMode="auto">
          <a:xfrm>
            <a:off x="5381749" y="5881848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0" name="Freeform 194">
            <a:extLst>
              <a:ext uri="{FF2B5EF4-FFF2-40B4-BE49-F238E27FC236}">
                <a16:creationId xmlns:a16="http://schemas.microsoft.com/office/drawing/2014/main" id="{22101E32-A625-48C7-96E6-CB0A0575F810}"/>
              </a:ext>
            </a:extLst>
          </p:cNvPr>
          <p:cNvSpPr>
            <a:spLocks/>
          </p:cNvSpPr>
          <p:nvPr/>
        </p:nvSpPr>
        <p:spPr bwMode="auto">
          <a:xfrm>
            <a:off x="6993073" y="6208601"/>
            <a:ext cx="222977" cy="294498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1" name="Freeform 195">
            <a:extLst>
              <a:ext uri="{FF2B5EF4-FFF2-40B4-BE49-F238E27FC236}">
                <a16:creationId xmlns:a16="http://schemas.microsoft.com/office/drawing/2014/main" id="{F2353E4F-EC00-4FD6-875A-8183C56A33C0}"/>
              </a:ext>
            </a:extLst>
          </p:cNvPr>
          <p:cNvSpPr>
            <a:spLocks/>
          </p:cNvSpPr>
          <p:nvPr/>
        </p:nvSpPr>
        <p:spPr bwMode="auto">
          <a:xfrm>
            <a:off x="7350678" y="637267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2" name="Freeform 196">
            <a:extLst>
              <a:ext uri="{FF2B5EF4-FFF2-40B4-BE49-F238E27FC236}">
                <a16:creationId xmlns:a16="http://schemas.microsoft.com/office/drawing/2014/main" id="{0C16099C-07BA-40C2-9C73-3C06084BCF3F}"/>
              </a:ext>
            </a:extLst>
          </p:cNvPr>
          <p:cNvSpPr>
            <a:spLocks/>
          </p:cNvSpPr>
          <p:nvPr/>
        </p:nvSpPr>
        <p:spPr bwMode="auto">
          <a:xfrm>
            <a:off x="7632554" y="6522732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3" name="Freeform 197">
            <a:extLst>
              <a:ext uri="{FF2B5EF4-FFF2-40B4-BE49-F238E27FC236}">
                <a16:creationId xmlns:a16="http://schemas.microsoft.com/office/drawing/2014/main" id="{898C4BED-815F-4878-B672-5B8776BE2009}"/>
              </a:ext>
            </a:extLst>
          </p:cNvPr>
          <p:cNvSpPr>
            <a:spLocks/>
          </p:cNvSpPr>
          <p:nvPr/>
        </p:nvSpPr>
        <p:spPr bwMode="auto">
          <a:xfrm>
            <a:off x="9180771" y="614268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4" name="Freeform 198">
            <a:extLst>
              <a:ext uri="{FF2B5EF4-FFF2-40B4-BE49-F238E27FC236}">
                <a16:creationId xmlns:a16="http://schemas.microsoft.com/office/drawing/2014/main" id="{A228BB2D-1583-471A-8384-F203A8EA0BC8}"/>
              </a:ext>
            </a:extLst>
          </p:cNvPr>
          <p:cNvSpPr>
            <a:spLocks/>
          </p:cNvSpPr>
          <p:nvPr/>
        </p:nvSpPr>
        <p:spPr bwMode="auto">
          <a:xfrm>
            <a:off x="5802460" y="5671493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5" name="Freeform 199">
            <a:extLst>
              <a:ext uri="{FF2B5EF4-FFF2-40B4-BE49-F238E27FC236}">
                <a16:creationId xmlns:a16="http://schemas.microsoft.com/office/drawing/2014/main" id="{4E0F688C-5498-4205-BC18-B770F29A02CC}"/>
              </a:ext>
            </a:extLst>
          </p:cNvPr>
          <p:cNvSpPr>
            <a:spLocks/>
          </p:cNvSpPr>
          <p:nvPr/>
        </p:nvSpPr>
        <p:spPr bwMode="auto">
          <a:xfrm>
            <a:off x="9006877" y="5776670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6" name="Freeform 200">
            <a:extLst>
              <a:ext uri="{FF2B5EF4-FFF2-40B4-BE49-F238E27FC236}">
                <a16:creationId xmlns:a16="http://schemas.microsoft.com/office/drawing/2014/main" id="{C79E1FD7-FEDD-48D1-87B9-9535B4A2D5BA}"/>
              </a:ext>
            </a:extLst>
          </p:cNvPr>
          <p:cNvSpPr>
            <a:spLocks/>
          </p:cNvSpPr>
          <p:nvPr/>
        </p:nvSpPr>
        <p:spPr bwMode="auto">
          <a:xfrm>
            <a:off x="7992963" y="640633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7" name="Freeform 201">
            <a:extLst>
              <a:ext uri="{FF2B5EF4-FFF2-40B4-BE49-F238E27FC236}">
                <a16:creationId xmlns:a16="http://schemas.microsoft.com/office/drawing/2014/main" id="{A7861AD1-39FD-4938-880F-F342FDABB6EF}"/>
              </a:ext>
            </a:extLst>
          </p:cNvPr>
          <p:cNvSpPr>
            <a:spLocks/>
          </p:cNvSpPr>
          <p:nvPr/>
        </p:nvSpPr>
        <p:spPr bwMode="auto">
          <a:xfrm>
            <a:off x="5586495" y="6103423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8" name="Freeform 202">
            <a:extLst>
              <a:ext uri="{FF2B5EF4-FFF2-40B4-BE49-F238E27FC236}">
                <a16:creationId xmlns:a16="http://schemas.microsoft.com/office/drawing/2014/main" id="{229264B7-C8A0-4190-B27A-2F93E8B532C5}"/>
              </a:ext>
            </a:extLst>
          </p:cNvPr>
          <p:cNvSpPr>
            <a:spLocks/>
          </p:cNvSpPr>
          <p:nvPr/>
        </p:nvSpPr>
        <p:spPr bwMode="auto">
          <a:xfrm>
            <a:off x="6538705" y="643017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9" name="Freeform 203">
            <a:extLst>
              <a:ext uri="{FF2B5EF4-FFF2-40B4-BE49-F238E27FC236}">
                <a16:creationId xmlns:a16="http://schemas.microsoft.com/office/drawing/2014/main" id="{FC8634AC-9A66-4642-B88E-7F6EBB155DB9}"/>
              </a:ext>
            </a:extLst>
          </p:cNvPr>
          <p:cNvSpPr>
            <a:spLocks/>
          </p:cNvSpPr>
          <p:nvPr/>
        </p:nvSpPr>
        <p:spPr bwMode="auto">
          <a:xfrm>
            <a:off x="5341080" y="5161030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0" name="Freeform 204">
            <a:extLst>
              <a:ext uri="{FF2B5EF4-FFF2-40B4-BE49-F238E27FC236}">
                <a16:creationId xmlns:a16="http://schemas.microsoft.com/office/drawing/2014/main" id="{BF40B820-0313-469E-B084-6EB0116875BC}"/>
              </a:ext>
            </a:extLst>
          </p:cNvPr>
          <p:cNvSpPr>
            <a:spLocks/>
          </p:cNvSpPr>
          <p:nvPr/>
        </p:nvSpPr>
        <p:spPr bwMode="auto">
          <a:xfrm>
            <a:off x="6012816" y="595757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" name="Freeform 206">
            <a:extLst>
              <a:ext uri="{FF2B5EF4-FFF2-40B4-BE49-F238E27FC236}">
                <a16:creationId xmlns:a16="http://schemas.microsoft.com/office/drawing/2014/main" id="{2F87E9AA-2517-4537-9A91-62EF8EBA73DC}"/>
              </a:ext>
            </a:extLst>
          </p:cNvPr>
          <p:cNvSpPr>
            <a:spLocks/>
          </p:cNvSpPr>
          <p:nvPr/>
        </p:nvSpPr>
        <p:spPr bwMode="auto">
          <a:xfrm>
            <a:off x="7210440" y="590849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2" name="Freeform 207">
            <a:extLst>
              <a:ext uri="{FF2B5EF4-FFF2-40B4-BE49-F238E27FC236}">
                <a16:creationId xmlns:a16="http://schemas.microsoft.com/office/drawing/2014/main" id="{70B2AA4E-BBE3-4139-93DD-6ACB0E1BF376}"/>
              </a:ext>
            </a:extLst>
          </p:cNvPr>
          <p:cNvSpPr>
            <a:spLocks/>
          </p:cNvSpPr>
          <p:nvPr/>
        </p:nvSpPr>
        <p:spPr bwMode="auto">
          <a:xfrm>
            <a:off x="8265023" y="588745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3" name="Freeform 208">
            <a:extLst>
              <a:ext uri="{FF2B5EF4-FFF2-40B4-BE49-F238E27FC236}">
                <a16:creationId xmlns:a16="http://schemas.microsoft.com/office/drawing/2014/main" id="{075B4934-303C-42F8-9943-3229AAFB2018}"/>
              </a:ext>
            </a:extLst>
          </p:cNvPr>
          <p:cNvSpPr>
            <a:spLocks/>
          </p:cNvSpPr>
          <p:nvPr/>
        </p:nvSpPr>
        <p:spPr bwMode="auto">
          <a:xfrm>
            <a:off x="8587568" y="5151213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" name="Freeform 209">
            <a:extLst>
              <a:ext uri="{FF2B5EF4-FFF2-40B4-BE49-F238E27FC236}">
                <a16:creationId xmlns:a16="http://schemas.microsoft.com/office/drawing/2014/main" id="{6DBCCDA0-C18D-4DE5-BA09-569753D13E7F}"/>
              </a:ext>
            </a:extLst>
          </p:cNvPr>
          <p:cNvSpPr>
            <a:spLocks/>
          </p:cNvSpPr>
          <p:nvPr/>
        </p:nvSpPr>
        <p:spPr bwMode="auto">
          <a:xfrm>
            <a:off x="9757146" y="4450028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" name="Freeform 210">
            <a:extLst>
              <a:ext uri="{FF2B5EF4-FFF2-40B4-BE49-F238E27FC236}">
                <a16:creationId xmlns:a16="http://schemas.microsoft.com/office/drawing/2014/main" id="{8DED9F76-6FF5-4C01-868A-13056088C50B}"/>
              </a:ext>
            </a:extLst>
          </p:cNvPr>
          <p:cNvSpPr>
            <a:spLocks/>
          </p:cNvSpPr>
          <p:nvPr/>
        </p:nvSpPr>
        <p:spPr bwMode="auto">
          <a:xfrm>
            <a:off x="9703855" y="4919822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" name="Freeform 211">
            <a:extLst>
              <a:ext uri="{FF2B5EF4-FFF2-40B4-BE49-F238E27FC236}">
                <a16:creationId xmlns:a16="http://schemas.microsoft.com/office/drawing/2014/main" id="{41091631-18C0-4D2B-8DB0-EACB99A7E290}"/>
              </a:ext>
            </a:extLst>
          </p:cNvPr>
          <p:cNvSpPr>
            <a:spLocks/>
          </p:cNvSpPr>
          <p:nvPr/>
        </p:nvSpPr>
        <p:spPr bwMode="auto">
          <a:xfrm>
            <a:off x="8985842" y="531809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" name="Freeform 212">
            <a:extLst>
              <a:ext uri="{FF2B5EF4-FFF2-40B4-BE49-F238E27FC236}">
                <a16:creationId xmlns:a16="http://schemas.microsoft.com/office/drawing/2014/main" id="{7294ABCD-09B1-4668-BC91-A047D9237985}"/>
              </a:ext>
            </a:extLst>
          </p:cNvPr>
          <p:cNvSpPr>
            <a:spLocks/>
          </p:cNvSpPr>
          <p:nvPr/>
        </p:nvSpPr>
        <p:spPr bwMode="auto">
          <a:xfrm>
            <a:off x="10403638" y="5212918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8" name="Freeform 213">
            <a:extLst>
              <a:ext uri="{FF2B5EF4-FFF2-40B4-BE49-F238E27FC236}">
                <a16:creationId xmlns:a16="http://schemas.microsoft.com/office/drawing/2014/main" id="{4FD592C1-E1D6-46F6-83B6-F38990E80B85}"/>
              </a:ext>
            </a:extLst>
          </p:cNvPr>
          <p:cNvSpPr>
            <a:spLocks/>
          </p:cNvSpPr>
          <p:nvPr/>
        </p:nvSpPr>
        <p:spPr bwMode="auto">
          <a:xfrm>
            <a:off x="10182064" y="492823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9" name="Freeform 214">
            <a:extLst>
              <a:ext uri="{FF2B5EF4-FFF2-40B4-BE49-F238E27FC236}">
                <a16:creationId xmlns:a16="http://schemas.microsoft.com/office/drawing/2014/main" id="{BE699379-93D4-48BE-9112-E19BDD083083}"/>
              </a:ext>
            </a:extLst>
          </p:cNvPr>
          <p:cNvSpPr>
            <a:spLocks/>
          </p:cNvSpPr>
          <p:nvPr/>
        </p:nvSpPr>
        <p:spPr bwMode="auto">
          <a:xfrm>
            <a:off x="8908711" y="4898787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0" name="Freeform 215">
            <a:extLst>
              <a:ext uri="{FF2B5EF4-FFF2-40B4-BE49-F238E27FC236}">
                <a16:creationId xmlns:a16="http://schemas.microsoft.com/office/drawing/2014/main" id="{E5AA1A61-E24F-45A6-9A0F-142A18E2C336}"/>
              </a:ext>
            </a:extLst>
          </p:cNvPr>
          <p:cNvSpPr>
            <a:spLocks/>
          </p:cNvSpPr>
          <p:nvPr/>
        </p:nvSpPr>
        <p:spPr bwMode="auto">
          <a:xfrm>
            <a:off x="8861031" y="4558010"/>
            <a:ext cx="220172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1" name="Freeform 216">
            <a:extLst>
              <a:ext uri="{FF2B5EF4-FFF2-40B4-BE49-F238E27FC236}">
                <a16:creationId xmlns:a16="http://schemas.microsoft.com/office/drawing/2014/main" id="{6C0BD424-2689-4CD1-A38A-C59D7EFBCBE8}"/>
              </a:ext>
            </a:extLst>
          </p:cNvPr>
          <p:cNvSpPr>
            <a:spLocks/>
          </p:cNvSpPr>
          <p:nvPr/>
        </p:nvSpPr>
        <p:spPr bwMode="auto">
          <a:xfrm>
            <a:off x="8595983" y="4831473"/>
            <a:ext cx="220172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2" name="Freeform 217">
            <a:extLst>
              <a:ext uri="{FF2B5EF4-FFF2-40B4-BE49-F238E27FC236}">
                <a16:creationId xmlns:a16="http://schemas.microsoft.com/office/drawing/2014/main" id="{D2BC045F-B1B1-43BB-9070-364E8A783DD6}"/>
              </a:ext>
            </a:extLst>
          </p:cNvPr>
          <p:cNvSpPr>
            <a:spLocks/>
          </p:cNvSpPr>
          <p:nvPr/>
        </p:nvSpPr>
        <p:spPr bwMode="auto">
          <a:xfrm>
            <a:off x="9287351" y="4956284"/>
            <a:ext cx="220172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3" name="Freeform 218">
            <a:extLst>
              <a:ext uri="{FF2B5EF4-FFF2-40B4-BE49-F238E27FC236}">
                <a16:creationId xmlns:a16="http://schemas.microsoft.com/office/drawing/2014/main" id="{2D1FFBE8-1DCF-436C-A5E5-9450C79C47D5}"/>
              </a:ext>
            </a:extLst>
          </p:cNvPr>
          <p:cNvSpPr>
            <a:spLocks/>
          </p:cNvSpPr>
          <p:nvPr/>
        </p:nvSpPr>
        <p:spPr bwMode="auto">
          <a:xfrm>
            <a:off x="10182064" y="4406554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4" name="Freeform 219">
            <a:extLst>
              <a:ext uri="{FF2B5EF4-FFF2-40B4-BE49-F238E27FC236}">
                <a16:creationId xmlns:a16="http://schemas.microsoft.com/office/drawing/2014/main" id="{D17BCEAC-5284-4BA5-81D4-226C2D7A056C}"/>
              </a:ext>
            </a:extLst>
          </p:cNvPr>
          <p:cNvSpPr>
            <a:spLocks/>
          </p:cNvSpPr>
          <p:nvPr/>
        </p:nvSpPr>
        <p:spPr bwMode="auto">
          <a:xfrm>
            <a:off x="10413455" y="4716478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5" name="Freeform 220">
            <a:extLst>
              <a:ext uri="{FF2B5EF4-FFF2-40B4-BE49-F238E27FC236}">
                <a16:creationId xmlns:a16="http://schemas.microsoft.com/office/drawing/2014/main" id="{14C1E293-B7A6-4034-85D0-6191F0712F08}"/>
              </a:ext>
            </a:extLst>
          </p:cNvPr>
          <p:cNvSpPr>
            <a:spLocks/>
          </p:cNvSpPr>
          <p:nvPr/>
        </p:nvSpPr>
        <p:spPr bwMode="auto">
          <a:xfrm>
            <a:off x="9872140" y="5292853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6" name="Freeform 221">
            <a:extLst>
              <a:ext uri="{FF2B5EF4-FFF2-40B4-BE49-F238E27FC236}">
                <a16:creationId xmlns:a16="http://schemas.microsoft.com/office/drawing/2014/main" id="{070E69D4-600E-4B04-ABEA-F2006E331FDB}"/>
              </a:ext>
            </a:extLst>
          </p:cNvPr>
          <p:cNvSpPr>
            <a:spLocks/>
          </p:cNvSpPr>
          <p:nvPr/>
        </p:nvSpPr>
        <p:spPr bwMode="auto">
          <a:xfrm>
            <a:off x="9287351" y="4344850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7" name="Freeform 222">
            <a:extLst>
              <a:ext uri="{FF2B5EF4-FFF2-40B4-BE49-F238E27FC236}">
                <a16:creationId xmlns:a16="http://schemas.microsoft.com/office/drawing/2014/main" id="{943A89F0-873B-48F3-8A20-12145104578E}"/>
              </a:ext>
            </a:extLst>
          </p:cNvPr>
          <p:cNvSpPr>
            <a:spLocks/>
          </p:cNvSpPr>
          <p:nvPr/>
        </p:nvSpPr>
        <p:spPr bwMode="auto">
          <a:xfrm>
            <a:off x="9952075" y="4706662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8" name="Freeform 223">
            <a:extLst>
              <a:ext uri="{FF2B5EF4-FFF2-40B4-BE49-F238E27FC236}">
                <a16:creationId xmlns:a16="http://schemas.microsoft.com/office/drawing/2014/main" id="{D451AF15-E077-4E9F-B489-F22020DE3680}"/>
              </a:ext>
            </a:extLst>
          </p:cNvPr>
          <p:cNvSpPr>
            <a:spLocks/>
          </p:cNvSpPr>
          <p:nvPr/>
        </p:nvSpPr>
        <p:spPr bwMode="auto">
          <a:xfrm>
            <a:off x="9367287" y="533632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9" name="Freeform 224">
            <a:extLst>
              <a:ext uri="{FF2B5EF4-FFF2-40B4-BE49-F238E27FC236}">
                <a16:creationId xmlns:a16="http://schemas.microsoft.com/office/drawing/2014/main" id="{6E8D18DC-24C1-4BE8-BD45-4A65F6110918}"/>
              </a:ext>
            </a:extLst>
          </p:cNvPr>
          <p:cNvSpPr>
            <a:spLocks/>
          </p:cNvSpPr>
          <p:nvPr/>
        </p:nvSpPr>
        <p:spPr bwMode="auto">
          <a:xfrm>
            <a:off x="9455636" y="4698248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0" name="Freeform 225">
            <a:extLst>
              <a:ext uri="{FF2B5EF4-FFF2-40B4-BE49-F238E27FC236}">
                <a16:creationId xmlns:a16="http://schemas.microsoft.com/office/drawing/2014/main" id="{0EBCB737-2D91-4A98-9152-0836F5147BB3}"/>
              </a:ext>
            </a:extLst>
          </p:cNvPr>
          <p:cNvSpPr>
            <a:spLocks/>
          </p:cNvSpPr>
          <p:nvPr/>
        </p:nvSpPr>
        <p:spPr bwMode="auto">
          <a:xfrm>
            <a:off x="4749280" y="5309681"/>
            <a:ext cx="220172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1" name="Freeform 226">
            <a:extLst>
              <a:ext uri="{FF2B5EF4-FFF2-40B4-BE49-F238E27FC236}">
                <a16:creationId xmlns:a16="http://schemas.microsoft.com/office/drawing/2014/main" id="{98DF7B11-1AD9-47F0-9693-257EFE65A556}"/>
              </a:ext>
            </a:extLst>
          </p:cNvPr>
          <p:cNvSpPr>
            <a:spLocks/>
          </p:cNvSpPr>
          <p:nvPr/>
        </p:nvSpPr>
        <p:spPr bwMode="auto">
          <a:xfrm>
            <a:off x="6405480" y="5685516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2" name="Freeform 227">
            <a:extLst>
              <a:ext uri="{FF2B5EF4-FFF2-40B4-BE49-F238E27FC236}">
                <a16:creationId xmlns:a16="http://schemas.microsoft.com/office/drawing/2014/main" id="{C191AC65-06D8-4084-BB76-0589D0A1ECAF}"/>
              </a:ext>
            </a:extLst>
          </p:cNvPr>
          <p:cNvSpPr>
            <a:spLocks/>
          </p:cNvSpPr>
          <p:nvPr/>
        </p:nvSpPr>
        <p:spPr bwMode="auto">
          <a:xfrm>
            <a:off x="8802131" y="3786707"/>
            <a:ext cx="222977" cy="294498"/>
          </a:xfrm>
          <a:custGeom>
            <a:avLst/>
            <a:gdLst>
              <a:gd name="T0" fmla="*/ 137 w 137"/>
              <a:gd name="T1" fmla="*/ 91 h 181"/>
              <a:gd name="T2" fmla="*/ 0 w 137"/>
              <a:gd name="T3" fmla="*/ 91 h 181"/>
              <a:gd name="T4" fmla="*/ 137 w 137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1"/>
                </a:moveTo>
                <a:cubicBezTo>
                  <a:pt x="137" y="181"/>
                  <a:pt x="0" y="181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3" name="Freeform 228">
            <a:extLst>
              <a:ext uri="{FF2B5EF4-FFF2-40B4-BE49-F238E27FC236}">
                <a16:creationId xmlns:a16="http://schemas.microsoft.com/office/drawing/2014/main" id="{749654BB-F282-42A1-8440-55ECFF16C0E7}"/>
              </a:ext>
            </a:extLst>
          </p:cNvPr>
          <p:cNvSpPr>
            <a:spLocks/>
          </p:cNvSpPr>
          <p:nvPr/>
        </p:nvSpPr>
        <p:spPr bwMode="auto">
          <a:xfrm>
            <a:off x="5767401" y="3506233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4" name="Freeform 229">
            <a:extLst>
              <a:ext uri="{FF2B5EF4-FFF2-40B4-BE49-F238E27FC236}">
                <a16:creationId xmlns:a16="http://schemas.microsoft.com/office/drawing/2014/main" id="{E6E5658F-6726-457B-9AB4-92979E82ECF3}"/>
              </a:ext>
            </a:extLst>
          </p:cNvPr>
          <p:cNvSpPr>
            <a:spLocks/>
          </p:cNvSpPr>
          <p:nvPr/>
        </p:nvSpPr>
        <p:spPr bwMode="auto">
          <a:xfrm>
            <a:off x="5767401" y="3646470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5" name="Freeform 230">
            <a:extLst>
              <a:ext uri="{FF2B5EF4-FFF2-40B4-BE49-F238E27FC236}">
                <a16:creationId xmlns:a16="http://schemas.microsoft.com/office/drawing/2014/main" id="{3FEDC769-B458-4B14-80F8-B86BDD69FD4D}"/>
              </a:ext>
            </a:extLst>
          </p:cNvPr>
          <p:cNvSpPr>
            <a:spLocks/>
          </p:cNvSpPr>
          <p:nvPr/>
        </p:nvSpPr>
        <p:spPr bwMode="auto">
          <a:xfrm>
            <a:off x="5412601" y="375725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6" name="Freeform 231">
            <a:extLst>
              <a:ext uri="{FF2B5EF4-FFF2-40B4-BE49-F238E27FC236}">
                <a16:creationId xmlns:a16="http://schemas.microsoft.com/office/drawing/2014/main" id="{C64F4228-FAD2-45DE-B922-7A00B6AFA2E2}"/>
              </a:ext>
            </a:extLst>
          </p:cNvPr>
          <p:cNvSpPr>
            <a:spLocks/>
          </p:cNvSpPr>
          <p:nvPr/>
        </p:nvSpPr>
        <p:spPr bwMode="auto">
          <a:xfrm>
            <a:off x="8431905" y="6406335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7" name="Freeform 232">
            <a:extLst>
              <a:ext uri="{FF2B5EF4-FFF2-40B4-BE49-F238E27FC236}">
                <a16:creationId xmlns:a16="http://schemas.microsoft.com/office/drawing/2014/main" id="{61929AE8-8CCF-4D7C-B9CD-907C2A46477C}"/>
              </a:ext>
            </a:extLst>
          </p:cNvPr>
          <p:cNvSpPr>
            <a:spLocks/>
          </p:cNvSpPr>
          <p:nvPr/>
        </p:nvSpPr>
        <p:spPr bwMode="auto">
          <a:xfrm>
            <a:off x="5070423" y="3783902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8" name="Freeform 233">
            <a:extLst>
              <a:ext uri="{FF2B5EF4-FFF2-40B4-BE49-F238E27FC236}">
                <a16:creationId xmlns:a16="http://schemas.microsoft.com/office/drawing/2014/main" id="{CE7FF192-68E2-4570-84F1-3A0EB1B7D379}"/>
              </a:ext>
            </a:extLst>
          </p:cNvPr>
          <p:cNvSpPr>
            <a:spLocks/>
          </p:cNvSpPr>
          <p:nvPr/>
        </p:nvSpPr>
        <p:spPr bwMode="auto">
          <a:xfrm>
            <a:off x="5481317" y="3590375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9" name="Freeform 234">
            <a:extLst>
              <a:ext uri="{FF2B5EF4-FFF2-40B4-BE49-F238E27FC236}">
                <a16:creationId xmlns:a16="http://schemas.microsoft.com/office/drawing/2014/main" id="{B8FFD12F-E8BE-41AD-B11B-C1A2E0BE7E8C}"/>
              </a:ext>
            </a:extLst>
          </p:cNvPr>
          <p:cNvSpPr>
            <a:spLocks/>
          </p:cNvSpPr>
          <p:nvPr/>
        </p:nvSpPr>
        <p:spPr bwMode="auto">
          <a:xfrm>
            <a:off x="6624249" y="5974405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0" name="Freeform 235">
            <a:extLst>
              <a:ext uri="{FF2B5EF4-FFF2-40B4-BE49-F238E27FC236}">
                <a16:creationId xmlns:a16="http://schemas.microsoft.com/office/drawing/2014/main" id="{768FF8BF-ABD5-49C3-B914-939143FA3030}"/>
              </a:ext>
            </a:extLst>
          </p:cNvPr>
          <p:cNvSpPr>
            <a:spLocks/>
          </p:cNvSpPr>
          <p:nvPr/>
        </p:nvSpPr>
        <p:spPr bwMode="auto">
          <a:xfrm>
            <a:off x="7461465" y="350342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1" name="Freeform 236">
            <a:extLst>
              <a:ext uri="{FF2B5EF4-FFF2-40B4-BE49-F238E27FC236}">
                <a16:creationId xmlns:a16="http://schemas.microsoft.com/office/drawing/2014/main" id="{E905241B-7E9F-40B8-BC4E-A483387002E1}"/>
              </a:ext>
            </a:extLst>
          </p:cNvPr>
          <p:cNvSpPr>
            <a:spLocks/>
          </p:cNvSpPr>
          <p:nvPr/>
        </p:nvSpPr>
        <p:spPr bwMode="auto">
          <a:xfrm>
            <a:off x="5193831" y="363244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2" name="Freeform 237">
            <a:extLst>
              <a:ext uri="{FF2B5EF4-FFF2-40B4-BE49-F238E27FC236}">
                <a16:creationId xmlns:a16="http://schemas.microsoft.com/office/drawing/2014/main" id="{753FC175-F313-4E91-81BF-B683B9B74BF6}"/>
              </a:ext>
            </a:extLst>
          </p:cNvPr>
          <p:cNvSpPr>
            <a:spLocks/>
          </p:cNvSpPr>
          <p:nvPr/>
        </p:nvSpPr>
        <p:spPr bwMode="auto">
          <a:xfrm>
            <a:off x="8161248" y="3628239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3" name="Freeform 238">
            <a:extLst>
              <a:ext uri="{FF2B5EF4-FFF2-40B4-BE49-F238E27FC236}">
                <a16:creationId xmlns:a16="http://schemas.microsoft.com/office/drawing/2014/main" id="{0076627C-59DB-40B4-9561-33B922EA215B}"/>
              </a:ext>
            </a:extLst>
          </p:cNvPr>
          <p:cNvSpPr>
            <a:spLocks/>
          </p:cNvSpPr>
          <p:nvPr/>
        </p:nvSpPr>
        <p:spPr bwMode="auto">
          <a:xfrm>
            <a:off x="8114969" y="615250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239">
            <a:extLst>
              <a:ext uri="{FF2B5EF4-FFF2-40B4-BE49-F238E27FC236}">
                <a16:creationId xmlns:a16="http://schemas.microsoft.com/office/drawing/2014/main" id="{D4898F28-876F-43C8-AA95-F67B7FA833C2}"/>
              </a:ext>
            </a:extLst>
          </p:cNvPr>
          <p:cNvSpPr>
            <a:spLocks/>
          </p:cNvSpPr>
          <p:nvPr/>
        </p:nvSpPr>
        <p:spPr bwMode="auto">
          <a:xfrm>
            <a:off x="5137736" y="5428883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240">
            <a:extLst>
              <a:ext uri="{FF2B5EF4-FFF2-40B4-BE49-F238E27FC236}">
                <a16:creationId xmlns:a16="http://schemas.microsoft.com/office/drawing/2014/main" id="{8515324C-6BED-442F-8AE3-175D854BD815}"/>
              </a:ext>
            </a:extLst>
          </p:cNvPr>
          <p:cNvSpPr>
            <a:spLocks/>
          </p:cNvSpPr>
          <p:nvPr/>
        </p:nvSpPr>
        <p:spPr bwMode="auto">
          <a:xfrm>
            <a:off x="8710977" y="6010866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241">
            <a:extLst>
              <a:ext uri="{FF2B5EF4-FFF2-40B4-BE49-F238E27FC236}">
                <a16:creationId xmlns:a16="http://schemas.microsoft.com/office/drawing/2014/main" id="{121D7E49-3BB5-4B4E-A7AD-C7C607569DAC}"/>
              </a:ext>
            </a:extLst>
          </p:cNvPr>
          <p:cNvSpPr>
            <a:spLocks/>
          </p:cNvSpPr>
          <p:nvPr/>
        </p:nvSpPr>
        <p:spPr bwMode="auto">
          <a:xfrm>
            <a:off x="7654992" y="6058547"/>
            <a:ext cx="222977" cy="293095"/>
          </a:xfrm>
          <a:custGeom>
            <a:avLst/>
            <a:gdLst>
              <a:gd name="T0" fmla="*/ 137 w 137"/>
              <a:gd name="T1" fmla="*/ 91 h 181"/>
              <a:gd name="T2" fmla="*/ 0 w 137"/>
              <a:gd name="T3" fmla="*/ 91 h 181"/>
              <a:gd name="T4" fmla="*/ 137 w 137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1"/>
                </a:moveTo>
                <a:cubicBezTo>
                  <a:pt x="137" y="181"/>
                  <a:pt x="0" y="181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242">
            <a:extLst>
              <a:ext uri="{FF2B5EF4-FFF2-40B4-BE49-F238E27FC236}">
                <a16:creationId xmlns:a16="http://schemas.microsoft.com/office/drawing/2014/main" id="{900854A3-8A99-466F-B3E8-267E28501007}"/>
              </a:ext>
            </a:extLst>
          </p:cNvPr>
          <p:cNvSpPr>
            <a:spLocks/>
          </p:cNvSpPr>
          <p:nvPr/>
        </p:nvSpPr>
        <p:spPr bwMode="auto">
          <a:xfrm>
            <a:off x="5739353" y="5369983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8" name="Freeform 243">
            <a:extLst>
              <a:ext uri="{FF2B5EF4-FFF2-40B4-BE49-F238E27FC236}">
                <a16:creationId xmlns:a16="http://schemas.microsoft.com/office/drawing/2014/main" id="{513131E6-7C88-4BB7-B8E0-780970C0A171}"/>
              </a:ext>
            </a:extLst>
          </p:cNvPr>
          <p:cNvSpPr>
            <a:spLocks/>
          </p:cNvSpPr>
          <p:nvPr/>
        </p:nvSpPr>
        <p:spPr bwMode="auto">
          <a:xfrm>
            <a:off x="6369018" y="6224027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9" name="Freeform 244">
            <a:extLst>
              <a:ext uri="{FF2B5EF4-FFF2-40B4-BE49-F238E27FC236}">
                <a16:creationId xmlns:a16="http://schemas.microsoft.com/office/drawing/2014/main" id="{3A69E031-E8C5-4931-AF81-5B69558F0EA1}"/>
              </a:ext>
            </a:extLst>
          </p:cNvPr>
          <p:cNvSpPr>
            <a:spLocks/>
          </p:cNvSpPr>
          <p:nvPr/>
        </p:nvSpPr>
        <p:spPr bwMode="auto">
          <a:xfrm>
            <a:off x="4837629" y="498152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245">
            <a:extLst>
              <a:ext uri="{FF2B5EF4-FFF2-40B4-BE49-F238E27FC236}">
                <a16:creationId xmlns:a16="http://schemas.microsoft.com/office/drawing/2014/main" id="{16F45DD5-A91E-4B6A-83B3-4494C36822A0}"/>
              </a:ext>
            </a:extLst>
          </p:cNvPr>
          <p:cNvSpPr>
            <a:spLocks/>
          </p:cNvSpPr>
          <p:nvPr/>
        </p:nvSpPr>
        <p:spPr bwMode="auto">
          <a:xfrm>
            <a:off x="6120798" y="3126190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1" name="Freeform 246">
            <a:extLst>
              <a:ext uri="{FF2B5EF4-FFF2-40B4-BE49-F238E27FC236}">
                <a16:creationId xmlns:a16="http://schemas.microsoft.com/office/drawing/2014/main" id="{ABD151CB-1696-4586-A786-A45E056DBEAE}"/>
              </a:ext>
            </a:extLst>
          </p:cNvPr>
          <p:cNvSpPr>
            <a:spLocks/>
          </p:cNvSpPr>
          <p:nvPr/>
        </p:nvSpPr>
        <p:spPr bwMode="auto">
          <a:xfrm>
            <a:off x="11800400" y="337861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247">
            <a:extLst>
              <a:ext uri="{FF2B5EF4-FFF2-40B4-BE49-F238E27FC236}">
                <a16:creationId xmlns:a16="http://schemas.microsoft.com/office/drawing/2014/main" id="{C1FFCE02-72BF-4FF3-92B6-E3DABDD7291B}"/>
              </a:ext>
            </a:extLst>
          </p:cNvPr>
          <p:cNvSpPr>
            <a:spLocks/>
          </p:cNvSpPr>
          <p:nvPr/>
        </p:nvSpPr>
        <p:spPr bwMode="auto">
          <a:xfrm>
            <a:off x="11724672" y="3093936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248">
            <a:extLst>
              <a:ext uri="{FF2B5EF4-FFF2-40B4-BE49-F238E27FC236}">
                <a16:creationId xmlns:a16="http://schemas.microsoft.com/office/drawing/2014/main" id="{FEEABF8C-28FA-4F4A-AA1C-CF88A5B1FF4A}"/>
              </a:ext>
            </a:extLst>
          </p:cNvPr>
          <p:cNvSpPr>
            <a:spLocks/>
          </p:cNvSpPr>
          <p:nvPr/>
        </p:nvSpPr>
        <p:spPr bwMode="auto">
          <a:xfrm>
            <a:off x="11675589" y="205337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Freeform 249">
            <a:extLst>
              <a:ext uri="{FF2B5EF4-FFF2-40B4-BE49-F238E27FC236}">
                <a16:creationId xmlns:a16="http://schemas.microsoft.com/office/drawing/2014/main" id="{3E39C288-523C-4E9C-808E-F56140B00517}"/>
              </a:ext>
            </a:extLst>
          </p:cNvPr>
          <p:cNvSpPr>
            <a:spLocks/>
          </p:cNvSpPr>
          <p:nvPr/>
        </p:nvSpPr>
        <p:spPr bwMode="auto">
          <a:xfrm>
            <a:off x="11901370" y="2353484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5" name="Freeform 250">
            <a:extLst>
              <a:ext uri="{FF2B5EF4-FFF2-40B4-BE49-F238E27FC236}">
                <a16:creationId xmlns:a16="http://schemas.microsoft.com/office/drawing/2014/main" id="{76CE9C85-5969-4FE7-A27A-1985867B4360}"/>
              </a:ext>
            </a:extLst>
          </p:cNvPr>
          <p:cNvSpPr>
            <a:spLocks/>
          </p:cNvSpPr>
          <p:nvPr/>
        </p:nvSpPr>
        <p:spPr bwMode="auto">
          <a:xfrm>
            <a:off x="11263292" y="2733526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6" name="Freeform 251">
            <a:extLst>
              <a:ext uri="{FF2B5EF4-FFF2-40B4-BE49-F238E27FC236}">
                <a16:creationId xmlns:a16="http://schemas.microsoft.com/office/drawing/2014/main" id="{B3EE704C-7004-46CC-9649-03ECCD7C8239}"/>
              </a:ext>
            </a:extLst>
          </p:cNvPr>
          <p:cNvSpPr>
            <a:spLocks/>
          </p:cNvSpPr>
          <p:nvPr/>
        </p:nvSpPr>
        <p:spPr bwMode="auto">
          <a:xfrm>
            <a:off x="2487256" y="167052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7" name="Freeform 252">
            <a:extLst>
              <a:ext uri="{FF2B5EF4-FFF2-40B4-BE49-F238E27FC236}">
                <a16:creationId xmlns:a16="http://schemas.microsoft.com/office/drawing/2014/main" id="{4F9A19E1-265F-4EDC-847C-B75A12FAB4D1}"/>
              </a:ext>
            </a:extLst>
          </p:cNvPr>
          <p:cNvSpPr>
            <a:spLocks/>
          </p:cNvSpPr>
          <p:nvPr/>
        </p:nvSpPr>
        <p:spPr bwMode="auto">
          <a:xfrm>
            <a:off x="2250255" y="1904725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" name="Freeform 253">
            <a:extLst>
              <a:ext uri="{FF2B5EF4-FFF2-40B4-BE49-F238E27FC236}">
                <a16:creationId xmlns:a16="http://schemas.microsoft.com/office/drawing/2014/main" id="{0D94730E-CB1C-417E-B9B8-B60526B5D8F4}"/>
              </a:ext>
            </a:extLst>
          </p:cNvPr>
          <p:cNvSpPr>
            <a:spLocks/>
          </p:cNvSpPr>
          <p:nvPr/>
        </p:nvSpPr>
        <p:spPr bwMode="auto">
          <a:xfrm>
            <a:off x="2477439" y="1008611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9" name="Freeform 254">
            <a:extLst>
              <a:ext uri="{FF2B5EF4-FFF2-40B4-BE49-F238E27FC236}">
                <a16:creationId xmlns:a16="http://schemas.microsoft.com/office/drawing/2014/main" id="{377294F5-5BE2-4D55-8CEB-7E84FF6BC6A8}"/>
              </a:ext>
            </a:extLst>
          </p:cNvPr>
          <p:cNvSpPr>
            <a:spLocks/>
          </p:cNvSpPr>
          <p:nvPr/>
        </p:nvSpPr>
        <p:spPr bwMode="auto">
          <a:xfrm>
            <a:off x="2801387" y="146157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0" name="Freeform 255">
            <a:extLst>
              <a:ext uri="{FF2B5EF4-FFF2-40B4-BE49-F238E27FC236}">
                <a16:creationId xmlns:a16="http://schemas.microsoft.com/office/drawing/2014/main" id="{9F06DA1F-1112-47E7-AB80-EBF843F891B6}"/>
              </a:ext>
            </a:extLst>
          </p:cNvPr>
          <p:cNvSpPr>
            <a:spLocks/>
          </p:cNvSpPr>
          <p:nvPr/>
        </p:nvSpPr>
        <p:spPr bwMode="auto">
          <a:xfrm>
            <a:off x="3558667" y="732344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1" name="Freeform 256">
            <a:extLst>
              <a:ext uri="{FF2B5EF4-FFF2-40B4-BE49-F238E27FC236}">
                <a16:creationId xmlns:a16="http://schemas.microsoft.com/office/drawing/2014/main" id="{806C98F0-4C45-4C17-8F65-6B39315CAF8B}"/>
              </a:ext>
            </a:extLst>
          </p:cNvPr>
          <p:cNvSpPr>
            <a:spLocks/>
          </p:cNvSpPr>
          <p:nvPr/>
        </p:nvSpPr>
        <p:spPr bwMode="auto">
          <a:xfrm>
            <a:off x="1620591" y="2096850"/>
            <a:ext cx="221575" cy="293095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2" name="Freeform 257">
            <a:extLst>
              <a:ext uri="{FF2B5EF4-FFF2-40B4-BE49-F238E27FC236}">
                <a16:creationId xmlns:a16="http://schemas.microsoft.com/office/drawing/2014/main" id="{2CADBA3A-80AA-474D-AFE4-4D70A4F98F1E}"/>
              </a:ext>
            </a:extLst>
          </p:cNvPr>
          <p:cNvSpPr>
            <a:spLocks/>
          </p:cNvSpPr>
          <p:nvPr/>
        </p:nvSpPr>
        <p:spPr bwMode="auto">
          <a:xfrm>
            <a:off x="4050899" y="754782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3" name="Freeform 258">
            <a:extLst>
              <a:ext uri="{FF2B5EF4-FFF2-40B4-BE49-F238E27FC236}">
                <a16:creationId xmlns:a16="http://schemas.microsoft.com/office/drawing/2014/main" id="{40051265-1543-41B5-A387-48009C5676FB}"/>
              </a:ext>
            </a:extLst>
          </p:cNvPr>
          <p:cNvSpPr>
            <a:spLocks/>
          </p:cNvSpPr>
          <p:nvPr/>
        </p:nvSpPr>
        <p:spPr bwMode="auto">
          <a:xfrm>
            <a:off x="3690490" y="1112386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4" name="Freeform 259">
            <a:extLst>
              <a:ext uri="{FF2B5EF4-FFF2-40B4-BE49-F238E27FC236}">
                <a16:creationId xmlns:a16="http://schemas.microsoft.com/office/drawing/2014/main" id="{412A2038-7A60-40A1-B849-1817074114AE}"/>
              </a:ext>
            </a:extLst>
          </p:cNvPr>
          <p:cNvSpPr>
            <a:spLocks/>
          </p:cNvSpPr>
          <p:nvPr/>
        </p:nvSpPr>
        <p:spPr bwMode="auto">
          <a:xfrm>
            <a:off x="5284985" y="148681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5" name="Freeform 260">
            <a:extLst>
              <a:ext uri="{FF2B5EF4-FFF2-40B4-BE49-F238E27FC236}">
                <a16:creationId xmlns:a16="http://schemas.microsoft.com/office/drawing/2014/main" id="{ECEB99A0-674D-48E7-8BFD-44A5B4A2A12F}"/>
              </a:ext>
            </a:extLst>
          </p:cNvPr>
          <p:cNvSpPr>
            <a:spLocks/>
          </p:cNvSpPr>
          <p:nvPr/>
        </p:nvSpPr>
        <p:spPr bwMode="auto">
          <a:xfrm>
            <a:off x="5663625" y="1345180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6" name="Freeform 261">
            <a:extLst>
              <a:ext uri="{FF2B5EF4-FFF2-40B4-BE49-F238E27FC236}">
                <a16:creationId xmlns:a16="http://schemas.microsoft.com/office/drawing/2014/main" id="{0DE3FD75-365C-4FDD-B261-94D3905A314A}"/>
              </a:ext>
            </a:extLst>
          </p:cNvPr>
          <p:cNvSpPr>
            <a:spLocks/>
          </p:cNvSpPr>
          <p:nvPr/>
        </p:nvSpPr>
        <p:spPr bwMode="auto">
          <a:xfrm>
            <a:off x="3980781" y="1510659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7" name="Freeform 262">
            <a:extLst>
              <a:ext uri="{FF2B5EF4-FFF2-40B4-BE49-F238E27FC236}">
                <a16:creationId xmlns:a16="http://schemas.microsoft.com/office/drawing/2014/main" id="{06C93ED1-9201-4D9E-B4FA-0AA218C924B6}"/>
              </a:ext>
            </a:extLst>
          </p:cNvPr>
          <p:cNvSpPr>
            <a:spLocks/>
          </p:cNvSpPr>
          <p:nvPr/>
        </p:nvSpPr>
        <p:spPr bwMode="auto">
          <a:xfrm>
            <a:off x="3062228" y="228476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" name="Freeform 263">
            <a:extLst>
              <a:ext uri="{FF2B5EF4-FFF2-40B4-BE49-F238E27FC236}">
                <a16:creationId xmlns:a16="http://schemas.microsoft.com/office/drawing/2014/main" id="{8E5F32CB-3F91-4434-B473-4D460125A420}"/>
              </a:ext>
            </a:extLst>
          </p:cNvPr>
          <p:cNvSpPr>
            <a:spLocks/>
          </p:cNvSpPr>
          <p:nvPr/>
        </p:nvSpPr>
        <p:spPr bwMode="auto">
          <a:xfrm>
            <a:off x="2028680" y="1500843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9" name="Freeform 264">
            <a:extLst>
              <a:ext uri="{FF2B5EF4-FFF2-40B4-BE49-F238E27FC236}">
                <a16:creationId xmlns:a16="http://schemas.microsoft.com/office/drawing/2014/main" id="{35A8D00C-01E0-4EAF-A30E-CE6FC79D6B75}"/>
              </a:ext>
            </a:extLst>
          </p:cNvPr>
          <p:cNvSpPr>
            <a:spLocks/>
          </p:cNvSpPr>
          <p:nvPr/>
        </p:nvSpPr>
        <p:spPr bwMode="auto">
          <a:xfrm>
            <a:off x="1685100" y="2377324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0" name="Freeform 265">
            <a:extLst>
              <a:ext uri="{FF2B5EF4-FFF2-40B4-BE49-F238E27FC236}">
                <a16:creationId xmlns:a16="http://schemas.microsoft.com/office/drawing/2014/main" id="{3822C3DB-2676-4A90-9E8C-6DC6E23167C2}"/>
              </a:ext>
            </a:extLst>
          </p:cNvPr>
          <p:cNvSpPr>
            <a:spLocks/>
          </p:cNvSpPr>
          <p:nvPr/>
        </p:nvSpPr>
        <p:spPr bwMode="auto">
          <a:xfrm>
            <a:off x="2539143" y="2838704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1" name="Freeform 266">
            <a:extLst>
              <a:ext uri="{FF2B5EF4-FFF2-40B4-BE49-F238E27FC236}">
                <a16:creationId xmlns:a16="http://schemas.microsoft.com/office/drawing/2014/main" id="{0E2E6CCA-8968-46A0-8334-C60445751F70}"/>
              </a:ext>
            </a:extLst>
          </p:cNvPr>
          <p:cNvSpPr>
            <a:spLocks/>
          </p:cNvSpPr>
          <p:nvPr/>
        </p:nvSpPr>
        <p:spPr bwMode="auto">
          <a:xfrm>
            <a:off x="4144858" y="101983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2" name="Freeform 267">
            <a:extLst>
              <a:ext uri="{FF2B5EF4-FFF2-40B4-BE49-F238E27FC236}">
                <a16:creationId xmlns:a16="http://schemas.microsoft.com/office/drawing/2014/main" id="{25759F9D-6A80-4FE6-AD03-EDC137425647}"/>
              </a:ext>
            </a:extLst>
          </p:cNvPr>
          <p:cNvSpPr>
            <a:spLocks/>
          </p:cNvSpPr>
          <p:nvPr/>
        </p:nvSpPr>
        <p:spPr bwMode="auto">
          <a:xfrm>
            <a:off x="2013254" y="1255428"/>
            <a:ext cx="222977" cy="294498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3" name="Freeform 268">
            <a:extLst>
              <a:ext uri="{FF2B5EF4-FFF2-40B4-BE49-F238E27FC236}">
                <a16:creationId xmlns:a16="http://schemas.microsoft.com/office/drawing/2014/main" id="{606FE9CE-DF81-4618-BB7A-B01FD0041F05}"/>
              </a:ext>
            </a:extLst>
          </p:cNvPr>
          <p:cNvSpPr>
            <a:spLocks/>
          </p:cNvSpPr>
          <p:nvPr/>
        </p:nvSpPr>
        <p:spPr bwMode="auto">
          <a:xfrm>
            <a:off x="2780351" y="2018317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4" name="Freeform 269">
            <a:extLst>
              <a:ext uri="{FF2B5EF4-FFF2-40B4-BE49-F238E27FC236}">
                <a16:creationId xmlns:a16="http://schemas.microsoft.com/office/drawing/2014/main" id="{4ACBCCDA-B944-4965-9605-E340BE5793EA}"/>
              </a:ext>
            </a:extLst>
          </p:cNvPr>
          <p:cNvSpPr>
            <a:spLocks/>
          </p:cNvSpPr>
          <p:nvPr/>
        </p:nvSpPr>
        <p:spPr bwMode="auto">
          <a:xfrm>
            <a:off x="3321666" y="924468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5" name="Freeform 270">
            <a:extLst>
              <a:ext uri="{FF2B5EF4-FFF2-40B4-BE49-F238E27FC236}">
                <a16:creationId xmlns:a16="http://schemas.microsoft.com/office/drawing/2014/main" id="{A6819C73-BFF8-4D3F-A92F-73E35D0737C2}"/>
              </a:ext>
            </a:extLst>
          </p:cNvPr>
          <p:cNvSpPr>
            <a:spLocks/>
          </p:cNvSpPr>
          <p:nvPr/>
        </p:nvSpPr>
        <p:spPr bwMode="auto">
          <a:xfrm>
            <a:off x="1759425" y="1857045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6" name="Freeform 271">
            <a:extLst>
              <a:ext uri="{FF2B5EF4-FFF2-40B4-BE49-F238E27FC236}">
                <a16:creationId xmlns:a16="http://schemas.microsoft.com/office/drawing/2014/main" id="{E4455D99-A149-4DFC-BE67-0744C68FB30B}"/>
              </a:ext>
            </a:extLst>
          </p:cNvPr>
          <p:cNvSpPr>
            <a:spLocks/>
          </p:cNvSpPr>
          <p:nvPr/>
        </p:nvSpPr>
        <p:spPr bwMode="auto">
          <a:xfrm>
            <a:off x="2889736" y="858557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7" name="Freeform 272">
            <a:extLst>
              <a:ext uri="{FF2B5EF4-FFF2-40B4-BE49-F238E27FC236}">
                <a16:creationId xmlns:a16="http://schemas.microsoft.com/office/drawing/2014/main" id="{10D83144-957B-4CEF-AAD5-D2A1D81E1C8D}"/>
              </a:ext>
            </a:extLst>
          </p:cNvPr>
          <p:cNvSpPr>
            <a:spLocks/>
          </p:cNvSpPr>
          <p:nvPr/>
        </p:nvSpPr>
        <p:spPr bwMode="auto">
          <a:xfrm>
            <a:off x="2985097" y="1151652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" name="Freeform 273">
            <a:extLst>
              <a:ext uri="{FF2B5EF4-FFF2-40B4-BE49-F238E27FC236}">
                <a16:creationId xmlns:a16="http://schemas.microsoft.com/office/drawing/2014/main" id="{BCBD655D-1C14-4EEB-9081-87AD6F951B7C}"/>
              </a:ext>
            </a:extLst>
          </p:cNvPr>
          <p:cNvSpPr>
            <a:spLocks/>
          </p:cNvSpPr>
          <p:nvPr/>
        </p:nvSpPr>
        <p:spPr bwMode="auto">
          <a:xfrm>
            <a:off x="2450794" y="125262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9" name="Freeform 274">
            <a:extLst>
              <a:ext uri="{FF2B5EF4-FFF2-40B4-BE49-F238E27FC236}">
                <a16:creationId xmlns:a16="http://schemas.microsoft.com/office/drawing/2014/main" id="{0AD77C12-6067-4C28-9D45-542EC59E879C}"/>
              </a:ext>
            </a:extLst>
          </p:cNvPr>
          <p:cNvSpPr>
            <a:spLocks/>
          </p:cNvSpPr>
          <p:nvPr/>
        </p:nvSpPr>
        <p:spPr bwMode="auto">
          <a:xfrm>
            <a:off x="3052411" y="2831692"/>
            <a:ext cx="221575" cy="293095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0" name="Freeform 275">
            <a:extLst>
              <a:ext uri="{FF2B5EF4-FFF2-40B4-BE49-F238E27FC236}">
                <a16:creationId xmlns:a16="http://schemas.microsoft.com/office/drawing/2014/main" id="{1C3EEC97-CF35-42B6-A4D7-F2EDBEAE261E}"/>
              </a:ext>
            </a:extLst>
          </p:cNvPr>
          <p:cNvSpPr>
            <a:spLocks/>
          </p:cNvSpPr>
          <p:nvPr/>
        </p:nvSpPr>
        <p:spPr bwMode="auto">
          <a:xfrm>
            <a:off x="4927381" y="879593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1" name="Freeform 276">
            <a:extLst>
              <a:ext uri="{FF2B5EF4-FFF2-40B4-BE49-F238E27FC236}">
                <a16:creationId xmlns:a16="http://schemas.microsoft.com/office/drawing/2014/main" id="{6F9BD30C-27FA-4822-8F92-9C23279272B9}"/>
              </a:ext>
            </a:extLst>
          </p:cNvPr>
          <p:cNvSpPr>
            <a:spLocks/>
          </p:cNvSpPr>
          <p:nvPr/>
        </p:nvSpPr>
        <p:spPr bwMode="auto">
          <a:xfrm>
            <a:off x="1645833" y="1613032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2" name="Freeform 277">
            <a:extLst>
              <a:ext uri="{FF2B5EF4-FFF2-40B4-BE49-F238E27FC236}">
                <a16:creationId xmlns:a16="http://schemas.microsoft.com/office/drawing/2014/main" id="{C00F4AA9-3A78-4AFE-92F7-BA4AB9201872}"/>
              </a:ext>
            </a:extLst>
          </p:cNvPr>
          <p:cNvSpPr>
            <a:spLocks/>
          </p:cNvSpPr>
          <p:nvPr/>
        </p:nvSpPr>
        <p:spPr bwMode="auto">
          <a:xfrm>
            <a:off x="4466001" y="1210552"/>
            <a:ext cx="220172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3" name="Freeform 278">
            <a:extLst>
              <a:ext uri="{FF2B5EF4-FFF2-40B4-BE49-F238E27FC236}">
                <a16:creationId xmlns:a16="http://schemas.microsoft.com/office/drawing/2014/main" id="{9E1BDCA7-C2E8-44EC-83E2-BCF34C2C8D94}"/>
              </a:ext>
            </a:extLst>
          </p:cNvPr>
          <p:cNvSpPr>
            <a:spLocks/>
          </p:cNvSpPr>
          <p:nvPr/>
        </p:nvSpPr>
        <p:spPr bwMode="auto">
          <a:xfrm>
            <a:off x="2111420" y="217117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4" name="Freeform 279">
            <a:extLst>
              <a:ext uri="{FF2B5EF4-FFF2-40B4-BE49-F238E27FC236}">
                <a16:creationId xmlns:a16="http://schemas.microsoft.com/office/drawing/2014/main" id="{D4D6F2CA-0B9C-4F49-8B14-356DFBCF9FA1}"/>
              </a:ext>
            </a:extLst>
          </p:cNvPr>
          <p:cNvSpPr>
            <a:spLocks/>
          </p:cNvSpPr>
          <p:nvPr/>
        </p:nvSpPr>
        <p:spPr bwMode="auto">
          <a:xfrm>
            <a:off x="5398577" y="1059096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5" name="Freeform 280">
            <a:extLst>
              <a:ext uri="{FF2B5EF4-FFF2-40B4-BE49-F238E27FC236}">
                <a16:creationId xmlns:a16="http://schemas.microsoft.com/office/drawing/2014/main" id="{2B00F706-4C86-45B7-85ED-D4C201097611}"/>
              </a:ext>
            </a:extLst>
          </p:cNvPr>
          <p:cNvSpPr>
            <a:spLocks/>
          </p:cNvSpPr>
          <p:nvPr/>
        </p:nvSpPr>
        <p:spPr bwMode="auto">
          <a:xfrm>
            <a:off x="3283802" y="174766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6" name="Freeform 281">
            <a:extLst>
              <a:ext uri="{FF2B5EF4-FFF2-40B4-BE49-F238E27FC236}">
                <a16:creationId xmlns:a16="http://schemas.microsoft.com/office/drawing/2014/main" id="{123A2FA6-CC6E-40E2-ABE8-583E00011AE8}"/>
              </a:ext>
            </a:extLst>
          </p:cNvPr>
          <p:cNvSpPr>
            <a:spLocks/>
          </p:cNvSpPr>
          <p:nvPr/>
        </p:nvSpPr>
        <p:spPr bwMode="auto">
          <a:xfrm>
            <a:off x="2651333" y="2521768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7" name="Freeform 282">
            <a:extLst>
              <a:ext uri="{FF2B5EF4-FFF2-40B4-BE49-F238E27FC236}">
                <a16:creationId xmlns:a16="http://schemas.microsoft.com/office/drawing/2014/main" id="{DADD2935-AB42-45A6-B874-9BB9FD14F9E4}"/>
              </a:ext>
            </a:extLst>
          </p:cNvPr>
          <p:cNvSpPr>
            <a:spLocks/>
          </p:cNvSpPr>
          <p:nvPr/>
        </p:nvSpPr>
        <p:spPr bwMode="auto">
          <a:xfrm>
            <a:off x="3384773" y="136902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8" name="Freeform 283">
            <a:extLst>
              <a:ext uri="{FF2B5EF4-FFF2-40B4-BE49-F238E27FC236}">
                <a16:creationId xmlns:a16="http://schemas.microsoft.com/office/drawing/2014/main" id="{5CC83A40-5F78-4A7E-A0E9-84F667510843}"/>
              </a:ext>
            </a:extLst>
          </p:cNvPr>
          <p:cNvSpPr>
            <a:spLocks/>
          </p:cNvSpPr>
          <p:nvPr/>
        </p:nvSpPr>
        <p:spPr bwMode="auto">
          <a:xfrm>
            <a:off x="4660930" y="1568156"/>
            <a:ext cx="221575" cy="294498"/>
          </a:xfrm>
          <a:custGeom>
            <a:avLst/>
            <a:gdLst>
              <a:gd name="T0" fmla="*/ 136 w 136"/>
              <a:gd name="T1" fmla="*/ 91 h 181"/>
              <a:gd name="T2" fmla="*/ 0 w 136"/>
              <a:gd name="T3" fmla="*/ 91 h 181"/>
              <a:gd name="T4" fmla="*/ 136 w 136"/>
              <a:gd name="T5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1"/>
                </a:moveTo>
                <a:cubicBezTo>
                  <a:pt x="136" y="181"/>
                  <a:pt x="0" y="181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9" name="Freeform 284">
            <a:extLst>
              <a:ext uri="{FF2B5EF4-FFF2-40B4-BE49-F238E27FC236}">
                <a16:creationId xmlns:a16="http://schemas.microsoft.com/office/drawing/2014/main" id="{55A95AC3-72D0-4578-97BC-2D4DCAD06389}"/>
              </a:ext>
            </a:extLst>
          </p:cNvPr>
          <p:cNvSpPr>
            <a:spLocks/>
          </p:cNvSpPr>
          <p:nvPr/>
        </p:nvSpPr>
        <p:spPr bwMode="auto">
          <a:xfrm>
            <a:off x="3467513" y="2591887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0" name="Freeform 285">
            <a:extLst>
              <a:ext uri="{FF2B5EF4-FFF2-40B4-BE49-F238E27FC236}">
                <a16:creationId xmlns:a16="http://schemas.microsoft.com/office/drawing/2014/main" id="{00CA23B8-5E03-4056-A448-FD262B3F3BDE}"/>
              </a:ext>
            </a:extLst>
          </p:cNvPr>
          <p:cNvSpPr>
            <a:spLocks/>
          </p:cNvSpPr>
          <p:nvPr/>
        </p:nvSpPr>
        <p:spPr bwMode="auto">
          <a:xfrm>
            <a:off x="4512279" y="795450"/>
            <a:ext cx="221575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1" name="Freeform 286">
            <a:extLst>
              <a:ext uri="{FF2B5EF4-FFF2-40B4-BE49-F238E27FC236}">
                <a16:creationId xmlns:a16="http://schemas.microsoft.com/office/drawing/2014/main" id="{C56C511B-FF8E-403D-8074-88A7F1F9533E}"/>
              </a:ext>
            </a:extLst>
          </p:cNvPr>
          <p:cNvSpPr>
            <a:spLocks/>
          </p:cNvSpPr>
          <p:nvPr/>
        </p:nvSpPr>
        <p:spPr bwMode="auto">
          <a:xfrm>
            <a:off x="5290595" y="1798145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2" name="Freeform 287">
            <a:extLst>
              <a:ext uri="{FF2B5EF4-FFF2-40B4-BE49-F238E27FC236}">
                <a16:creationId xmlns:a16="http://schemas.microsoft.com/office/drawing/2014/main" id="{DF9F72E6-9966-4CB4-95C4-A836B6347405}"/>
              </a:ext>
            </a:extLst>
          </p:cNvPr>
          <p:cNvSpPr>
            <a:spLocks/>
          </p:cNvSpPr>
          <p:nvPr/>
        </p:nvSpPr>
        <p:spPr bwMode="auto">
          <a:xfrm>
            <a:off x="2146480" y="2450248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3" name="Freeform 288">
            <a:extLst>
              <a:ext uri="{FF2B5EF4-FFF2-40B4-BE49-F238E27FC236}">
                <a16:creationId xmlns:a16="http://schemas.microsoft.com/office/drawing/2014/main" id="{621298AC-00E0-47D7-A04F-B3964E893E55}"/>
              </a:ext>
            </a:extLst>
          </p:cNvPr>
          <p:cNvSpPr>
            <a:spLocks/>
          </p:cNvSpPr>
          <p:nvPr/>
        </p:nvSpPr>
        <p:spPr bwMode="auto">
          <a:xfrm>
            <a:off x="2069349" y="2705479"/>
            <a:ext cx="220172" cy="295900"/>
          </a:xfrm>
          <a:custGeom>
            <a:avLst/>
            <a:gdLst>
              <a:gd name="T0" fmla="*/ 136 w 136"/>
              <a:gd name="T1" fmla="*/ 91 h 182"/>
              <a:gd name="T2" fmla="*/ 0 w 136"/>
              <a:gd name="T3" fmla="*/ 91 h 182"/>
              <a:gd name="T4" fmla="*/ 136 w 136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2">
                <a:moveTo>
                  <a:pt x="136" y="91"/>
                </a:moveTo>
                <a:cubicBezTo>
                  <a:pt x="136" y="182"/>
                  <a:pt x="0" y="182"/>
                  <a:pt x="0" y="91"/>
                </a:cubicBezTo>
                <a:cubicBezTo>
                  <a:pt x="0" y="0"/>
                  <a:pt x="136" y="0"/>
                  <a:pt x="136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4" name="Freeform 289">
            <a:extLst>
              <a:ext uri="{FF2B5EF4-FFF2-40B4-BE49-F238E27FC236}">
                <a16:creationId xmlns:a16="http://schemas.microsoft.com/office/drawing/2014/main" id="{477BC2BE-A24A-4DF4-BC36-4AB40C78815E}"/>
              </a:ext>
            </a:extLst>
          </p:cNvPr>
          <p:cNvSpPr>
            <a:spLocks/>
          </p:cNvSpPr>
          <p:nvPr/>
        </p:nvSpPr>
        <p:spPr bwMode="auto">
          <a:xfrm>
            <a:off x="4968050" y="1169883"/>
            <a:ext cx="222977" cy="295900"/>
          </a:xfrm>
          <a:custGeom>
            <a:avLst/>
            <a:gdLst>
              <a:gd name="T0" fmla="*/ 137 w 137"/>
              <a:gd name="T1" fmla="*/ 91 h 182"/>
              <a:gd name="T2" fmla="*/ 0 w 137"/>
              <a:gd name="T3" fmla="*/ 91 h 182"/>
              <a:gd name="T4" fmla="*/ 137 w 137"/>
              <a:gd name="T5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2">
                <a:moveTo>
                  <a:pt x="137" y="91"/>
                </a:moveTo>
                <a:cubicBezTo>
                  <a:pt x="137" y="182"/>
                  <a:pt x="0" y="182"/>
                  <a:pt x="0" y="91"/>
                </a:cubicBezTo>
                <a:cubicBezTo>
                  <a:pt x="0" y="0"/>
                  <a:pt x="137" y="0"/>
                  <a:pt x="137" y="91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5" name="Freeform 290">
            <a:extLst>
              <a:ext uri="{FF2B5EF4-FFF2-40B4-BE49-F238E27FC236}">
                <a16:creationId xmlns:a16="http://schemas.microsoft.com/office/drawing/2014/main" id="{F591B8C1-C1E2-44E3-9ACD-1244ADDC7D1F}"/>
              </a:ext>
            </a:extLst>
          </p:cNvPr>
          <p:cNvSpPr>
            <a:spLocks/>
          </p:cNvSpPr>
          <p:nvPr/>
        </p:nvSpPr>
        <p:spPr bwMode="auto">
          <a:xfrm>
            <a:off x="10789290" y="1931370"/>
            <a:ext cx="220172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6" name="Freeform 291">
            <a:extLst>
              <a:ext uri="{FF2B5EF4-FFF2-40B4-BE49-F238E27FC236}">
                <a16:creationId xmlns:a16="http://schemas.microsoft.com/office/drawing/2014/main" id="{3432BF18-EA77-4E77-BFE7-9F60514FCB09}"/>
              </a:ext>
            </a:extLst>
          </p:cNvPr>
          <p:cNvSpPr>
            <a:spLocks/>
          </p:cNvSpPr>
          <p:nvPr/>
        </p:nvSpPr>
        <p:spPr bwMode="auto">
          <a:xfrm>
            <a:off x="10034815" y="1617239"/>
            <a:ext cx="222977" cy="293095"/>
          </a:xfrm>
          <a:custGeom>
            <a:avLst/>
            <a:gdLst>
              <a:gd name="T0" fmla="*/ 137 w 137"/>
              <a:gd name="T1" fmla="*/ 90 h 181"/>
              <a:gd name="T2" fmla="*/ 0 w 137"/>
              <a:gd name="T3" fmla="*/ 90 h 181"/>
              <a:gd name="T4" fmla="*/ 137 w 137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1">
                <a:moveTo>
                  <a:pt x="137" y="90"/>
                </a:moveTo>
                <a:cubicBezTo>
                  <a:pt x="137" y="181"/>
                  <a:pt x="0" y="181"/>
                  <a:pt x="0" y="90"/>
                </a:cubicBezTo>
                <a:cubicBezTo>
                  <a:pt x="0" y="0"/>
                  <a:pt x="137" y="0"/>
                  <a:pt x="137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7" name="Freeform 292">
            <a:extLst>
              <a:ext uri="{FF2B5EF4-FFF2-40B4-BE49-F238E27FC236}">
                <a16:creationId xmlns:a16="http://schemas.microsoft.com/office/drawing/2014/main" id="{6DF57F58-1001-4BAF-8E99-7FBF477965D0}"/>
              </a:ext>
            </a:extLst>
          </p:cNvPr>
          <p:cNvSpPr>
            <a:spLocks/>
          </p:cNvSpPr>
          <p:nvPr/>
        </p:nvSpPr>
        <p:spPr bwMode="auto">
          <a:xfrm>
            <a:off x="10409248" y="1778512"/>
            <a:ext cx="221575" cy="294498"/>
          </a:xfrm>
          <a:custGeom>
            <a:avLst/>
            <a:gdLst>
              <a:gd name="T0" fmla="*/ 136 w 136"/>
              <a:gd name="T1" fmla="*/ 90 h 181"/>
              <a:gd name="T2" fmla="*/ 0 w 136"/>
              <a:gd name="T3" fmla="*/ 90 h 181"/>
              <a:gd name="T4" fmla="*/ 136 w 136"/>
              <a:gd name="T5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1">
                <a:moveTo>
                  <a:pt x="136" y="90"/>
                </a:moveTo>
                <a:cubicBezTo>
                  <a:pt x="136" y="181"/>
                  <a:pt x="0" y="181"/>
                  <a:pt x="0" y="90"/>
                </a:cubicBezTo>
                <a:cubicBezTo>
                  <a:pt x="0" y="0"/>
                  <a:pt x="136" y="0"/>
                  <a:pt x="136" y="90"/>
                </a:cubicBezTo>
                <a:close/>
              </a:path>
            </a:pathLst>
          </a:custGeom>
          <a:solidFill>
            <a:srgbClr val="54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C7ECA-2F31-4D81-87CB-9688C067742D}"/>
              </a:ext>
            </a:extLst>
          </p:cNvPr>
          <p:cNvGrpSpPr/>
          <p:nvPr/>
        </p:nvGrpSpPr>
        <p:grpSpPr>
          <a:xfrm>
            <a:off x="1312069" y="446260"/>
            <a:ext cx="9651115" cy="6592544"/>
            <a:chOff x="1312069" y="446260"/>
            <a:chExt cx="9651115" cy="6592544"/>
          </a:xfrm>
        </p:grpSpPr>
        <p:sp>
          <p:nvSpPr>
            <p:cNvPr id="491" name="Freeform 5">
              <a:extLst>
                <a:ext uri="{FF2B5EF4-FFF2-40B4-BE49-F238E27FC236}">
                  <a16:creationId xmlns:a16="http://schemas.microsoft.com/office/drawing/2014/main" id="{520CED99-B509-4074-8F7A-0E9A502E6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8011" y="4069986"/>
              <a:ext cx="2705173" cy="1851129"/>
            </a:xfrm>
            <a:custGeom>
              <a:avLst/>
              <a:gdLst>
                <a:gd name="T0" fmla="*/ 797 w 1929"/>
                <a:gd name="T1" fmla="*/ 1320 h 1320"/>
                <a:gd name="T2" fmla="*/ 699 w 1929"/>
                <a:gd name="T3" fmla="*/ 1316 h 1320"/>
                <a:gd name="T4" fmla="*/ 597 w 1929"/>
                <a:gd name="T5" fmla="*/ 1299 h 1320"/>
                <a:gd name="T6" fmla="*/ 490 w 1929"/>
                <a:gd name="T7" fmla="*/ 1266 h 1320"/>
                <a:gd name="T8" fmla="*/ 395 w 1929"/>
                <a:gd name="T9" fmla="*/ 1223 h 1320"/>
                <a:gd name="T10" fmla="*/ 310 w 1929"/>
                <a:gd name="T11" fmla="*/ 1171 h 1320"/>
                <a:gd name="T12" fmla="*/ 206 w 1929"/>
                <a:gd name="T13" fmla="*/ 1084 h 1320"/>
                <a:gd name="T14" fmla="*/ 114 w 1929"/>
                <a:gd name="T15" fmla="*/ 991 h 1320"/>
                <a:gd name="T16" fmla="*/ 37 w 1929"/>
                <a:gd name="T17" fmla="*/ 894 h 1320"/>
                <a:gd name="T18" fmla="*/ 3 w 1929"/>
                <a:gd name="T19" fmla="*/ 809 h 1320"/>
                <a:gd name="T20" fmla="*/ 4 w 1929"/>
                <a:gd name="T21" fmla="*/ 720 h 1320"/>
                <a:gd name="T22" fmla="*/ 24 w 1929"/>
                <a:gd name="T23" fmla="*/ 651 h 1320"/>
                <a:gd name="T24" fmla="*/ 79 w 1929"/>
                <a:gd name="T25" fmla="*/ 570 h 1320"/>
                <a:gd name="T26" fmla="*/ 149 w 1929"/>
                <a:gd name="T27" fmla="*/ 497 h 1320"/>
                <a:gd name="T28" fmla="*/ 236 w 1929"/>
                <a:gd name="T29" fmla="*/ 409 h 1320"/>
                <a:gd name="T30" fmla="*/ 359 w 1929"/>
                <a:gd name="T31" fmla="*/ 286 h 1320"/>
                <a:gd name="T32" fmla="*/ 455 w 1929"/>
                <a:gd name="T33" fmla="*/ 196 h 1320"/>
                <a:gd name="T34" fmla="*/ 545 w 1929"/>
                <a:gd name="T35" fmla="*/ 127 h 1320"/>
                <a:gd name="T36" fmla="*/ 647 w 1929"/>
                <a:gd name="T37" fmla="*/ 68 h 1320"/>
                <a:gd name="T38" fmla="*/ 750 w 1929"/>
                <a:gd name="T39" fmla="*/ 25 h 1320"/>
                <a:gd name="T40" fmla="*/ 896 w 1929"/>
                <a:gd name="T41" fmla="*/ 2 h 1320"/>
                <a:gd name="T42" fmla="*/ 1053 w 1929"/>
                <a:gd name="T43" fmla="*/ 2 h 1320"/>
                <a:gd name="T44" fmla="*/ 1207 w 1929"/>
                <a:gd name="T45" fmla="*/ 14 h 1320"/>
                <a:gd name="T46" fmla="*/ 1364 w 1929"/>
                <a:gd name="T47" fmla="*/ 42 h 1320"/>
                <a:gd name="T48" fmla="*/ 1468 w 1929"/>
                <a:gd name="T49" fmla="*/ 81 h 1320"/>
                <a:gd name="T50" fmla="*/ 1584 w 1929"/>
                <a:gd name="T51" fmla="*/ 163 h 1320"/>
                <a:gd name="T52" fmla="*/ 1672 w 1929"/>
                <a:gd name="T53" fmla="*/ 251 h 1320"/>
                <a:gd name="T54" fmla="*/ 1751 w 1929"/>
                <a:gd name="T55" fmla="*/ 335 h 1320"/>
                <a:gd name="T56" fmla="*/ 1830 w 1929"/>
                <a:gd name="T57" fmla="*/ 431 h 1320"/>
                <a:gd name="T58" fmla="*/ 1886 w 1929"/>
                <a:gd name="T59" fmla="*/ 511 h 1320"/>
                <a:gd name="T60" fmla="*/ 1922 w 1929"/>
                <a:gd name="T61" fmla="*/ 618 h 1320"/>
                <a:gd name="T62" fmla="*/ 1929 w 1929"/>
                <a:gd name="T63" fmla="*/ 734 h 1320"/>
                <a:gd name="T64" fmla="*/ 1916 w 1929"/>
                <a:gd name="T65" fmla="*/ 851 h 1320"/>
                <a:gd name="T66" fmla="*/ 1871 w 1929"/>
                <a:gd name="T67" fmla="*/ 954 h 1320"/>
                <a:gd name="T68" fmla="*/ 1788 w 1929"/>
                <a:gd name="T69" fmla="*/ 1056 h 1320"/>
                <a:gd name="T70" fmla="*/ 1694 w 1929"/>
                <a:gd name="T71" fmla="*/ 1145 h 1320"/>
                <a:gd name="T72" fmla="*/ 1603 w 1929"/>
                <a:gd name="T73" fmla="*/ 1208 h 1320"/>
                <a:gd name="T74" fmla="*/ 1477 w 1929"/>
                <a:gd name="T75" fmla="*/ 1254 h 1320"/>
                <a:gd name="T76" fmla="*/ 1363 w 1929"/>
                <a:gd name="T77" fmla="*/ 1273 h 1320"/>
                <a:gd name="T78" fmla="*/ 1234 w 1929"/>
                <a:gd name="T79" fmla="*/ 1289 h 1320"/>
                <a:gd name="T80" fmla="*/ 1142 w 1929"/>
                <a:gd name="T81" fmla="*/ 1299 h 1320"/>
                <a:gd name="T82" fmla="*/ 1026 w 1929"/>
                <a:gd name="T83" fmla="*/ 1310 h 1320"/>
                <a:gd name="T84" fmla="*/ 908 w 1929"/>
                <a:gd name="T85" fmla="*/ 1318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9" h="1320">
                  <a:moveTo>
                    <a:pt x="879" y="1319"/>
                  </a:moveTo>
                  <a:lnTo>
                    <a:pt x="836" y="1320"/>
                  </a:lnTo>
                  <a:lnTo>
                    <a:pt x="797" y="1320"/>
                  </a:lnTo>
                  <a:lnTo>
                    <a:pt x="763" y="1319"/>
                  </a:lnTo>
                  <a:lnTo>
                    <a:pt x="731" y="1318"/>
                  </a:lnTo>
                  <a:lnTo>
                    <a:pt x="699" y="1316"/>
                  </a:lnTo>
                  <a:lnTo>
                    <a:pt x="665" y="1312"/>
                  </a:lnTo>
                  <a:lnTo>
                    <a:pt x="628" y="1306"/>
                  </a:lnTo>
                  <a:lnTo>
                    <a:pt x="597" y="1299"/>
                  </a:lnTo>
                  <a:lnTo>
                    <a:pt x="560" y="1290"/>
                  </a:lnTo>
                  <a:lnTo>
                    <a:pt x="524" y="1278"/>
                  </a:lnTo>
                  <a:lnTo>
                    <a:pt x="490" y="1266"/>
                  </a:lnTo>
                  <a:lnTo>
                    <a:pt x="459" y="1253"/>
                  </a:lnTo>
                  <a:lnTo>
                    <a:pt x="429" y="1239"/>
                  </a:lnTo>
                  <a:lnTo>
                    <a:pt x="395" y="1223"/>
                  </a:lnTo>
                  <a:lnTo>
                    <a:pt x="358" y="1202"/>
                  </a:lnTo>
                  <a:lnTo>
                    <a:pt x="319" y="1176"/>
                  </a:lnTo>
                  <a:lnTo>
                    <a:pt x="310" y="1171"/>
                  </a:lnTo>
                  <a:lnTo>
                    <a:pt x="274" y="1143"/>
                  </a:lnTo>
                  <a:lnTo>
                    <a:pt x="239" y="1114"/>
                  </a:lnTo>
                  <a:lnTo>
                    <a:pt x="206" y="1084"/>
                  </a:lnTo>
                  <a:lnTo>
                    <a:pt x="174" y="1052"/>
                  </a:lnTo>
                  <a:lnTo>
                    <a:pt x="144" y="1022"/>
                  </a:lnTo>
                  <a:lnTo>
                    <a:pt x="114" y="991"/>
                  </a:lnTo>
                  <a:lnTo>
                    <a:pt x="85" y="960"/>
                  </a:lnTo>
                  <a:lnTo>
                    <a:pt x="60" y="926"/>
                  </a:lnTo>
                  <a:lnTo>
                    <a:pt x="37" y="894"/>
                  </a:lnTo>
                  <a:lnTo>
                    <a:pt x="32" y="885"/>
                  </a:lnTo>
                  <a:lnTo>
                    <a:pt x="13" y="845"/>
                  </a:lnTo>
                  <a:lnTo>
                    <a:pt x="3" y="809"/>
                  </a:lnTo>
                  <a:lnTo>
                    <a:pt x="0" y="778"/>
                  </a:lnTo>
                  <a:lnTo>
                    <a:pt x="2" y="749"/>
                  </a:lnTo>
                  <a:lnTo>
                    <a:pt x="4" y="720"/>
                  </a:lnTo>
                  <a:lnTo>
                    <a:pt x="10" y="687"/>
                  </a:lnTo>
                  <a:lnTo>
                    <a:pt x="21" y="655"/>
                  </a:lnTo>
                  <a:lnTo>
                    <a:pt x="24" y="651"/>
                  </a:lnTo>
                  <a:lnTo>
                    <a:pt x="39" y="622"/>
                  </a:lnTo>
                  <a:lnTo>
                    <a:pt x="58" y="596"/>
                  </a:lnTo>
                  <a:lnTo>
                    <a:pt x="79" y="570"/>
                  </a:lnTo>
                  <a:lnTo>
                    <a:pt x="100" y="548"/>
                  </a:lnTo>
                  <a:lnTo>
                    <a:pt x="123" y="525"/>
                  </a:lnTo>
                  <a:lnTo>
                    <a:pt x="149" y="497"/>
                  </a:lnTo>
                  <a:lnTo>
                    <a:pt x="180" y="466"/>
                  </a:lnTo>
                  <a:lnTo>
                    <a:pt x="206" y="439"/>
                  </a:lnTo>
                  <a:lnTo>
                    <a:pt x="236" y="409"/>
                  </a:lnTo>
                  <a:lnTo>
                    <a:pt x="267" y="378"/>
                  </a:lnTo>
                  <a:lnTo>
                    <a:pt x="299" y="346"/>
                  </a:lnTo>
                  <a:lnTo>
                    <a:pt x="359" y="286"/>
                  </a:lnTo>
                  <a:lnTo>
                    <a:pt x="389" y="257"/>
                  </a:lnTo>
                  <a:lnTo>
                    <a:pt x="422" y="226"/>
                  </a:lnTo>
                  <a:lnTo>
                    <a:pt x="455" y="196"/>
                  </a:lnTo>
                  <a:lnTo>
                    <a:pt x="491" y="167"/>
                  </a:lnTo>
                  <a:lnTo>
                    <a:pt x="507" y="154"/>
                  </a:lnTo>
                  <a:lnTo>
                    <a:pt x="545" y="127"/>
                  </a:lnTo>
                  <a:lnTo>
                    <a:pt x="581" y="104"/>
                  </a:lnTo>
                  <a:lnTo>
                    <a:pt x="614" y="84"/>
                  </a:lnTo>
                  <a:lnTo>
                    <a:pt x="647" y="68"/>
                  </a:lnTo>
                  <a:lnTo>
                    <a:pt x="677" y="53"/>
                  </a:lnTo>
                  <a:lnTo>
                    <a:pt x="709" y="38"/>
                  </a:lnTo>
                  <a:lnTo>
                    <a:pt x="750" y="25"/>
                  </a:lnTo>
                  <a:lnTo>
                    <a:pt x="796" y="14"/>
                  </a:lnTo>
                  <a:lnTo>
                    <a:pt x="849" y="6"/>
                  </a:lnTo>
                  <a:lnTo>
                    <a:pt x="896" y="2"/>
                  </a:lnTo>
                  <a:lnTo>
                    <a:pt x="947" y="0"/>
                  </a:lnTo>
                  <a:lnTo>
                    <a:pt x="1001" y="1"/>
                  </a:lnTo>
                  <a:lnTo>
                    <a:pt x="1053" y="2"/>
                  </a:lnTo>
                  <a:lnTo>
                    <a:pt x="1104" y="6"/>
                  </a:lnTo>
                  <a:lnTo>
                    <a:pt x="1155" y="9"/>
                  </a:lnTo>
                  <a:lnTo>
                    <a:pt x="1207" y="14"/>
                  </a:lnTo>
                  <a:lnTo>
                    <a:pt x="1259" y="20"/>
                  </a:lnTo>
                  <a:lnTo>
                    <a:pt x="1312" y="29"/>
                  </a:lnTo>
                  <a:lnTo>
                    <a:pt x="1364" y="42"/>
                  </a:lnTo>
                  <a:lnTo>
                    <a:pt x="1412" y="57"/>
                  </a:lnTo>
                  <a:lnTo>
                    <a:pt x="1417" y="59"/>
                  </a:lnTo>
                  <a:lnTo>
                    <a:pt x="1468" y="81"/>
                  </a:lnTo>
                  <a:lnTo>
                    <a:pt x="1512" y="106"/>
                  </a:lnTo>
                  <a:lnTo>
                    <a:pt x="1552" y="134"/>
                  </a:lnTo>
                  <a:lnTo>
                    <a:pt x="1584" y="163"/>
                  </a:lnTo>
                  <a:lnTo>
                    <a:pt x="1614" y="192"/>
                  </a:lnTo>
                  <a:lnTo>
                    <a:pt x="1643" y="221"/>
                  </a:lnTo>
                  <a:lnTo>
                    <a:pt x="1672" y="251"/>
                  </a:lnTo>
                  <a:lnTo>
                    <a:pt x="1703" y="283"/>
                  </a:lnTo>
                  <a:lnTo>
                    <a:pt x="1733" y="315"/>
                  </a:lnTo>
                  <a:lnTo>
                    <a:pt x="1751" y="335"/>
                  </a:lnTo>
                  <a:lnTo>
                    <a:pt x="1781" y="371"/>
                  </a:lnTo>
                  <a:lnTo>
                    <a:pt x="1808" y="402"/>
                  </a:lnTo>
                  <a:lnTo>
                    <a:pt x="1830" y="431"/>
                  </a:lnTo>
                  <a:lnTo>
                    <a:pt x="1850" y="457"/>
                  </a:lnTo>
                  <a:lnTo>
                    <a:pt x="1867" y="482"/>
                  </a:lnTo>
                  <a:lnTo>
                    <a:pt x="1886" y="511"/>
                  </a:lnTo>
                  <a:lnTo>
                    <a:pt x="1901" y="543"/>
                  </a:lnTo>
                  <a:lnTo>
                    <a:pt x="1914" y="581"/>
                  </a:lnTo>
                  <a:lnTo>
                    <a:pt x="1922" y="618"/>
                  </a:lnTo>
                  <a:lnTo>
                    <a:pt x="1926" y="657"/>
                  </a:lnTo>
                  <a:lnTo>
                    <a:pt x="1929" y="696"/>
                  </a:lnTo>
                  <a:lnTo>
                    <a:pt x="1929" y="734"/>
                  </a:lnTo>
                  <a:lnTo>
                    <a:pt x="1928" y="771"/>
                  </a:lnTo>
                  <a:lnTo>
                    <a:pt x="1924" y="809"/>
                  </a:lnTo>
                  <a:lnTo>
                    <a:pt x="1916" y="851"/>
                  </a:lnTo>
                  <a:lnTo>
                    <a:pt x="1902" y="894"/>
                  </a:lnTo>
                  <a:lnTo>
                    <a:pt x="1892" y="916"/>
                  </a:lnTo>
                  <a:lnTo>
                    <a:pt x="1871" y="954"/>
                  </a:lnTo>
                  <a:lnTo>
                    <a:pt x="1845" y="991"/>
                  </a:lnTo>
                  <a:lnTo>
                    <a:pt x="1817" y="1025"/>
                  </a:lnTo>
                  <a:lnTo>
                    <a:pt x="1788" y="1056"/>
                  </a:lnTo>
                  <a:lnTo>
                    <a:pt x="1758" y="1086"/>
                  </a:lnTo>
                  <a:lnTo>
                    <a:pt x="1728" y="1116"/>
                  </a:lnTo>
                  <a:lnTo>
                    <a:pt x="1694" y="1145"/>
                  </a:lnTo>
                  <a:lnTo>
                    <a:pt x="1657" y="1173"/>
                  </a:lnTo>
                  <a:lnTo>
                    <a:pt x="1619" y="1198"/>
                  </a:lnTo>
                  <a:lnTo>
                    <a:pt x="1603" y="1208"/>
                  </a:lnTo>
                  <a:lnTo>
                    <a:pt x="1560" y="1227"/>
                  </a:lnTo>
                  <a:lnTo>
                    <a:pt x="1518" y="1242"/>
                  </a:lnTo>
                  <a:lnTo>
                    <a:pt x="1477" y="1254"/>
                  </a:lnTo>
                  <a:lnTo>
                    <a:pt x="1439" y="1261"/>
                  </a:lnTo>
                  <a:lnTo>
                    <a:pt x="1402" y="1267"/>
                  </a:lnTo>
                  <a:lnTo>
                    <a:pt x="1363" y="1273"/>
                  </a:lnTo>
                  <a:lnTo>
                    <a:pt x="1322" y="1278"/>
                  </a:lnTo>
                  <a:lnTo>
                    <a:pt x="1278" y="1284"/>
                  </a:lnTo>
                  <a:lnTo>
                    <a:pt x="1234" y="1289"/>
                  </a:lnTo>
                  <a:lnTo>
                    <a:pt x="1231" y="1290"/>
                  </a:lnTo>
                  <a:lnTo>
                    <a:pt x="1186" y="1295"/>
                  </a:lnTo>
                  <a:lnTo>
                    <a:pt x="1142" y="1299"/>
                  </a:lnTo>
                  <a:lnTo>
                    <a:pt x="1101" y="1304"/>
                  </a:lnTo>
                  <a:lnTo>
                    <a:pt x="1063" y="1306"/>
                  </a:lnTo>
                  <a:lnTo>
                    <a:pt x="1026" y="1310"/>
                  </a:lnTo>
                  <a:lnTo>
                    <a:pt x="989" y="1313"/>
                  </a:lnTo>
                  <a:lnTo>
                    <a:pt x="948" y="1316"/>
                  </a:lnTo>
                  <a:lnTo>
                    <a:pt x="908" y="1318"/>
                  </a:lnTo>
                  <a:lnTo>
                    <a:pt x="879" y="1319"/>
                  </a:lnTo>
                  <a:close/>
                </a:path>
              </a:pathLst>
            </a:custGeom>
            <a:noFill/>
            <a:ln w="23813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2" name="Freeform 6">
              <a:extLst>
                <a:ext uri="{FF2B5EF4-FFF2-40B4-BE49-F238E27FC236}">
                  <a16:creationId xmlns:a16="http://schemas.microsoft.com/office/drawing/2014/main" id="{B12E0501-491A-4A04-BF67-E010D2A05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069" y="446260"/>
              <a:ext cx="4811534" cy="2829984"/>
            </a:xfrm>
            <a:custGeom>
              <a:avLst/>
              <a:gdLst>
                <a:gd name="T0" fmla="*/ 929 w 3431"/>
                <a:gd name="T1" fmla="*/ 2015 h 2018"/>
                <a:gd name="T2" fmla="*/ 731 w 3431"/>
                <a:gd name="T3" fmla="*/ 2000 h 2018"/>
                <a:gd name="T4" fmla="*/ 608 w 3431"/>
                <a:gd name="T5" fmla="*/ 1940 h 2018"/>
                <a:gd name="T6" fmla="*/ 488 w 3431"/>
                <a:gd name="T7" fmla="*/ 1872 h 2018"/>
                <a:gd name="T8" fmla="*/ 376 w 3431"/>
                <a:gd name="T9" fmla="*/ 1799 h 2018"/>
                <a:gd name="T10" fmla="*/ 245 w 3431"/>
                <a:gd name="T11" fmla="*/ 1696 h 2018"/>
                <a:gd name="T12" fmla="*/ 154 w 3431"/>
                <a:gd name="T13" fmla="*/ 1608 h 2018"/>
                <a:gd name="T14" fmla="*/ 74 w 3431"/>
                <a:gd name="T15" fmla="*/ 1516 h 2018"/>
                <a:gd name="T16" fmla="*/ 22 w 3431"/>
                <a:gd name="T17" fmla="*/ 1434 h 2018"/>
                <a:gd name="T18" fmla="*/ 2 w 3431"/>
                <a:gd name="T19" fmla="*/ 1365 h 2018"/>
                <a:gd name="T20" fmla="*/ 12 w 3431"/>
                <a:gd name="T21" fmla="*/ 1262 h 2018"/>
                <a:gd name="T22" fmla="*/ 48 w 3431"/>
                <a:gd name="T23" fmla="*/ 1153 h 2018"/>
                <a:gd name="T24" fmla="*/ 110 w 3431"/>
                <a:gd name="T25" fmla="*/ 1011 h 2018"/>
                <a:gd name="T26" fmla="*/ 179 w 3431"/>
                <a:gd name="T27" fmla="*/ 866 h 2018"/>
                <a:gd name="T28" fmla="*/ 261 w 3431"/>
                <a:gd name="T29" fmla="*/ 722 h 2018"/>
                <a:gd name="T30" fmla="*/ 328 w 3431"/>
                <a:gd name="T31" fmla="*/ 627 h 2018"/>
                <a:gd name="T32" fmla="*/ 412 w 3431"/>
                <a:gd name="T33" fmla="*/ 533 h 2018"/>
                <a:gd name="T34" fmla="*/ 508 w 3431"/>
                <a:gd name="T35" fmla="*/ 450 h 2018"/>
                <a:gd name="T36" fmla="*/ 664 w 3431"/>
                <a:gd name="T37" fmla="*/ 360 h 2018"/>
                <a:gd name="T38" fmla="*/ 842 w 3431"/>
                <a:gd name="T39" fmla="*/ 283 h 2018"/>
                <a:gd name="T40" fmla="*/ 1043 w 3431"/>
                <a:gd name="T41" fmla="*/ 210 h 2018"/>
                <a:gd name="T42" fmla="*/ 1244 w 3431"/>
                <a:gd name="T43" fmla="*/ 141 h 2018"/>
                <a:gd name="T44" fmla="*/ 1443 w 3431"/>
                <a:gd name="T45" fmla="*/ 78 h 2018"/>
                <a:gd name="T46" fmla="*/ 1601 w 3431"/>
                <a:gd name="T47" fmla="*/ 35 h 2018"/>
                <a:gd name="T48" fmla="*/ 1779 w 3431"/>
                <a:gd name="T49" fmla="*/ 2 h 2018"/>
                <a:gd name="T50" fmla="*/ 1879 w 3431"/>
                <a:gd name="T51" fmla="*/ 2 h 2018"/>
                <a:gd name="T52" fmla="*/ 2011 w 3431"/>
                <a:gd name="T53" fmla="*/ 24 h 2018"/>
                <a:gd name="T54" fmla="*/ 2174 w 3431"/>
                <a:gd name="T55" fmla="*/ 70 h 2018"/>
                <a:gd name="T56" fmla="*/ 2368 w 3431"/>
                <a:gd name="T57" fmla="*/ 134 h 2018"/>
                <a:gd name="T58" fmla="*/ 2574 w 3431"/>
                <a:gd name="T59" fmla="*/ 207 h 2018"/>
                <a:gd name="T60" fmla="*/ 2778 w 3431"/>
                <a:gd name="T61" fmla="*/ 284 h 2018"/>
                <a:gd name="T62" fmla="*/ 2977 w 3431"/>
                <a:gd name="T63" fmla="*/ 365 h 2018"/>
                <a:gd name="T64" fmla="*/ 3166 w 3431"/>
                <a:gd name="T65" fmla="*/ 458 h 2018"/>
                <a:gd name="T66" fmla="*/ 3310 w 3431"/>
                <a:gd name="T67" fmla="*/ 560 h 2018"/>
                <a:gd name="T68" fmla="*/ 3392 w 3431"/>
                <a:gd name="T69" fmla="*/ 646 h 2018"/>
                <a:gd name="T70" fmla="*/ 3431 w 3431"/>
                <a:gd name="T71" fmla="*/ 744 h 2018"/>
                <a:gd name="T72" fmla="*/ 3419 w 3431"/>
                <a:gd name="T73" fmla="*/ 801 h 2018"/>
                <a:gd name="T74" fmla="*/ 3367 w 3431"/>
                <a:gd name="T75" fmla="*/ 877 h 2018"/>
                <a:gd name="T76" fmla="*/ 3292 w 3431"/>
                <a:gd name="T77" fmla="*/ 948 h 2018"/>
                <a:gd name="T78" fmla="*/ 3115 w 3431"/>
                <a:gd name="T79" fmla="*/ 1065 h 2018"/>
                <a:gd name="T80" fmla="*/ 2909 w 3431"/>
                <a:gd name="T81" fmla="*/ 1179 h 2018"/>
                <a:gd name="T82" fmla="*/ 2668 w 3431"/>
                <a:gd name="T83" fmla="*/ 1303 h 2018"/>
                <a:gd name="T84" fmla="*/ 2394 w 3431"/>
                <a:gd name="T85" fmla="*/ 1437 h 2018"/>
                <a:gd name="T86" fmla="*/ 2112 w 3431"/>
                <a:gd name="T87" fmla="*/ 1574 h 2018"/>
                <a:gd name="T88" fmla="*/ 1827 w 3431"/>
                <a:gd name="T89" fmla="*/ 1709 h 2018"/>
                <a:gd name="T90" fmla="*/ 1544 w 3431"/>
                <a:gd name="T91" fmla="*/ 1833 h 2018"/>
                <a:gd name="T92" fmla="*/ 1277 w 3431"/>
                <a:gd name="T93" fmla="*/ 1934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31" h="2018">
                  <a:moveTo>
                    <a:pt x="1127" y="1979"/>
                  </a:moveTo>
                  <a:lnTo>
                    <a:pt x="1021" y="2002"/>
                  </a:lnTo>
                  <a:lnTo>
                    <a:pt x="929" y="2015"/>
                  </a:lnTo>
                  <a:lnTo>
                    <a:pt x="850" y="2018"/>
                  </a:lnTo>
                  <a:lnTo>
                    <a:pt x="785" y="2012"/>
                  </a:lnTo>
                  <a:lnTo>
                    <a:pt x="731" y="2000"/>
                  </a:lnTo>
                  <a:lnTo>
                    <a:pt x="687" y="1982"/>
                  </a:lnTo>
                  <a:lnTo>
                    <a:pt x="647" y="1961"/>
                  </a:lnTo>
                  <a:lnTo>
                    <a:pt x="608" y="1940"/>
                  </a:lnTo>
                  <a:lnTo>
                    <a:pt x="569" y="1918"/>
                  </a:lnTo>
                  <a:lnTo>
                    <a:pt x="528" y="1895"/>
                  </a:lnTo>
                  <a:lnTo>
                    <a:pt x="488" y="1872"/>
                  </a:lnTo>
                  <a:lnTo>
                    <a:pt x="448" y="1848"/>
                  </a:lnTo>
                  <a:lnTo>
                    <a:pt x="410" y="1822"/>
                  </a:lnTo>
                  <a:lnTo>
                    <a:pt x="376" y="1799"/>
                  </a:lnTo>
                  <a:lnTo>
                    <a:pt x="327" y="1764"/>
                  </a:lnTo>
                  <a:lnTo>
                    <a:pt x="283" y="1729"/>
                  </a:lnTo>
                  <a:lnTo>
                    <a:pt x="245" y="1696"/>
                  </a:lnTo>
                  <a:lnTo>
                    <a:pt x="212" y="1666"/>
                  </a:lnTo>
                  <a:lnTo>
                    <a:pt x="183" y="1637"/>
                  </a:lnTo>
                  <a:lnTo>
                    <a:pt x="154" y="1608"/>
                  </a:lnTo>
                  <a:lnTo>
                    <a:pt x="126" y="1578"/>
                  </a:lnTo>
                  <a:lnTo>
                    <a:pt x="99" y="1547"/>
                  </a:lnTo>
                  <a:lnTo>
                    <a:pt x="74" y="1516"/>
                  </a:lnTo>
                  <a:lnTo>
                    <a:pt x="58" y="1494"/>
                  </a:lnTo>
                  <a:lnTo>
                    <a:pt x="37" y="1463"/>
                  </a:lnTo>
                  <a:lnTo>
                    <a:pt x="22" y="1434"/>
                  </a:lnTo>
                  <a:lnTo>
                    <a:pt x="13" y="1408"/>
                  </a:lnTo>
                  <a:lnTo>
                    <a:pt x="7" y="1386"/>
                  </a:lnTo>
                  <a:lnTo>
                    <a:pt x="2" y="1365"/>
                  </a:lnTo>
                  <a:lnTo>
                    <a:pt x="0" y="1339"/>
                  </a:lnTo>
                  <a:lnTo>
                    <a:pt x="2" y="1305"/>
                  </a:lnTo>
                  <a:lnTo>
                    <a:pt x="12" y="1262"/>
                  </a:lnTo>
                  <a:lnTo>
                    <a:pt x="17" y="1239"/>
                  </a:lnTo>
                  <a:lnTo>
                    <a:pt x="31" y="1197"/>
                  </a:lnTo>
                  <a:lnTo>
                    <a:pt x="48" y="1153"/>
                  </a:lnTo>
                  <a:lnTo>
                    <a:pt x="67" y="1106"/>
                  </a:lnTo>
                  <a:lnTo>
                    <a:pt x="88" y="1058"/>
                  </a:lnTo>
                  <a:lnTo>
                    <a:pt x="110" y="1011"/>
                  </a:lnTo>
                  <a:lnTo>
                    <a:pt x="132" y="963"/>
                  </a:lnTo>
                  <a:lnTo>
                    <a:pt x="154" y="915"/>
                  </a:lnTo>
                  <a:lnTo>
                    <a:pt x="179" y="866"/>
                  </a:lnTo>
                  <a:lnTo>
                    <a:pt x="205" y="817"/>
                  </a:lnTo>
                  <a:lnTo>
                    <a:pt x="233" y="769"/>
                  </a:lnTo>
                  <a:lnTo>
                    <a:pt x="261" y="722"/>
                  </a:lnTo>
                  <a:lnTo>
                    <a:pt x="267" y="712"/>
                  </a:lnTo>
                  <a:lnTo>
                    <a:pt x="298" y="668"/>
                  </a:lnTo>
                  <a:lnTo>
                    <a:pt x="328" y="627"/>
                  </a:lnTo>
                  <a:lnTo>
                    <a:pt x="357" y="591"/>
                  </a:lnTo>
                  <a:lnTo>
                    <a:pt x="385" y="561"/>
                  </a:lnTo>
                  <a:lnTo>
                    <a:pt x="412" y="533"/>
                  </a:lnTo>
                  <a:lnTo>
                    <a:pt x="439" y="507"/>
                  </a:lnTo>
                  <a:lnTo>
                    <a:pt x="469" y="480"/>
                  </a:lnTo>
                  <a:lnTo>
                    <a:pt x="508" y="450"/>
                  </a:lnTo>
                  <a:lnTo>
                    <a:pt x="557" y="417"/>
                  </a:lnTo>
                  <a:lnTo>
                    <a:pt x="616" y="384"/>
                  </a:lnTo>
                  <a:lnTo>
                    <a:pt x="664" y="360"/>
                  </a:lnTo>
                  <a:lnTo>
                    <a:pt x="718" y="334"/>
                  </a:lnTo>
                  <a:lnTo>
                    <a:pt x="779" y="308"/>
                  </a:lnTo>
                  <a:lnTo>
                    <a:pt x="842" y="283"/>
                  </a:lnTo>
                  <a:lnTo>
                    <a:pt x="908" y="257"/>
                  </a:lnTo>
                  <a:lnTo>
                    <a:pt x="976" y="233"/>
                  </a:lnTo>
                  <a:lnTo>
                    <a:pt x="1043" y="210"/>
                  </a:lnTo>
                  <a:lnTo>
                    <a:pt x="1109" y="187"/>
                  </a:lnTo>
                  <a:lnTo>
                    <a:pt x="1177" y="165"/>
                  </a:lnTo>
                  <a:lnTo>
                    <a:pt x="1244" y="141"/>
                  </a:lnTo>
                  <a:lnTo>
                    <a:pt x="1311" y="119"/>
                  </a:lnTo>
                  <a:lnTo>
                    <a:pt x="1378" y="98"/>
                  </a:lnTo>
                  <a:lnTo>
                    <a:pt x="1443" y="78"/>
                  </a:lnTo>
                  <a:lnTo>
                    <a:pt x="1507" y="59"/>
                  </a:lnTo>
                  <a:lnTo>
                    <a:pt x="1566" y="44"/>
                  </a:lnTo>
                  <a:lnTo>
                    <a:pt x="1601" y="35"/>
                  </a:lnTo>
                  <a:lnTo>
                    <a:pt x="1671" y="19"/>
                  </a:lnTo>
                  <a:lnTo>
                    <a:pt x="1730" y="8"/>
                  </a:lnTo>
                  <a:lnTo>
                    <a:pt x="1779" y="2"/>
                  </a:lnTo>
                  <a:lnTo>
                    <a:pt x="1817" y="0"/>
                  </a:lnTo>
                  <a:lnTo>
                    <a:pt x="1848" y="1"/>
                  </a:lnTo>
                  <a:lnTo>
                    <a:pt x="1879" y="2"/>
                  </a:lnTo>
                  <a:lnTo>
                    <a:pt x="1912" y="6"/>
                  </a:lnTo>
                  <a:lnTo>
                    <a:pt x="1956" y="13"/>
                  </a:lnTo>
                  <a:lnTo>
                    <a:pt x="2011" y="24"/>
                  </a:lnTo>
                  <a:lnTo>
                    <a:pt x="2077" y="41"/>
                  </a:lnTo>
                  <a:lnTo>
                    <a:pt x="2118" y="52"/>
                  </a:lnTo>
                  <a:lnTo>
                    <a:pt x="2174" y="70"/>
                  </a:lnTo>
                  <a:lnTo>
                    <a:pt x="2236" y="89"/>
                  </a:lnTo>
                  <a:lnTo>
                    <a:pt x="2301" y="111"/>
                  </a:lnTo>
                  <a:lnTo>
                    <a:pt x="2368" y="134"/>
                  </a:lnTo>
                  <a:lnTo>
                    <a:pt x="2437" y="158"/>
                  </a:lnTo>
                  <a:lnTo>
                    <a:pt x="2505" y="183"/>
                  </a:lnTo>
                  <a:lnTo>
                    <a:pt x="2574" y="207"/>
                  </a:lnTo>
                  <a:lnTo>
                    <a:pt x="2641" y="233"/>
                  </a:lnTo>
                  <a:lnTo>
                    <a:pt x="2709" y="257"/>
                  </a:lnTo>
                  <a:lnTo>
                    <a:pt x="2778" y="284"/>
                  </a:lnTo>
                  <a:lnTo>
                    <a:pt x="2846" y="311"/>
                  </a:lnTo>
                  <a:lnTo>
                    <a:pt x="2914" y="337"/>
                  </a:lnTo>
                  <a:lnTo>
                    <a:pt x="2977" y="365"/>
                  </a:lnTo>
                  <a:lnTo>
                    <a:pt x="3038" y="393"/>
                  </a:lnTo>
                  <a:lnTo>
                    <a:pt x="3093" y="420"/>
                  </a:lnTo>
                  <a:lnTo>
                    <a:pt x="3166" y="458"/>
                  </a:lnTo>
                  <a:lnTo>
                    <a:pt x="3227" y="495"/>
                  </a:lnTo>
                  <a:lnTo>
                    <a:pt x="3273" y="529"/>
                  </a:lnTo>
                  <a:lnTo>
                    <a:pt x="3310" y="560"/>
                  </a:lnTo>
                  <a:lnTo>
                    <a:pt x="3339" y="588"/>
                  </a:lnTo>
                  <a:lnTo>
                    <a:pt x="3367" y="615"/>
                  </a:lnTo>
                  <a:lnTo>
                    <a:pt x="3392" y="646"/>
                  </a:lnTo>
                  <a:lnTo>
                    <a:pt x="3412" y="677"/>
                  </a:lnTo>
                  <a:lnTo>
                    <a:pt x="3425" y="711"/>
                  </a:lnTo>
                  <a:lnTo>
                    <a:pt x="3431" y="744"/>
                  </a:lnTo>
                  <a:lnTo>
                    <a:pt x="3431" y="746"/>
                  </a:lnTo>
                  <a:lnTo>
                    <a:pt x="3428" y="774"/>
                  </a:lnTo>
                  <a:lnTo>
                    <a:pt x="3419" y="801"/>
                  </a:lnTo>
                  <a:lnTo>
                    <a:pt x="3405" y="828"/>
                  </a:lnTo>
                  <a:lnTo>
                    <a:pt x="3387" y="853"/>
                  </a:lnTo>
                  <a:lnTo>
                    <a:pt x="3367" y="877"/>
                  </a:lnTo>
                  <a:lnTo>
                    <a:pt x="3344" y="899"/>
                  </a:lnTo>
                  <a:lnTo>
                    <a:pt x="3321" y="923"/>
                  </a:lnTo>
                  <a:lnTo>
                    <a:pt x="3292" y="948"/>
                  </a:lnTo>
                  <a:lnTo>
                    <a:pt x="3250" y="981"/>
                  </a:lnTo>
                  <a:lnTo>
                    <a:pt x="3192" y="1019"/>
                  </a:lnTo>
                  <a:lnTo>
                    <a:pt x="3115" y="1065"/>
                  </a:lnTo>
                  <a:lnTo>
                    <a:pt x="3019" y="1120"/>
                  </a:lnTo>
                  <a:lnTo>
                    <a:pt x="2977" y="1142"/>
                  </a:lnTo>
                  <a:lnTo>
                    <a:pt x="2909" y="1179"/>
                  </a:lnTo>
                  <a:lnTo>
                    <a:pt x="2833" y="1218"/>
                  </a:lnTo>
                  <a:lnTo>
                    <a:pt x="2753" y="1260"/>
                  </a:lnTo>
                  <a:lnTo>
                    <a:pt x="2668" y="1303"/>
                  </a:lnTo>
                  <a:lnTo>
                    <a:pt x="2579" y="1347"/>
                  </a:lnTo>
                  <a:lnTo>
                    <a:pt x="2488" y="1392"/>
                  </a:lnTo>
                  <a:lnTo>
                    <a:pt x="2394" y="1437"/>
                  </a:lnTo>
                  <a:lnTo>
                    <a:pt x="2300" y="1484"/>
                  </a:lnTo>
                  <a:lnTo>
                    <a:pt x="2206" y="1529"/>
                  </a:lnTo>
                  <a:lnTo>
                    <a:pt x="2112" y="1574"/>
                  </a:lnTo>
                  <a:lnTo>
                    <a:pt x="2017" y="1619"/>
                  </a:lnTo>
                  <a:lnTo>
                    <a:pt x="1923" y="1663"/>
                  </a:lnTo>
                  <a:lnTo>
                    <a:pt x="1827" y="1709"/>
                  </a:lnTo>
                  <a:lnTo>
                    <a:pt x="1732" y="1752"/>
                  </a:lnTo>
                  <a:lnTo>
                    <a:pt x="1638" y="1793"/>
                  </a:lnTo>
                  <a:lnTo>
                    <a:pt x="1544" y="1833"/>
                  </a:lnTo>
                  <a:lnTo>
                    <a:pt x="1453" y="1870"/>
                  </a:lnTo>
                  <a:lnTo>
                    <a:pt x="1363" y="1903"/>
                  </a:lnTo>
                  <a:lnTo>
                    <a:pt x="1277" y="1934"/>
                  </a:lnTo>
                  <a:lnTo>
                    <a:pt x="1196" y="1959"/>
                  </a:lnTo>
                  <a:lnTo>
                    <a:pt x="1127" y="1979"/>
                  </a:lnTo>
                  <a:close/>
                </a:path>
              </a:pathLst>
            </a:custGeom>
            <a:noFill/>
            <a:ln w="23813" cap="rnd">
              <a:solidFill>
                <a:srgbClr val="CC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3" name="Freeform 7">
              <a:extLst>
                <a:ext uri="{FF2B5EF4-FFF2-40B4-BE49-F238E27FC236}">
                  <a16:creationId xmlns:a16="http://schemas.microsoft.com/office/drawing/2014/main" id="{825DB56A-1C3C-4C14-B8B2-CF0FA83FE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738" y="575278"/>
              <a:ext cx="6504196" cy="3403553"/>
            </a:xfrm>
            <a:custGeom>
              <a:avLst/>
              <a:gdLst>
                <a:gd name="T0" fmla="*/ 3960 w 4638"/>
                <a:gd name="T1" fmla="*/ 2412 h 2427"/>
                <a:gd name="T2" fmla="*/ 3655 w 4638"/>
                <a:gd name="T3" fmla="*/ 2381 h 2427"/>
                <a:gd name="T4" fmla="*/ 3315 w 4638"/>
                <a:gd name="T5" fmla="*/ 2336 h 2427"/>
                <a:gd name="T6" fmla="*/ 2963 w 4638"/>
                <a:gd name="T7" fmla="*/ 2284 h 2427"/>
                <a:gd name="T8" fmla="*/ 2611 w 4638"/>
                <a:gd name="T9" fmla="*/ 2230 h 2427"/>
                <a:gd name="T10" fmla="*/ 2258 w 4638"/>
                <a:gd name="T11" fmla="*/ 2173 h 2427"/>
                <a:gd name="T12" fmla="*/ 1919 w 4638"/>
                <a:gd name="T13" fmla="*/ 2110 h 2427"/>
                <a:gd name="T14" fmla="*/ 1619 w 4638"/>
                <a:gd name="T15" fmla="*/ 2046 h 2427"/>
                <a:gd name="T16" fmla="*/ 1306 w 4638"/>
                <a:gd name="T17" fmla="*/ 1961 h 2427"/>
                <a:gd name="T18" fmla="*/ 1064 w 4638"/>
                <a:gd name="T19" fmla="*/ 1862 h 2427"/>
                <a:gd name="T20" fmla="*/ 928 w 4638"/>
                <a:gd name="T21" fmla="*/ 1775 h 2427"/>
                <a:gd name="T22" fmla="*/ 804 w 4638"/>
                <a:gd name="T23" fmla="*/ 1687 h 2427"/>
                <a:gd name="T24" fmla="*/ 687 w 4638"/>
                <a:gd name="T25" fmla="*/ 1603 h 2427"/>
                <a:gd name="T26" fmla="*/ 572 w 4638"/>
                <a:gd name="T27" fmla="*/ 1513 h 2427"/>
                <a:gd name="T28" fmla="*/ 486 w 4638"/>
                <a:gd name="T29" fmla="*/ 1439 h 2427"/>
                <a:gd name="T30" fmla="*/ 403 w 4638"/>
                <a:gd name="T31" fmla="*/ 1364 h 2427"/>
                <a:gd name="T32" fmla="*/ 328 w 4638"/>
                <a:gd name="T33" fmla="*/ 1293 h 2427"/>
                <a:gd name="T34" fmla="*/ 231 w 4638"/>
                <a:gd name="T35" fmla="*/ 1197 h 2427"/>
                <a:gd name="T36" fmla="*/ 142 w 4638"/>
                <a:gd name="T37" fmla="*/ 1105 h 2427"/>
                <a:gd name="T38" fmla="*/ 78 w 4638"/>
                <a:gd name="T39" fmla="*/ 1034 h 2427"/>
                <a:gd name="T40" fmla="*/ 21 w 4638"/>
                <a:gd name="T41" fmla="*/ 950 h 2427"/>
                <a:gd name="T42" fmla="*/ 0 w 4638"/>
                <a:gd name="T43" fmla="*/ 885 h 2427"/>
                <a:gd name="T44" fmla="*/ 30 w 4638"/>
                <a:gd name="T45" fmla="*/ 803 h 2427"/>
                <a:gd name="T46" fmla="*/ 102 w 4638"/>
                <a:gd name="T47" fmla="*/ 717 h 2427"/>
                <a:gd name="T48" fmla="*/ 193 w 4638"/>
                <a:gd name="T49" fmla="*/ 629 h 2427"/>
                <a:gd name="T50" fmla="*/ 348 w 4638"/>
                <a:gd name="T51" fmla="*/ 507 h 2427"/>
                <a:gd name="T52" fmla="*/ 446 w 4638"/>
                <a:gd name="T53" fmla="*/ 440 h 2427"/>
                <a:gd name="T54" fmla="*/ 607 w 4638"/>
                <a:gd name="T55" fmla="*/ 338 h 2427"/>
                <a:gd name="T56" fmla="*/ 768 w 4638"/>
                <a:gd name="T57" fmla="*/ 239 h 2427"/>
                <a:gd name="T58" fmla="*/ 949 w 4638"/>
                <a:gd name="T59" fmla="*/ 144 h 2427"/>
                <a:gd name="T60" fmla="*/ 1180 w 4638"/>
                <a:gd name="T61" fmla="*/ 64 h 2427"/>
                <a:gd name="T62" fmla="*/ 1395 w 4638"/>
                <a:gd name="T63" fmla="*/ 23 h 2427"/>
                <a:gd name="T64" fmla="*/ 1642 w 4638"/>
                <a:gd name="T65" fmla="*/ 2 h 2427"/>
                <a:gd name="T66" fmla="*/ 1880 w 4638"/>
                <a:gd name="T67" fmla="*/ 0 h 2427"/>
                <a:gd name="T68" fmla="*/ 2113 w 4638"/>
                <a:gd name="T69" fmla="*/ 3 h 2427"/>
                <a:gd name="T70" fmla="*/ 2340 w 4638"/>
                <a:gd name="T71" fmla="*/ 10 h 2427"/>
                <a:gd name="T72" fmla="*/ 2509 w 4638"/>
                <a:gd name="T73" fmla="*/ 19 h 2427"/>
                <a:gd name="T74" fmla="*/ 2723 w 4638"/>
                <a:gd name="T75" fmla="*/ 48 h 2427"/>
                <a:gd name="T76" fmla="*/ 2824 w 4638"/>
                <a:gd name="T77" fmla="*/ 82 h 2427"/>
                <a:gd name="T78" fmla="*/ 2923 w 4638"/>
                <a:gd name="T79" fmla="*/ 131 h 2427"/>
                <a:gd name="T80" fmla="*/ 2992 w 4638"/>
                <a:gd name="T81" fmla="*/ 177 h 2427"/>
                <a:gd name="T82" fmla="*/ 3077 w 4638"/>
                <a:gd name="T83" fmla="*/ 249 h 2427"/>
                <a:gd name="T84" fmla="*/ 3151 w 4638"/>
                <a:gd name="T85" fmla="*/ 323 h 2427"/>
                <a:gd name="T86" fmla="*/ 3284 w 4638"/>
                <a:gd name="T87" fmla="*/ 467 h 2427"/>
                <a:gd name="T88" fmla="*/ 3454 w 4638"/>
                <a:gd name="T89" fmla="*/ 661 h 2427"/>
                <a:gd name="T90" fmla="*/ 3628 w 4638"/>
                <a:gd name="T91" fmla="*/ 864 h 2427"/>
                <a:gd name="T92" fmla="*/ 3821 w 4638"/>
                <a:gd name="T93" fmla="*/ 1091 h 2427"/>
                <a:gd name="T94" fmla="*/ 4017 w 4638"/>
                <a:gd name="T95" fmla="*/ 1324 h 2427"/>
                <a:gd name="T96" fmla="*/ 4211 w 4638"/>
                <a:gd name="T97" fmla="*/ 1556 h 2427"/>
                <a:gd name="T98" fmla="*/ 4388 w 4638"/>
                <a:gd name="T99" fmla="*/ 1784 h 2427"/>
                <a:gd name="T100" fmla="*/ 4528 w 4638"/>
                <a:gd name="T101" fmla="*/ 1985 h 2427"/>
                <a:gd name="T102" fmla="*/ 4610 w 4638"/>
                <a:gd name="T103" fmla="*/ 2142 h 2427"/>
                <a:gd name="T104" fmla="*/ 4638 w 4638"/>
                <a:gd name="T105" fmla="*/ 2253 h 2427"/>
                <a:gd name="T106" fmla="*/ 4619 w 4638"/>
                <a:gd name="T107" fmla="*/ 2320 h 2427"/>
                <a:gd name="T108" fmla="*/ 4580 w 4638"/>
                <a:gd name="T109" fmla="*/ 2364 h 2427"/>
                <a:gd name="T110" fmla="*/ 4512 w 4638"/>
                <a:gd name="T111" fmla="*/ 2401 h 2427"/>
                <a:gd name="T112" fmla="*/ 4374 w 4638"/>
                <a:gd name="T113" fmla="*/ 2425 h 2427"/>
                <a:gd name="T114" fmla="*/ 4145 w 4638"/>
                <a:gd name="T115" fmla="*/ 2425 h 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38" h="2427">
                  <a:moveTo>
                    <a:pt x="4133" y="2423"/>
                  </a:moveTo>
                  <a:lnTo>
                    <a:pt x="4049" y="2419"/>
                  </a:lnTo>
                  <a:lnTo>
                    <a:pt x="3960" y="2412"/>
                  </a:lnTo>
                  <a:lnTo>
                    <a:pt x="3864" y="2404"/>
                  </a:lnTo>
                  <a:lnTo>
                    <a:pt x="3762" y="2393"/>
                  </a:lnTo>
                  <a:lnTo>
                    <a:pt x="3655" y="2381"/>
                  </a:lnTo>
                  <a:lnTo>
                    <a:pt x="3544" y="2367"/>
                  </a:lnTo>
                  <a:lnTo>
                    <a:pt x="3430" y="2353"/>
                  </a:lnTo>
                  <a:lnTo>
                    <a:pt x="3315" y="2336"/>
                  </a:lnTo>
                  <a:lnTo>
                    <a:pt x="3198" y="2319"/>
                  </a:lnTo>
                  <a:lnTo>
                    <a:pt x="3081" y="2302"/>
                  </a:lnTo>
                  <a:lnTo>
                    <a:pt x="2963" y="2284"/>
                  </a:lnTo>
                  <a:lnTo>
                    <a:pt x="2845" y="2267"/>
                  </a:lnTo>
                  <a:lnTo>
                    <a:pt x="2728" y="2248"/>
                  </a:lnTo>
                  <a:lnTo>
                    <a:pt x="2611" y="2230"/>
                  </a:lnTo>
                  <a:lnTo>
                    <a:pt x="2492" y="2211"/>
                  </a:lnTo>
                  <a:lnTo>
                    <a:pt x="2375" y="2193"/>
                  </a:lnTo>
                  <a:lnTo>
                    <a:pt x="2258" y="2173"/>
                  </a:lnTo>
                  <a:lnTo>
                    <a:pt x="2142" y="2152"/>
                  </a:lnTo>
                  <a:lnTo>
                    <a:pt x="2029" y="2131"/>
                  </a:lnTo>
                  <a:lnTo>
                    <a:pt x="1919" y="2110"/>
                  </a:lnTo>
                  <a:lnTo>
                    <a:pt x="1814" y="2090"/>
                  </a:lnTo>
                  <a:lnTo>
                    <a:pt x="1713" y="2068"/>
                  </a:lnTo>
                  <a:lnTo>
                    <a:pt x="1619" y="2046"/>
                  </a:lnTo>
                  <a:lnTo>
                    <a:pt x="1555" y="2030"/>
                  </a:lnTo>
                  <a:lnTo>
                    <a:pt x="1423" y="1996"/>
                  </a:lnTo>
                  <a:lnTo>
                    <a:pt x="1306" y="1961"/>
                  </a:lnTo>
                  <a:lnTo>
                    <a:pt x="1209" y="1926"/>
                  </a:lnTo>
                  <a:lnTo>
                    <a:pt x="1128" y="1894"/>
                  </a:lnTo>
                  <a:lnTo>
                    <a:pt x="1064" y="1862"/>
                  </a:lnTo>
                  <a:lnTo>
                    <a:pt x="1012" y="1832"/>
                  </a:lnTo>
                  <a:lnTo>
                    <a:pt x="969" y="1803"/>
                  </a:lnTo>
                  <a:lnTo>
                    <a:pt x="928" y="1775"/>
                  </a:lnTo>
                  <a:lnTo>
                    <a:pt x="888" y="1746"/>
                  </a:lnTo>
                  <a:lnTo>
                    <a:pt x="846" y="1717"/>
                  </a:lnTo>
                  <a:lnTo>
                    <a:pt x="804" y="1687"/>
                  </a:lnTo>
                  <a:lnTo>
                    <a:pt x="763" y="1658"/>
                  </a:lnTo>
                  <a:lnTo>
                    <a:pt x="725" y="1631"/>
                  </a:lnTo>
                  <a:lnTo>
                    <a:pt x="687" y="1603"/>
                  </a:lnTo>
                  <a:lnTo>
                    <a:pt x="665" y="1585"/>
                  </a:lnTo>
                  <a:lnTo>
                    <a:pt x="615" y="1547"/>
                  </a:lnTo>
                  <a:lnTo>
                    <a:pt x="572" y="1513"/>
                  </a:lnTo>
                  <a:lnTo>
                    <a:pt x="537" y="1484"/>
                  </a:lnTo>
                  <a:lnTo>
                    <a:pt x="509" y="1461"/>
                  </a:lnTo>
                  <a:lnTo>
                    <a:pt x="486" y="1439"/>
                  </a:lnTo>
                  <a:lnTo>
                    <a:pt x="461" y="1417"/>
                  </a:lnTo>
                  <a:lnTo>
                    <a:pt x="433" y="1392"/>
                  </a:lnTo>
                  <a:lnTo>
                    <a:pt x="403" y="1364"/>
                  </a:lnTo>
                  <a:lnTo>
                    <a:pt x="371" y="1334"/>
                  </a:lnTo>
                  <a:lnTo>
                    <a:pt x="362" y="1324"/>
                  </a:lnTo>
                  <a:lnTo>
                    <a:pt x="328" y="1293"/>
                  </a:lnTo>
                  <a:lnTo>
                    <a:pt x="295" y="1260"/>
                  </a:lnTo>
                  <a:lnTo>
                    <a:pt x="262" y="1228"/>
                  </a:lnTo>
                  <a:lnTo>
                    <a:pt x="231" y="1197"/>
                  </a:lnTo>
                  <a:lnTo>
                    <a:pt x="201" y="1167"/>
                  </a:lnTo>
                  <a:lnTo>
                    <a:pt x="171" y="1137"/>
                  </a:lnTo>
                  <a:lnTo>
                    <a:pt x="142" y="1105"/>
                  </a:lnTo>
                  <a:lnTo>
                    <a:pt x="113" y="1074"/>
                  </a:lnTo>
                  <a:lnTo>
                    <a:pt x="86" y="1044"/>
                  </a:lnTo>
                  <a:lnTo>
                    <a:pt x="78" y="1034"/>
                  </a:lnTo>
                  <a:lnTo>
                    <a:pt x="53" y="1002"/>
                  </a:lnTo>
                  <a:lnTo>
                    <a:pt x="34" y="973"/>
                  </a:lnTo>
                  <a:lnTo>
                    <a:pt x="21" y="950"/>
                  </a:lnTo>
                  <a:lnTo>
                    <a:pt x="12" y="930"/>
                  </a:lnTo>
                  <a:lnTo>
                    <a:pt x="3" y="910"/>
                  </a:lnTo>
                  <a:lnTo>
                    <a:pt x="0" y="885"/>
                  </a:lnTo>
                  <a:lnTo>
                    <a:pt x="5" y="856"/>
                  </a:lnTo>
                  <a:lnTo>
                    <a:pt x="15" y="831"/>
                  </a:lnTo>
                  <a:lnTo>
                    <a:pt x="30" y="803"/>
                  </a:lnTo>
                  <a:lnTo>
                    <a:pt x="51" y="775"/>
                  </a:lnTo>
                  <a:lnTo>
                    <a:pt x="75" y="745"/>
                  </a:lnTo>
                  <a:lnTo>
                    <a:pt x="102" y="717"/>
                  </a:lnTo>
                  <a:lnTo>
                    <a:pt x="130" y="688"/>
                  </a:lnTo>
                  <a:lnTo>
                    <a:pt x="159" y="660"/>
                  </a:lnTo>
                  <a:lnTo>
                    <a:pt x="193" y="629"/>
                  </a:lnTo>
                  <a:lnTo>
                    <a:pt x="236" y="593"/>
                  </a:lnTo>
                  <a:lnTo>
                    <a:pt x="287" y="552"/>
                  </a:lnTo>
                  <a:lnTo>
                    <a:pt x="348" y="507"/>
                  </a:lnTo>
                  <a:lnTo>
                    <a:pt x="349" y="506"/>
                  </a:lnTo>
                  <a:lnTo>
                    <a:pt x="396" y="474"/>
                  </a:lnTo>
                  <a:lnTo>
                    <a:pt x="446" y="440"/>
                  </a:lnTo>
                  <a:lnTo>
                    <a:pt x="498" y="406"/>
                  </a:lnTo>
                  <a:lnTo>
                    <a:pt x="552" y="372"/>
                  </a:lnTo>
                  <a:lnTo>
                    <a:pt x="607" y="338"/>
                  </a:lnTo>
                  <a:lnTo>
                    <a:pt x="660" y="304"/>
                  </a:lnTo>
                  <a:lnTo>
                    <a:pt x="715" y="272"/>
                  </a:lnTo>
                  <a:lnTo>
                    <a:pt x="768" y="239"/>
                  </a:lnTo>
                  <a:lnTo>
                    <a:pt x="824" y="207"/>
                  </a:lnTo>
                  <a:lnTo>
                    <a:pt x="884" y="175"/>
                  </a:lnTo>
                  <a:lnTo>
                    <a:pt x="949" y="144"/>
                  </a:lnTo>
                  <a:lnTo>
                    <a:pt x="1021" y="115"/>
                  </a:lnTo>
                  <a:lnTo>
                    <a:pt x="1098" y="89"/>
                  </a:lnTo>
                  <a:lnTo>
                    <a:pt x="1180" y="64"/>
                  </a:lnTo>
                  <a:lnTo>
                    <a:pt x="1236" y="52"/>
                  </a:lnTo>
                  <a:lnTo>
                    <a:pt x="1313" y="35"/>
                  </a:lnTo>
                  <a:lnTo>
                    <a:pt x="1395" y="23"/>
                  </a:lnTo>
                  <a:lnTo>
                    <a:pt x="1477" y="13"/>
                  </a:lnTo>
                  <a:lnTo>
                    <a:pt x="1559" y="6"/>
                  </a:lnTo>
                  <a:lnTo>
                    <a:pt x="1642" y="2"/>
                  </a:lnTo>
                  <a:lnTo>
                    <a:pt x="1722" y="0"/>
                  </a:lnTo>
                  <a:lnTo>
                    <a:pt x="1802" y="0"/>
                  </a:lnTo>
                  <a:lnTo>
                    <a:pt x="1880" y="0"/>
                  </a:lnTo>
                  <a:lnTo>
                    <a:pt x="1957" y="1"/>
                  </a:lnTo>
                  <a:lnTo>
                    <a:pt x="2035" y="2"/>
                  </a:lnTo>
                  <a:lnTo>
                    <a:pt x="2113" y="3"/>
                  </a:lnTo>
                  <a:lnTo>
                    <a:pt x="2191" y="4"/>
                  </a:lnTo>
                  <a:lnTo>
                    <a:pt x="2267" y="6"/>
                  </a:lnTo>
                  <a:lnTo>
                    <a:pt x="2340" y="10"/>
                  </a:lnTo>
                  <a:lnTo>
                    <a:pt x="2410" y="13"/>
                  </a:lnTo>
                  <a:lnTo>
                    <a:pt x="2475" y="17"/>
                  </a:lnTo>
                  <a:lnTo>
                    <a:pt x="2509" y="19"/>
                  </a:lnTo>
                  <a:lnTo>
                    <a:pt x="2597" y="29"/>
                  </a:lnTo>
                  <a:lnTo>
                    <a:pt x="2669" y="38"/>
                  </a:lnTo>
                  <a:lnTo>
                    <a:pt x="2723" y="48"/>
                  </a:lnTo>
                  <a:lnTo>
                    <a:pt x="2763" y="60"/>
                  </a:lnTo>
                  <a:lnTo>
                    <a:pt x="2794" y="70"/>
                  </a:lnTo>
                  <a:lnTo>
                    <a:pt x="2824" y="82"/>
                  </a:lnTo>
                  <a:lnTo>
                    <a:pt x="2856" y="96"/>
                  </a:lnTo>
                  <a:lnTo>
                    <a:pt x="2889" y="111"/>
                  </a:lnTo>
                  <a:lnTo>
                    <a:pt x="2923" y="131"/>
                  </a:lnTo>
                  <a:lnTo>
                    <a:pt x="2959" y="153"/>
                  </a:lnTo>
                  <a:lnTo>
                    <a:pt x="2962" y="155"/>
                  </a:lnTo>
                  <a:lnTo>
                    <a:pt x="2992" y="177"/>
                  </a:lnTo>
                  <a:lnTo>
                    <a:pt x="3021" y="200"/>
                  </a:lnTo>
                  <a:lnTo>
                    <a:pt x="3050" y="224"/>
                  </a:lnTo>
                  <a:lnTo>
                    <a:pt x="3077" y="249"/>
                  </a:lnTo>
                  <a:lnTo>
                    <a:pt x="3101" y="273"/>
                  </a:lnTo>
                  <a:lnTo>
                    <a:pt x="3126" y="297"/>
                  </a:lnTo>
                  <a:lnTo>
                    <a:pt x="3151" y="323"/>
                  </a:lnTo>
                  <a:lnTo>
                    <a:pt x="3185" y="358"/>
                  </a:lnTo>
                  <a:lnTo>
                    <a:pt x="3228" y="404"/>
                  </a:lnTo>
                  <a:lnTo>
                    <a:pt x="3284" y="467"/>
                  </a:lnTo>
                  <a:lnTo>
                    <a:pt x="3352" y="544"/>
                  </a:lnTo>
                  <a:lnTo>
                    <a:pt x="3403" y="603"/>
                  </a:lnTo>
                  <a:lnTo>
                    <a:pt x="3454" y="661"/>
                  </a:lnTo>
                  <a:lnTo>
                    <a:pt x="3509" y="725"/>
                  </a:lnTo>
                  <a:lnTo>
                    <a:pt x="3567" y="792"/>
                  </a:lnTo>
                  <a:lnTo>
                    <a:pt x="3628" y="864"/>
                  </a:lnTo>
                  <a:lnTo>
                    <a:pt x="3691" y="938"/>
                  </a:lnTo>
                  <a:lnTo>
                    <a:pt x="3756" y="1015"/>
                  </a:lnTo>
                  <a:lnTo>
                    <a:pt x="3821" y="1091"/>
                  </a:lnTo>
                  <a:lnTo>
                    <a:pt x="3886" y="1169"/>
                  </a:lnTo>
                  <a:lnTo>
                    <a:pt x="3952" y="1247"/>
                  </a:lnTo>
                  <a:lnTo>
                    <a:pt x="4017" y="1324"/>
                  </a:lnTo>
                  <a:lnTo>
                    <a:pt x="4082" y="1401"/>
                  </a:lnTo>
                  <a:lnTo>
                    <a:pt x="4147" y="1479"/>
                  </a:lnTo>
                  <a:lnTo>
                    <a:pt x="4211" y="1556"/>
                  </a:lnTo>
                  <a:lnTo>
                    <a:pt x="4273" y="1633"/>
                  </a:lnTo>
                  <a:lnTo>
                    <a:pt x="4333" y="1709"/>
                  </a:lnTo>
                  <a:lnTo>
                    <a:pt x="4388" y="1784"/>
                  </a:lnTo>
                  <a:lnTo>
                    <a:pt x="4440" y="1854"/>
                  </a:lnTo>
                  <a:lnTo>
                    <a:pt x="4487" y="1923"/>
                  </a:lnTo>
                  <a:lnTo>
                    <a:pt x="4528" y="1985"/>
                  </a:lnTo>
                  <a:lnTo>
                    <a:pt x="4560" y="2041"/>
                  </a:lnTo>
                  <a:lnTo>
                    <a:pt x="4588" y="2094"/>
                  </a:lnTo>
                  <a:lnTo>
                    <a:pt x="4610" y="2142"/>
                  </a:lnTo>
                  <a:lnTo>
                    <a:pt x="4625" y="2183"/>
                  </a:lnTo>
                  <a:lnTo>
                    <a:pt x="4634" y="2221"/>
                  </a:lnTo>
                  <a:lnTo>
                    <a:pt x="4638" y="2253"/>
                  </a:lnTo>
                  <a:lnTo>
                    <a:pt x="4635" y="2280"/>
                  </a:lnTo>
                  <a:lnTo>
                    <a:pt x="4630" y="2302"/>
                  </a:lnTo>
                  <a:lnTo>
                    <a:pt x="4619" y="2320"/>
                  </a:lnTo>
                  <a:lnTo>
                    <a:pt x="4608" y="2336"/>
                  </a:lnTo>
                  <a:lnTo>
                    <a:pt x="4594" y="2350"/>
                  </a:lnTo>
                  <a:lnTo>
                    <a:pt x="4580" y="2364"/>
                  </a:lnTo>
                  <a:lnTo>
                    <a:pt x="4562" y="2377"/>
                  </a:lnTo>
                  <a:lnTo>
                    <a:pt x="4540" y="2390"/>
                  </a:lnTo>
                  <a:lnTo>
                    <a:pt x="4512" y="2401"/>
                  </a:lnTo>
                  <a:lnTo>
                    <a:pt x="4475" y="2411"/>
                  </a:lnTo>
                  <a:lnTo>
                    <a:pt x="4430" y="2419"/>
                  </a:lnTo>
                  <a:lnTo>
                    <a:pt x="4374" y="2425"/>
                  </a:lnTo>
                  <a:lnTo>
                    <a:pt x="4308" y="2427"/>
                  </a:lnTo>
                  <a:lnTo>
                    <a:pt x="4232" y="2427"/>
                  </a:lnTo>
                  <a:lnTo>
                    <a:pt x="4145" y="2425"/>
                  </a:lnTo>
                  <a:lnTo>
                    <a:pt x="4133" y="2423"/>
                  </a:lnTo>
                  <a:close/>
                </a:path>
              </a:pathLst>
            </a:custGeom>
            <a:noFill/>
            <a:ln w="23813" cap="rnd">
              <a:solidFill>
                <a:srgbClr val="00FF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4" name="Freeform 8">
              <a:extLst>
                <a:ext uri="{FF2B5EF4-FFF2-40B4-BE49-F238E27FC236}">
                  <a16:creationId xmlns:a16="http://schemas.microsoft.com/office/drawing/2014/main" id="{B9A12978-9436-4275-9215-4AB93B21B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730" y="2833095"/>
              <a:ext cx="4207112" cy="4205709"/>
            </a:xfrm>
            <a:custGeom>
              <a:avLst/>
              <a:gdLst>
                <a:gd name="T0" fmla="*/ 1316 w 3000"/>
                <a:gd name="T1" fmla="*/ 2941 h 2999"/>
                <a:gd name="T2" fmla="*/ 1077 w 3000"/>
                <a:gd name="T3" fmla="*/ 2859 h 2999"/>
                <a:gd name="T4" fmla="*/ 864 w 3000"/>
                <a:gd name="T5" fmla="*/ 2762 h 2999"/>
                <a:gd name="T6" fmla="*/ 660 w 3000"/>
                <a:gd name="T7" fmla="*/ 2661 h 2999"/>
                <a:gd name="T8" fmla="*/ 460 w 3000"/>
                <a:gd name="T9" fmla="*/ 2558 h 2999"/>
                <a:gd name="T10" fmla="*/ 312 w 3000"/>
                <a:gd name="T11" fmla="*/ 2475 h 2999"/>
                <a:gd name="T12" fmla="*/ 161 w 3000"/>
                <a:gd name="T13" fmla="*/ 2377 h 2999"/>
                <a:gd name="T14" fmla="*/ 73 w 3000"/>
                <a:gd name="T15" fmla="*/ 2304 h 2999"/>
                <a:gd name="T16" fmla="*/ 16 w 3000"/>
                <a:gd name="T17" fmla="*/ 2239 h 2999"/>
                <a:gd name="T18" fmla="*/ 3 w 3000"/>
                <a:gd name="T19" fmla="*/ 2115 h 2999"/>
                <a:gd name="T20" fmla="*/ 42 w 3000"/>
                <a:gd name="T21" fmla="*/ 1978 h 2999"/>
                <a:gd name="T22" fmla="*/ 131 w 3000"/>
                <a:gd name="T23" fmla="*/ 1779 h 2999"/>
                <a:gd name="T24" fmla="*/ 259 w 3000"/>
                <a:gd name="T25" fmla="*/ 1547 h 2999"/>
                <a:gd name="T26" fmla="*/ 406 w 3000"/>
                <a:gd name="T27" fmla="*/ 1306 h 2999"/>
                <a:gd name="T28" fmla="*/ 557 w 3000"/>
                <a:gd name="T29" fmla="*/ 1065 h 2999"/>
                <a:gd name="T30" fmla="*/ 706 w 3000"/>
                <a:gd name="T31" fmla="*/ 830 h 2999"/>
                <a:gd name="T32" fmla="*/ 845 w 3000"/>
                <a:gd name="T33" fmla="*/ 620 h 2999"/>
                <a:gd name="T34" fmla="*/ 988 w 3000"/>
                <a:gd name="T35" fmla="*/ 415 h 2999"/>
                <a:gd name="T36" fmla="*/ 1094 w 3000"/>
                <a:gd name="T37" fmla="*/ 287 h 2999"/>
                <a:gd name="T38" fmla="*/ 1172 w 3000"/>
                <a:gd name="T39" fmla="*/ 214 h 2999"/>
                <a:gd name="T40" fmla="*/ 1289 w 3000"/>
                <a:gd name="T41" fmla="*/ 141 h 2999"/>
                <a:gd name="T42" fmla="*/ 1425 w 3000"/>
                <a:gd name="T43" fmla="*/ 90 h 2999"/>
                <a:gd name="T44" fmla="*/ 1596 w 3000"/>
                <a:gd name="T45" fmla="*/ 50 h 2999"/>
                <a:gd name="T46" fmla="*/ 1766 w 3000"/>
                <a:gd name="T47" fmla="*/ 19 h 2999"/>
                <a:gd name="T48" fmla="*/ 1926 w 3000"/>
                <a:gd name="T49" fmla="*/ 1 h 2999"/>
                <a:gd name="T50" fmla="*/ 2070 w 3000"/>
                <a:gd name="T51" fmla="*/ 11 h 2999"/>
                <a:gd name="T52" fmla="*/ 2142 w 3000"/>
                <a:gd name="T53" fmla="*/ 58 h 2999"/>
                <a:gd name="T54" fmla="*/ 2223 w 3000"/>
                <a:gd name="T55" fmla="*/ 128 h 2999"/>
                <a:gd name="T56" fmla="*/ 2300 w 3000"/>
                <a:gd name="T57" fmla="*/ 201 h 2999"/>
                <a:gd name="T58" fmla="*/ 2375 w 3000"/>
                <a:gd name="T59" fmla="*/ 277 h 2999"/>
                <a:gd name="T60" fmla="*/ 2463 w 3000"/>
                <a:gd name="T61" fmla="*/ 405 h 2999"/>
                <a:gd name="T62" fmla="*/ 2550 w 3000"/>
                <a:gd name="T63" fmla="*/ 618 h 2999"/>
                <a:gd name="T64" fmla="*/ 2627 w 3000"/>
                <a:gd name="T65" fmla="*/ 848 h 2999"/>
                <a:gd name="T66" fmla="*/ 2707 w 3000"/>
                <a:gd name="T67" fmla="*/ 1121 h 2999"/>
                <a:gd name="T68" fmla="*/ 2785 w 3000"/>
                <a:gd name="T69" fmla="*/ 1407 h 2999"/>
                <a:gd name="T70" fmla="*/ 2860 w 3000"/>
                <a:gd name="T71" fmla="*/ 1693 h 2999"/>
                <a:gd name="T72" fmla="*/ 2928 w 3000"/>
                <a:gd name="T73" fmla="*/ 1976 h 2999"/>
                <a:gd name="T74" fmla="*/ 2978 w 3000"/>
                <a:gd name="T75" fmla="*/ 2232 h 2999"/>
                <a:gd name="T76" fmla="*/ 3000 w 3000"/>
                <a:gd name="T77" fmla="*/ 2439 h 2999"/>
                <a:gd name="T78" fmla="*/ 2984 w 3000"/>
                <a:gd name="T79" fmla="*/ 2618 h 2999"/>
                <a:gd name="T80" fmla="*/ 2933 w 3000"/>
                <a:gd name="T81" fmla="*/ 2701 h 2999"/>
                <a:gd name="T82" fmla="*/ 2863 w 3000"/>
                <a:gd name="T83" fmla="*/ 2761 h 2999"/>
                <a:gd name="T84" fmla="*/ 2742 w 3000"/>
                <a:gd name="T85" fmla="*/ 2823 h 2999"/>
                <a:gd name="T86" fmla="*/ 2611 w 3000"/>
                <a:gd name="T87" fmla="*/ 2866 h 2999"/>
                <a:gd name="T88" fmla="*/ 2412 w 3000"/>
                <a:gd name="T89" fmla="*/ 2914 h 2999"/>
                <a:gd name="T90" fmla="*/ 2197 w 3000"/>
                <a:gd name="T91" fmla="*/ 2952 h 2999"/>
                <a:gd name="T92" fmla="*/ 1982 w 3000"/>
                <a:gd name="T93" fmla="*/ 2983 h 2999"/>
                <a:gd name="T94" fmla="*/ 1743 w 3000"/>
                <a:gd name="T95" fmla="*/ 2999 h 2999"/>
                <a:gd name="T96" fmla="*/ 1485 w 3000"/>
                <a:gd name="T97" fmla="*/ 29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00" h="2999">
                  <a:moveTo>
                    <a:pt x="1483" y="2976"/>
                  </a:moveTo>
                  <a:lnTo>
                    <a:pt x="1398" y="2960"/>
                  </a:lnTo>
                  <a:lnTo>
                    <a:pt x="1316" y="2941"/>
                  </a:lnTo>
                  <a:lnTo>
                    <a:pt x="1233" y="2916"/>
                  </a:lnTo>
                  <a:lnTo>
                    <a:pt x="1154" y="2890"/>
                  </a:lnTo>
                  <a:lnTo>
                    <a:pt x="1077" y="2859"/>
                  </a:lnTo>
                  <a:lnTo>
                    <a:pt x="1004" y="2828"/>
                  </a:lnTo>
                  <a:lnTo>
                    <a:pt x="933" y="2796"/>
                  </a:lnTo>
                  <a:lnTo>
                    <a:pt x="864" y="2762"/>
                  </a:lnTo>
                  <a:lnTo>
                    <a:pt x="797" y="2730"/>
                  </a:lnTo>
                  <a:lnTo>
                    <a:pt x="729" y="2696"/>
                  </a:lnTo>
                  <a:lnTo>
                    <a:pt x="660" y="2661"/>
                  </a:lnTo>
                  <a:lnTo>
                    <a:pt x="593" y="2628"/>
                  </a:lnTo>
                  <a:lnTo>
                    <a:pt x="525" y="2593"/>
                  </a:lnTo>
                  <a:lnTo>
                    <a:pt x="460" y="2558"/>
                  </a:lnTo>
                  <a:lnTo>
                    <a:pt x="400" y="2524"/>
                  </a:lnTo>
                  <a:lnTo>
                    <a:pt x="342" y="2492"/>
                  </a:lnTo>
                  <a:lnTo>
                    <a:pt x="312" y="2475"/>
                  </a:lnTo>
                  <a:lnTo>
                    <a:pt x="254" y="2440"/>
                  </a:lnTo>
                  <a:lnTo>
                    <a:pt x="204" y="2407"/>
                  </a:lnTo>
                  <a:lnTo>
                    <a:pt x="161" y="2377"/>
                  </a:lnTo>
                  <a:lnTo>
                    <a:pt x="125" y="2351"/>
                  </a:lnTo>
                  <a:lnTo>
                    <a:pt x="97" y="2326"/>
                  </a:lnTo>
                  <a:lnTo>
                    <a:pt x="73" y="2304"/>
                  </a:lnTo>
                  <a:lnTo>
                    <a:pt x="53" y="2284"/>
                  </a:lnTo>
                  <a:lnTo>
                    <a:pt x="33" y="2264"/>
                  </a:lnTo>
                  <a:lnTo>
                    <a:pt x="16" y="2239"/>
                  </a:lnTo>
                  <a:lnTo>
                    <a:pt x="4" y="2208"/>
                  </a:lnTo>
                  <a:lnTo>
                    <a:pt x="0" y="2167"/>
                  </a:lnTo>
                  <a:lnTo>
                    <a:pt x="3" y="2115"/>
                  </a:lnTo>
                  <a:lnTo>
                    <a:pt x="17" y="2054"/>
                  </a:lnTo>
                  <a:lnTo>
                    <a:pt x="40" y="1982"/>
                  </a:lnTo>
                  <a:lnTo>
                    <a:pt x="42" y="1978"/>
                  </a:lnTo>
                  <a:lnTo>
                    <a:pt x="66" y="1917"/>
                  </a:lnTo>
                  <a:lnTo>
                    <a:pt x="96" y="1851"/>
                  </a:lnTo>
                  <a:lnTo>
                    <a:pt x="131" y="1779"/>
                  </a:lnTo>
                  <a:lnTo>
                    <a:pt x="170" y="1705"/>
                  </a:lnTo>
                  <a:lnTo>
                    <a:pt x="213" y="1627"/>
                  </a:lnTo>
                  <a:lnTo>
                    <a:pt x="259" y="1547"/>
                  </a:lnTo>
                  <a:lnTo>
                    <a:pt x="307" y="1467"/>
                  </a:lnTo>
                  <a:lnTo>
                    <a:pt x="356" y="1387"/>
                  </a:lnTo>
                  <a:lnTo>
                    <a:pt x="406" y="1306"/>
                  </a:lnTo>
                  <a:lnTo>
                    <a:pt x="456" y="1226"/>
                  </a:lnTo>
                  <a:lnTo>
                    <a:pt x="506" y="1146"/>
                  </a:lnTo>
                  <a:lnTo>
                    <a:pt x="557" y="1065"/>
                  </a:lnTo>
                  <a:lnTo>
                    <a:pt x="608" y="985"/>
                  </a:lnTo>
                  <a:lnTo>
                    <a:pt x="658" y="906"/>
                  </a:lnTo>
                  <a:lnTo>
                    <a:pt x="706" y="830"/>
                  </a:lnTo>
                  <a:lnTo>
                    <a:pt x="755" y="755"/>
                  </a:lnTo>
                  <a:lnTo>
                    <a:pt x="802" y="685"/>
                  </a:lnTo>
                  <a:lnTo>
                    <a:pt x="845" y="620"/>
                  </a:lnTo>
                  <a:lnTo>
                    <a:pt x="877" y="572"/>
                  </a:lnTo>
                  <a:lnTo>
                    <a:pt x="937" y="485"/>
                  </a:lnTo>
                  <a:lnTo>
                    <a:pt x="988" y="415"/>
                  </a:lnTo>
                  <a:lnTo>
                    <a:pt x="1031" y="359"/>
                  </a:lnTo>
                  <a:lnTo>
                    <a:pt x="1066" y="317"/>
                  </a:lnTo>
                  <a:lnTo>
                    <a:pt x="1094" y="287"/>
                  </a:lnTo>
                  <a:lnTo>
                    <a:pt x="1118" y="263"/>
                  </a:lnTo>
                  <a:lnTo>
                    <a:pt x="1144" y="238"/>
                  </a:lnTo>
                  <a:lnTo>
                    <a:pt x="1172" y="214"/>
                  </a:lnTo>
                  <a:lnTo>
                    <a:pt x="1205" y="189"/>
                  </a:lnTo>
                  <a:lnTo>
                    <a:pt x="1244" y="164"/>
                  </a:lnTo>
                  <a:lnTo>
                    <a:pt x="1289" y="141"/>
                  </a:lnTo>
                  <a:lnTo>
                    <a:pt x="1319" y="127"/>
                  </a:lnTo>
                  <a:lnTo>
                    <a:pt x="1370" y="107"/>
                  </a:lnTo>
                  <a:lnTo>
                    <a:pt x="1425" y="90"/>
                  </a:lnTo>
                  <a:lnTo>
                    <a:pt x="1483" y="75"/>
                  </a:lnTo>
                  <a:lnTo>
                    <a:pt x="1540" y="61"/>
                  </a:lnTo>
                  <a:lnTo>
                    <a:pt x="1596" y="50"/>
                  </a:lnTo>
                  <a:lnTo>
                    <a:pt x="1653" y="39"/>
                  </a:lnTo>
                  <a:lnTo>
                    <a:pt x="1710" y="29"/>
                  </a:lnTo>
                  <a:lnTo>
                    <a:pt x="1766" y="19"/>
                  </a:lnTo>
                  <a:lnTo>
                    <a:pt x="1822" y="11"/>
                  </a:lnTo>
                  <a:lnTo>
                    <a:pt x="1876" y="4"/>
                  </a:lnTo>
                  <a:lnTo>
                    <a:pt x="1926" y="1"/>
                  </a:lnTo>
                  <a:lnTo>
                    <a:pt x="1969" y="0"/>
                  </a:lnTo>
                  <a:lnTo>
                    <a:pt x="2027" y="2"/>
                  </a:lnTo>
                  <a:lnTo>
                    <a:pt x="2070" y="11"/>
                  </a:lnTo>
                  <a:lnTo>
                    <a:pt x="2100" y="25"/>
                  </a:lnTo>
                  <a:lnTo>
                    <a:pt x="2121" y="40"/>
                  </a:lnTo>
                  <a:lnTo>
                    <a:pt x="2142" y="58"/>
                  </a:lnTo>
                  <a:lnTo>
                    <a:pt x="2166" y="78"/>
                  </a:lnTo>
                  <a:lnTo>
                    <a:pt x="2195" y="103"/>
                  </a:lnTo>
                  <a:lnTo>
                    <a:pt x="2223" y="128"/>
                  </a:lnTo>
                  <a:lnTo>
                    <a:pt x="2247" y="152"/>
                  </a:lnTo>
                  <a:lnTo>
                    <a:pt x="2273" y="176"/>
                  </a:lnTo>
                  <a:lnTo>
                    <a:pt x="2300" y="201"/>
                  </a:lnTo>
                  <a:lnTo>
                    <a:pt x="2325" y="227"/>
                  </a:lnTo>
                  <a:lnTo>
                    <a:pt x="2351" y="251"/>
                  </a:lnTo>
                  <a:lnTo>
                    <a:pt x="2375" y="277"/>
                  </a:lnTo>
                  <a:lnTo>
                    <a:pt x="2402" y="306"/>
                  </a:lnTo>
                  <a:lnTo>
                    <a:pt x="2430" y="347"/>
                  </a:lnTo>
                  <a:lnTo>
                    <a:pt x="2463" y="405"/>
                  </a:lnTo>
                  <a:lnTo>
                    <a:pt x="2499" y="485"/>
                  </a:lnTo>
                  <a:lnTo>
                    <a:pt x="2540" y="587"/>
                  </a:lnTo>
                  <a:lnTo>
                    <a:pt x="2550" y="618"/>
                  </a:lnTo>
                  <a:lnTo>
                    <a:pt x="2576" y="688"/>
                  </a:lnTo>
                  <a:lnTo>
                    <a:pt x="2601" y="766"/>
                  </a:lnTo>
                  <a:lnTo>
                    <a:pt x="2627" y="848"/>
                  </a:lnTo>
                  <a:lnTo>
                    <a:pt x="2653" y="936"/>
                  </a:lnTo>
                  <a:lnTo>
                    <a:pt x="2680" y="1027"/>
                  </a:lnTo>
                  <a:lnTo>
                    <a:pt x="2707" y="1121"/>
                  </a:lnTo>
                  <a:lnTo>
                    <a:pt x="2734" y="1216"/>
                  </a:lnTo>
                  <a:lnTo>
                    <a:pt x="2759" y="1311"/>
                  </a:lnTo>
                  <a:lnTo>
                    <a:pt x="2785" y="1407"/>
                  </a:lnTo>
                  <a:lnTo>
                    <a:pt x="2810" y="1502"/>
                  </a:lnTo>
                  <a:lnTo>
                    <a:pt x="2836" y="1598"/>
                  </a:lnTo>
                  <a:lnTo>
                    <a:pt x="2860" y="1693"/>
                  </a:lnTo>
                  <a:lnTo>
                    <a:pt x="2884" y="1789"/>
                  </a:lnTo>
                  <a:lnTo>
                    <a:pt x="2908" y="1883"/>
                  </a:lnTo>
                  <a:lnTo>
                    <a:pt x="2928" y="1976"/>
                  </a:lnTo>
                  <a:lnTo>
                    <a:pt x="2947" y="2067"/>
                  </a:lnTo>
                  <a:lnTo>
                    <a:pt x="2964" y="2152"/>
                  </a:lnTo>
                  <a:lnTo>
                    <a:pt x="2978" y="2232"/>
                  </a:lnTo>
                  <a:lnTo>
                    <a:pt x="2989" y="2308"/>
                  </a:lnTo>
                  <a:lnTo>
                    <a:pt x="2993" y="2353"/>
                  </a:lnTo>
                  <a:lnTo>
                    <a:pt x="3000" y="2439"/>
                  </a:lnTo>
                  <a:lnTo>
                    <a:pt x="3000" y="2512"/>
                  </a:lnTo>
                  <a:lnTo>
                    <a:pt x="2995" y="2572"/>
                  </a:lnTo>
                  <a:lnTo>
                    <a:pt x="2984" y="2618"/>
                  </a:lnTo>
                  <a:lnTo>
                    <a:pt x="2969" y="2653"/>
                  </a:lnTo>
                  <a:lnTo>
                    <a:pt x="2952" y="2680"/>
                  </a:lnTo>
                  <a:lnTo>
                    <a:pt x="2933" y="2701"/>
                  </a:lnTo>
                  <a:lnTo>
                    <a:pt x="2912" y="2720"/>
                  </a:lnTo>
                  <a:lnTo>
                    <a:pt x="2890" y="2740"/>
                  </a:lnTo>
                  <a:lnTo>
                    <a:pt x="2863" y="2761"/>
                  </a:lnTo>
                  <a:lnTo>
                    <a:pt x="2830" y="2782"/>
                  </a:lnTo>
                  <a:lnTo>
                    <a:pt x="2789" y="2803"/>
                  </a:lnTo>
                  <a:lnTo>
                    <a:pt x="2742" y="2823"/>
                  </a:lnTo>
                  <a:lnTo>
                    <a:pt x="2686" y="2843"/>
                  </a:lnTo>
                  <a:lnTo>
                    <a:pt x="2667" y="2849"/>
                  </a:lnTo>
                  <a:lnTo>
                    <a:pt x="2611" y="2866"/>
                  </a:lnTo>
                  <a:lnTo>
                    <a:pt x="2548" y="2884"/>
                  </a:lnTo>
                  <a:lnTo>
                    <a:pt x="2482" y="2899"/>
                  </a:lnTo>
                  <a:lnTo>
                    <a:pt x="2412" y="2914"/>
                  </a:lnTo>
                  <a:lnTo>
                    <a:pt x="2341" y="2927"/>
                  </a:lnTo>
                  <a:lnTo>
                    <a:pt x="2269" y="2939"/>
                  </a:lnTo>
                  <a:lnTo>
                    <a:pt x="2197" y="2952"/>
                  </a:lnTo>
                  <a:lnTo>
                    <a:pt x="2127" y="2963"/>
                  </a:lnTo>
                  <a:lnTo>
                    <a:pt x="2055" y="2974"/>
                  </a:lnTo>
                  <a:lnTo>
                    <a:pt x="1982" y="2983"/>
                  </a:lnTo>
                  <a:lnTo>
                    <a:pt x="1905" y="2992"/>
                  </a:lnTo>
                  <a:lnTo>
                    <a:pt x="1825" y="2997"/>
                  </a:lnTo>
                  <a:lnTo>
                    <a:pt x="1743" y="2999"/>
                  </a:lnTo>
                  <a:lnTo>
                    <a:pt x="1658" y="2995"/>
                  </a:lnTo>
                  <a:lnTo>
                    <a:pt x="1571" y="2988"/>
                  </a:lnTo>
                  <a:lnTo>
                    <a:pt x="1485" y="2976"/>
                  </a:lnTo>
                  <a:lnTo>
                    <a:pt x="1483" y="2976"/>
                  </a:lnTo>
                  <a:close/>
                </a:path>
              </a:pathLst>
            </a:custGeom>
            <a:noFill/>
            <a:ln w="23813" cap="rnd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5" name="Freeform 9">
              <a:extLst>
                <a:ext uri="{FF2B5EF4-FFF2-40B4-BE49-F238E27FC236}">
                  <a16:creationId xmlns:a16="http://schemas.microsoft.com/office/drawing/2014/main" id="{A2BFC655-539C-46CC-9DE9-364C9C4D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398" y="4820254"/>
              <a:ext cx="4587155" cy="1919845"/>
            </a:xfrm>
            <a:custGeom>
              <a:avLst/>
              <a:gdLst>
                <a:gd name="T0" fmla="*/ 1347 w 3271"/>
                <a:gd name="T1" fmla="*/ 1328 h 1369"/>
                <a:gd name="T2" fmla="*/ 1184 w 3271"/>
                <a:gd name="T3" fmla="*/ 1280 h 1369"/>
                <a:gd name="T4" fmla="*/ 1048 w 3271"/>
                <a:gd name="T5" fmla="*/ 1219 h 1369"/>
                <a:gd name="T6" fmla="*/ 935 w 3271"/>
                <a:gd name="T7" fmla="*/ 1151 h 1369"/>
                <a:gd name="T8" fmla="*/ 830 w 3271"/>
                <a:gd name="T9" fmla="*/ 1083 h 1369"/>
                <a:gd name="T10" fmla="*/ 723 w 3271"/>
                <a:gd name="T11" fmla="*/ 1014 h 1369"/>
                <a:gd name="T12" fmla="*/ 620 w 3271"/>
                <a:gd name="T13" fmla="*/ 942 h 1369"/>
                <a:gd name="T14" fmla="*/ 535 w 3271"/>
                <a:gd name="T15" fmla="*/ 881 h 1369"/>
                <a:gd name="T16" fmla="*/ 426 w 3271"/>
                <a:gd name="T17" fmla="*/ 797 h 1369"/>
                <a:gd name="T18" fmla="*/ 351 w 3271"/>
                <a:gd name="T19" fmla="*/ 729 h 1369"/>
                <a:gd name="T20" fmla="*/ 296 w 3271"/>
                <a:gd name="T21" fmla="*/ 675 h 1369"/>
                <a:gd name="T22" fmla="*/ 239 w 3271"/>
                <a:gd name="T23" fmla="*/ 617 h 1369"/>
                <a:gd name="T24" fmla="*/ 181 w 3271"/>
                <a:gd name="T25" fmla="*/ 552 h 1369"/>
                <a:gd name="T26" fmla="*/ 138 w 3271"/>
                <a:gd name="T27" fmla="*/ 500 h 1369"/>
                <a:gd name="T28" fmla="*/ 84 w 3271"/>
                <a:gd name="T29" fmla="*/ 426 h 1369"/>
                <a:gd name="T30" fmla="*/ 40 w 3271"/>
                <a:gd name="T31" fmla="*/ 361 h 1369"/>
                <a:gd name="T32" fmla="*/ 6 w 3271"/>
                <a:gd name="T33" fmla="*/ 291 h 1369"/>
                <a:gd name="T34" fmla="*/ 1 w 3271"/>
                <a:gd name="T35" fmla="*/ 221 h 1369"/>
                <a:gd name="T36" fmla="*/ 18 w 3271"/>
                <a:gd name="T37" fmla="*/ 172 h 1369"/>
                <a:gd name="T38" fmla="*/ 47 w 3271"/>
                <a:gd name="T39" fmla="*/ 126 h 1369"/>
                <a:gd name="T40" fmla="*/ 84 w 3271"/>
                <a:gd name="T41" fmla="*/ 83 h 1369"/>
                <a:gd name="T42" fmla="*/ 124 w 3271"/>
                <a:gd name="T43" fmla="*/ 43 h 1369"/>
                <a:gd name="T44" fmla="*/ 193 w 3271"/>
                <a:gd name="T45" fmla="*/ 11 h 1369"/>
                <a:gd name="T46" fmla="*/ 322 w 3271"/>
                <a:gd name="T47" fmla="*/ 0 h 1369"/>
                <a:gd name="T48" fmla="*/ 522 w 3271"/>
                <a:gd name="T49" fmla="*/ 17 h 1369"/>
                <a:gd name="T50" fmla="*/ 686 w 3271"/>
                <a:gd name="T51" fmla="*/ 43 h 1369"/>
                <a:gd name="T52" fmla="*/ 874 w 3271"/>
                <a:gd name="T53" fmla="*/ 80 h 1369"/>
                <a:gd name="T54" fmla="*/ 1080 w 3271"/>
                <a:gd name="T55" fmla="*/ 128 h 1369"/>
                <a:gd name="T56" fmla="*/ 1296 w 3271"/>
                <a:gd name="T57" fmla="*/ 181 h 1369"/>
                <a:gd name="T58" fmla="*/ 1514 w 3271"/>
                <a:gd name="T59" fmla="*/ 238 h 1369"/>
                <a:gd name="T60" fmla="*/ 1734 w 3271"/>
                <a:gd name="T61" fmla="*/ 296 h 1369"/>
                <a:gd name="T62" fmla="*/ 1953 w 3271"/>
                <a:gd name="T63" fmla="*/ 355 h 1369"/>
                <a:gd name="T64" fmla="*/ 2170 w 3271"/>
                <a:gd name="T65" fmla="*/ 414 h 1369"/>
                <a:gd name="T66" fmla="*/ 2378 w 3271"/>
                <a:gd name="T67" fmla="*/ 473 h 1369"/>
                <a:gd name="T68" fmla="*/ 2569 w 3271"/>
                <a:gd name="T69" fmla="*/ 531 h 1369"/>
                <a:gd name="T70" fmla="*/ 2737 w 3271"/>
                <a:gd name="T71" fmla="*/ 586 h 1369"/>
                <a:gd name="T72" fmla="*/ 2882 w 3271"/>
                <a:gd name="T73" fmla="*/ 637 h 1369"/>
                <a:gd name="T74" fmla="*/ 3056 w 3271"/>
                <a:gd name="T75" fmla="*/ 711 h 1369"/>
                <a:gd name="T76" fmla="*/ 3148 w 3271"/>
                <a:gd name="T77" fmla="*/ 767 h 1369"/>
                <a:gd name="T78" fmla="*/ 3196 w 3271"/>
                <a:gd name="T79" fmla="*/ 812 h 1369"/>
                <a:gd name="T80" fmla="*/ 3236 w 3271"/>
                <a:gd name="T81" fmla="*/ 858 h 1369"/>
                <a:gd name="T82" fmla="*/ 3264 w 3271"/>
                <a:gd name="T83" fmla="*/ 910 h 1369"/>
                <a:gd name="T84" fmla="*/ 3271 w 3271"/>
                <a:gd name="T85" fmla="*/ 954 h 1369"/>
                <a:gd name="T86" fmla="*/ 3257 w 3271"/>
                <a:gd name="T87" fmla="*/ 1014 h 1369"/>
                <a:gd name="T88" fmla="*/ 3220 w 3271"/>
                <a:gd name="T89" fmla="*/ 1070 h 1369"/>
                <a:gd name="T90" fmla="*/ 3172 w 3271"/>
                <a:gd name="T91" fmla="*/ 1120 h 1369"/>
                <a:gd name="T92" fmla="*/ 3108 w 3271"/>
                <a:gd name="T93" fmla="*/ 1171 h 1369"/>
                <a:gd name="T94" fmla="*/ 2990 w 3271"/>
                <a:gd name="T95" fmla="*/ 1221 h 1369"/>
                <a:gd name="T96" fmla="*/ 2878 w 3271"/>
                <a:gd name="T97" fmla="*/ 1252 h 1369"/>
                <a:gd name="T98" fmla="*/ 2743 w 3271"/>
                <a:gd name="T99" fmla="*/ 1279 h 1369"/>
                <a:gd name="T100" fmla="*/ 2590 w 3271"/>
                <a:gd name="T101" fmla="*/ 1303 h 1369"/>
                <a:gd name="T102" fmla="*/ 2424 w 3271"/>
                <a:gd name="T103" fmla="*/ 1323 h 1369"/>
                <a:gd name="T104" fmla="*/ 2257 w 3271"/>
                <a:gd name="T105" fmla="*/ 1339 h 1369"/>
                <a:gd name="T106" fmla="*/ 2089 w 3271"/>
                <a:gd name="T107" fmla="*/ 1354 h 1369"/>
                <a:gd name="T108" fmla="*/ 1917 w 3271"/>
                <a:gd name="T109" fmla="*/ 1366 h 1369"/>
                <a:gd name="T110" fmla="*/ 1743 w 3271"/>
                <a:gd name="T111" fmla="*/ 1369 h 1369"/>
                <a:gd name="T112" fmla="*/ 1571 w 3271"/>
                <a:gd name="T113" fmla="*/ 1361 h 1369"/>
                <a:gd name="T114" fmla="*/ 1438 w 3271"/>
                <a:gd name="T115" fmla="*/ 1345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1" h="1369">
                  <a:moveTo>
                    <a:pt x="1438" y="1345"/>
                  </a:moveTo>
                  <a:lnTo>
                    <a:pt x="1347" y="1328"/>
                  </a:lnTo>
                  <a:lnTo>
                    <a:pt x="1261" y="1306"/>
                  </a:lnTo>
                  <a:lnTo>
                    <a:pt x="1184" y="1280"/>
                  </a:lnTo>
                  <a:lnTo>
                    <a:pt x="1112" y="1250"/>
                  </a:lnTo>
                  <a:lnTo>
                    <a:pt x="1048" y="1219"/>
                  </a:lnTo>
                  <a:lnTo>
                    <a:pt x="989" y="1186"/>
                  </a:lnTo>
                  <a:lnTo>
                    <a:pt x="935" y="1151"/>
                  </a:lnTo>
                  <a:lnTo>
                    <a:pt x="882" y="1118"/>
                  </a:lnTo>
                  <a:lnTo>
                    <a:pt x="830" y="1083"/>
                  </a:lnTo>
                  <a:lnTo>
                    <a:pt x="776" y="1048"/>
                  </a:lnTo>
                  <a:lnTo>
                    <a:pt x="723" y="1014"/>
                  </a:lnTo>
                  <a:lnTo>
                    <a:pt x="670" y="978"/>
                  </a:lnTo>
                  <a:lnTo>
                    <a:pt x="620" y="942"/>
                  </a:lnTo>
                  <a:lnTo>
                    <a:pt x="571" y="908"/>
                  </a:lnTo>
                  <a:lnTo>
                    <a:pt x="535" y="881"/>
                  </a:lnTo>
                  <a:lnTo>
                    <a:pt x="477" y="837"/>
                  </a:lnTo>
                  <a:lnTo>
                    <a:pt x="426" y="797"/>
                  </a:lnTo>
                  <a:lnTo>
                    <a:pt x="384" y="761"/>
                  </a:lnTo>
                  <a:lnTo>
                    <a:pt x="351" y="729"/>
                  </a:lnTo>
                  <a:lnTo>
                    <a:pt x="323" y="702"/>
                  </a:lnTo>
                  <a:lnTo>
                    <a:pt x="296" y="675"/>
                  </a:lnTo>
                  <a:lnTo>
                    <a:pt x="268" y="647"/>
                  </a:lnTo>
                  <a:lnTo>
                    <a:pt x="239" y="617"/>
                  </a:lnTo>
                  <a:lnTo>
                    <a:pt x="210" y="585"/>
                  </a:lnTo>
                  <a:lnTo>
                    <a:pt x="181" y="552"/>
                  </a:lnTo>
                  <a:lnTo>
                    <a:pt x="170" y="539"/>
                  </a:lnTo>
                  <a:lnTo>
                    <a:pt x="138" y="500"/>
                  </a:lnTo>
                  <a:lnTo>
                    <a:pt x="109" y="462"/>
                  </a:lnTo>
                  <a:lnTo>
                    <a:pt x="84" y="426"/>
                  </a:lnTo>
                  <a:lnTo>
                    <a:pt x="61" y="393"/>
                  </a:lnTo>
                  <a:lnTo>
                    <a:pt x="40" y="361"/>
                  </a:lnTo>
                  <a:lnTo>
                    <a:pt x="20" y="327"/>
                  </a:lnTo>
                  <a:lnTo>
                    <a:pt x="6" y="291"/>
                  </a:lnTo>
                  <a:lnTo>
                    <a:pt x="0" y="252"/>
                  </a:lnTo>
                  <a:lnTo>
                    <a:pt x="1" y="221"/>
                  </a:lnTo>
                  <a:lnTo>
                    <a:pt x="7" y="196"/>
                  </a:lnTo>
                  <a:lnTo>
                    <a:pt x="18" y="172"/>
                  </a:lnTo>
                  <a:lnTo>
                    <a:pt x="30" y="148"/>
                  </a:lnTo>
                  <a:lnTo>
                    <a:pt x="47" y="126"/>
                  </a:lnTo>
                  <a:lnTo>
                    <a:pt x="64" y="104"/>
                  </a:lnTo>
                  <a:lnTo>
                    <a:pt x="84" y="83"/>
                  </a:lnTo>
                  <a:lnTo>
                    <a:pt x="103" y="63"/>
                  </a:lnTo>
                  <a:lnTo>
                    <a:pt x="124" y="43"/>
                  </a:lnTo>
                  <a:lnTo>
                    <a:pt x="152" y="25"/>
                  </a:lnTo>
                  <a:lnTo>
                    <a:pt x="193" y="11"/>
                  </a:lnTo>
                  <a:lnTo>
                    <a:pt x="249" y="3"/>
                  </a:lnTo>
                  <a:lnTo>
                    <a:pt x="322" y="0"/>
                  </a:lnTo>
                  <a:lnTo>
                    <a:pt x="414" y="5"/>
                  </a:lnTo>
                  <a:lnTo>
                    <a:pt x="522" y="17"/>
                  </a:lnTo>
                  <a:lnTo>
                    <a:pt x="601" y="28"/>
                  </a:lnTo>
                  <a:lnTo>
                    <a:pt x="686" y="43"/>
                  </a:lnTo>
                  <a:lnTo>
                    <a:pt x="778" y="61"/>
                  </a:lnTo>
                  <a:lnTo>
                    <a:pt x="874" y="80"/>
                  </a:lnTo>
                  <a:lnTo>
                    <a:pt x="975" y="104"/>
                  </a:lnTo>
                  <a:lnTo>
                    <a:pt x="1080" y="128"/>
                  </a:lnTo>
                  <a:lnTo>
                    <a:pt x="1187" y="153"/>
                  </a:lnTo>
                  <a:lnTo>
                    <a:pt x="1296" y="181"/>
                  </a:lnTo>
                  <a:lnTo>
                    <a:pt x="1405" y="209"/>
                  </a:lnTo>
                  <a:lnTo>
                    <a:pt x="1514" y="238"/>
                  </a:lnTo>
                  <a:lnTo>
                    <a:pt x="1625" y="267"/>
                  </a:lnTo>
                  <a:lnTo>
                    <a:pt x="1734" y="296"/>
                  </a:lnTo>
                  <a:lnTo>
                    <a:pt x="1843" y="325"/>
                  </a:lnTo>
                  <a:lnTo>
                    <a:pt x="1953" y="355"/>
                  </a:lnTo>
                  <a:lnTo>
                    <a:pt x="2062" y="384"/>
                  </a:lnTo>
                  <a:lnTo>
                    <a:pt x="2170" y="414"/>
                  </a:lnTo>
                  <a:lnTo>
                    <a:pt x="2276" y="444"/>
                  </a:lnTo>
                  <a:lnTo>
                    <a:pt x="2378" y="473"/>
                  </a:lnTo>
                  <a:lnTo>
                    <a:pt x="2476" y="502"/>
                  </a:lnTo>
                  <a:lnTo>
                    <a:pt x="2569" y="531"/>
                  </a:lnTo>
                  <a:lnTo>
                    <a:pt x="2656" y="559"/>
                  </a:lnTo>
                  <a:lnTo>
                    <a:pt x="2737" y="586"/>
                  </a:lnTo>
                  <a:lnTo>
                    <a:pt x="2762" y="594"/>
                  </a:lnTo>
                  <a:lnTo>
                    <a:pt x="2882" y="637"/>
                  </a:lnTo>
                  <a:lnTo>
                    <a:pt x="2981" y="676"/>
                  </a:lnTo>
                  <a:lnTo>
                    <a:pt x="3056" y="711"/>
                  </a:lnTo>
                  <a:lnTo>
                    <a:pt x="3111" y="740"/>
                  </a:lnTo>
                  <a:lnTo>
                    <a:pt x="3148" y="767"/>
                  </a:lnTo>
                  <a:lnTo>
                    <a:pt x="3174" y="790"/>
                  </a:lnTo>
                  <a:lnTo>
                    <a:pt x="3196" y="812"/>
                  </a:lnTo>
                  <a:lnTo>
                    <a:pt x="3218" y="835"/>
                  </a:lnTo>
                  <a:lnTo>
                    <a:pt x="3236" y="858"/>
                  </a:lnTo>
                  <a:lnTo>
                    <a:pt x="3253" y="884"/>
                  </a:lnTo>
                  <a:lnTo>
                    <a:pt x="3264" y="910"/>
                  </a:lnTo>
                  <a:lnTo>
                    <a:pt x="3270" y="938"/>
                  </a:lnTo>
                  <a:lnTo>
                    <a:pt x="3271" y="954"/>
                  </a:lnTo>
                  <a:lnTo>
                    <a:pt x="3268" y="985"/>
                  </a:lnTo>
                  <a:lnTo>
                    <a:pt x="3257" y="1014"/>
                  </a:lnTo>
                  <a:lnTo>
                    <a:pt x="3241" y="1042"/>
                  </a:lnTo>
                  <a:lnTo>
                    <a:pt x="3220" y="1070"/>
                  </a:lnTo>
                  <a:lnTo>
                    <a:pt x="3197" y="1096"/>
                  </a:lnTo>
                  <a:lnTo>
                    <a:pt x="3172" y="1120"/>
                  </a:lnTo>
                  <a:lnTo>
                    <a:pt x="3145" y="1146"/>
                  </a:lnTo>
                  <a:lnTo>
                    <a:pt x="3108" y="1171"/>
                  </a:lnTo>
                  <a:lnTo>
                    <a:pt x="3056" y="1197"/>
                  </a:lnTo>
                  <a:lnTo>
                    <a:pt x="2990" y="1221"/>
                  </a:lnTo>
                  <a:lnTo>
                    <a:pt x="2907" y="1245"/>
                  </a:lnTo>
                  <a:lnTo>
                    <a:pt x="2878" y="1252"/>
                  </a:lnTo>
                  <a:lnTo>
                    <a:pt x="2814" y="1266"/>
                  </a:lnTo>
                  <a:lnTo>
                    <a:pt x="2743" y="1279"/>
                  </a:lnTo>
                  <a:lnTo>
                    <a:pt x="2669" y="1292"/>
                  </a:lnTo>
                  <a:lnTo>
                    <a:pt x="2590" y="1303"/>
                  </a:lnTo>
                  <a:lnTo>
                    <a:pt x="2508" y="1314"/>
                  </a:lnTo>
                  <a:lnTo>
                    <a:pt x="2424" y="1323"/>
                  </a:lnTo>
                  <a:lnTo>
                    <a:pt x="2341" y="1331"/>
                  </a:lnTo>
                  <a:lnTo>
                    <a:pt x="2257" y="1339"/>
                  </a:lnTo>
                  <a:lnTo>
                    <a:pt x="2172" y="1347"/>
                  </a:lnTo>
                  <a:lnTo>
                    <a:pt x="2089" y="1354"/>
                  </a:lnTo>
                  <a:lnTo>
                    <a:pt x="2004" y="1361"/>
                  </a:lnTo>
                  <a:lnTo>
                    <a:pt x="1917" y="1366"/>
                  </a:lnTo>
                  <a:lnTo>
                    <a:pt x="1830" y="1369"/>
                  </a:lnTo>
                  <a:lnTo>
                    <a:pt x="1743" y="1369"/>
                  </a:lnTo>
                  <a:lnTo>
                    <a:pt x="1656" y="1367"/>
                  </a:lnTo>
                  <a:lnTo>
                    <a:pt x="1571" y="1361"/>
                  </a:lnTo>
                  <a:lnTo>
                    <a:pt x="1489" y="1353"/>
                  </a:lnTo>
                  <a:lnTo>
                    <a:pt x="1438" y="1345"/>
                  </a:lnTo>
                  <a:close/>
                </a:path>
              </a:pathLst>
            </a:custGeom>
            <a:noFill/>
            <a:ln w="23813" cap="rnd">
              <a:solidFill>
                <a:srgbClr val="CC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60" name="Oval 174">
            <a:extLst>
              <a:ext uri="{FF2B5EF4-FFF2-40B4-BE49-F238E27FC236}">
                <a16:creationId xmlns:a16="http://schemas.microsoft.com/office/drawing/2014/main" id="{CEB2C5F8-D10E-4FDE-BD8A-89C314DC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469" y="4927056"/>
            <a:ext cx="583388" cy="58154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1" name="Oval 175">
            <a:extLst>
              <a:ext uri="{FF2B5EF4-FFF2-40B4-BE49-F238E27FC236}">
                <a16:creationId xmlns:a16="http://schemas.microsoft.com/office/drawing/2014/main" id="{A3BC01B1-E589-4213-B0B0-943F9B3F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551" y="4201809"/>
            <a:ext cx="585234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2" name="Oval 176">
            <a:extLst>
              <a:ext uri="{FF2B5EF4-FFF2-40B4-BE49-F238E27FC236}">
                <a16:creationId xmlns:a16="http://schemas.microsoft.com/office/drawing/2014/main" id="{93BC0F3A-F62B-4245-8BB2-FF9C09D6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257" y="2012486"/>
            <a:ext cx="583388" cy="585232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3" name="Oval 177">
            <a:extLst>
              <a:ext uri="{FF2B5EF4-FFF2-40B4-BE49-F238E27FC236}">
                <a16:creationId xmlns:a16="http://schemas.microsoft.com/office/drawing/2014/main" id="{76A6220C-B95F-4EA9-89CB-A44FAC62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840" y="3545499"/>
            <a:ext cx="585234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4" name="Oval 178">
            <a:extLst>
              <a:ext uri="{FF2B5EF4-FFF2-40B4-BE49-F238E27FC236}">
                <a16:creationId xmlns:a16="http://schemas.microsoft.com/office/drawing/2014/main" id="{88E991B1-2275-4E7A-B9D9-0D6014AE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469" y="1534500"/>
            <a:ext cx="583388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5" name="Oval 179">
            <a:extLst>
              <a:ext uri="{FF2B5EF4-FFF2-40B4-BE49-F238E27FC236}">
                <a16:creationId xmlns:a16="http://schemas.microsoft.com/office/drawing/2014/main" id="{6F7F0C76-BFF2-4F9D-9FD4-68094D30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24" y="1722640"/>
            <a:ext cx="581542" cy="58154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6" name="Oval 180">
            <a:extLst>
              <a:ext uri="{FF2B5EF4-FFF2-40B4-BE49-F238E27FC236}">
                <a16:creationId xmlns:a16="http://schemas.microsoft.com/office/drawing/2014/main" id="{8372DA99-6D85-4D20-BECB-73FF89DE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1" y="1181103"/>
            <a:ext cx="583388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7" name="Oval 181">
            <a:extLst>
              <a:ext uri="{FF2B5EF4-FFF2-40B4-BE49-F238E27FC236}">
                <a16:creationId xmlns:a16="http://schemas.microsoft.com/office/drawing/2014/main" id="{F42B3F34-68AA-438A-A3DD-36F24E2B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106" y="2532988"/>
            <a:ext cx="581542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8" name="Oval 182">
            <a:extLst>
              <a:ext uri="{FF2B5EF4-FFF2-40B4-BE49-F238E27FC236}">
                <a16:creationId xmlns:a16="http://schemas.microsoft.com/office/drawing/2014/main" id="{4EC9E8C0-0459-4C1E-933A-EEC555A1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879" y="3022193"/>
            <a:ext cx="583388" cy="585232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9" name="Oval 183">
            <a:extLst>
              <a:ext uri="{FF2B5EF4-FFF2-40B4-BE49-F238E27FC236}">
                <a16:creationId xmlns:a16="http://schemas.microsoft.com/office/drawing/2014/main" id="{32D0288C-2E20-4F5E-9F57-EDAF66BB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412" y="2349056"/>
            <a:ext cx="581542" cy="58523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0" name="Oval 184">
            <a:extLst>
              <a:ext uri="{FF2B5EF4-FFF2-40B4-BE49-F238E27FC236}">
                <a16:creationId xmlns:a16="http://schemas.microsoft.com/office/drawing/2014/main" id="{BDC699B9-2BFA-4B5F-A87A-4ECAFD58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635" y="1991452"/>
            <a:ext cx="581542" cy="585230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1" name="Oval 185">
            <a:extLst>
              <a:ext uri="{FF2B5EF4-FFF2-40B4-BE49-F238E27FC236}">
                <a16:creationId xmlns:a16="http://schemas.microsoft.com/office/drawing/2014/main" id="{53ACFFB6-AA93-4243-9314-A8380F44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60" y="2190810"/>
            <a:ext cx="583388" cy="583386"/>
          </a:xfrm>
          <a:prstGeom prst="ellipse">
            <a:avLst/>
          </a:prstGeom>
          <a:solidFill>
            <a:srgbClr val="85C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8" name="Freeform 293">
            <a:extLst>
              <a:ext uri="{FF2B5EF4-FFF2-40B4-BE49-F238E27FC236}">
                <a16:creationId xmlns:a16="http://schemas.microsoft.com/office/drawing/2014/main" id="{74F12D32-5AF9-4AD2-8A82-B64B6D7102A2}"/>
              </a:ext>
            </a:extLst>
          </p:cNvPr>
          <p:cNvSpPr>
            <a:spLocks noEditPoints="1"/>
          </p:cNvSpPr>
          <p:nvPr/>
        </p:nvSpPr>
        <p:spPr bwMode="auto">
          <a:xfrm>
            <a:off x="7091239" y="5003964"/>
            <a:ext cx="161273" cy="154261"/>
          </a:xfrm>
          <a:custGeom>
            <a:avLst/>
            <a:gdLst>
              <a:gd name="T0" fmla="*/ 66 w 99"/>
              <a:gd name="T1" fmla="*/ 3 h 95"/>
              <a:gd name="T2" fmla="*/ 66 w 99"/>
              <a:gd name="T3" fmla="*/ 0 h 95"/>
              <a:gd name="T4" fmla="*/ 99 w 99"/>
              <a:gd name="T5" fmla="*/ 0 h 95"/>
              <a:gd name="T6" fmla="*/ 99 w 99"/>
              <a:gd name="T7" fmla="*/ 3 h 95"/>
              <a:gd name="T8" fmla="*/ 95 w 99"/>
              <a:gd name="T9" fmla="*/ 3 h 95"/>
              <a:gd name="T10" fmla="*/ 87 w 99"/>
              <a:gd name="T11" fmla="*/ 8 h 95"/>
              <a:gd name="T12" fmla="*/ 85 w 99"/>
              <a:gd name="T13" fmla="*/ 17 h 95"/>
              <a:gd name="T14" fmla="*/ 85 w 99"/>
              <a:gd name="T15" fmla="*/ 55 h 95"/>
              <a:gd name="T16" fmla="*/ 83 w 99"/>
              <a:gd name="T17" fmla="*/ 77 h 95"/>
              <a:gd name="T18" fmla="*/ 72 w 99"/>
              <a:gd name="T19" fmla="*/ 90 h 95"/>
              <a:gd name="T20" fmla="*/ 50 w 99"/>
              <a:gd name="T21" fmla="*/ 95 h 95"/>
              <a:gd name="T22" fmla="*/ 27 w 99"/>
              <a:gd name="T23" fmla="*/ 90 h 95"/>
              <a:gd name="T24" fmla="*/ 16 w 99"/>
              <a:gd name="T25" fmla="*/ 76 h 95"/>
              <a:gd name="T26" fmla="*/ 13 w 99"/>
              <a:gd name="T27" fmla="*/ 53 h 95"/>
              <a:gd name="T28" fmla="*/ 13 w 99"/>
              <a:gd name="T29" fmla="*/ 17 h 95"/>
              <a:gd name="T30" fmla="*/ 11 w 99"/>
              <a:gd name="T31" fmla="*/ 6 h 95"/>
              <a:gd name="T32" fmla="*/ 3 w 99"/>
              <a:gd name="T33" fmla="*/ 3 h 95"/>
              <a:gd name="T34" fmla="*/ 0 w 99"/>
              <a:gd name="T35" fmla="*/ 3 h 95"/>
              <a:gd name="T36" fmla="*/ 0 w 99"/>
              <a:gd name="T37" fmla="*/ 0 h 95"/>
              <a:gd name="T38" fmla="*/ 40 w 99"/>
              <a:gd name="T39" fmla="*/ 0 h 95"/>
              <a:gd name="T40" fmla="*/ 40 w 99"/>
              <a:gd name="T41" fmla="*/ 3 h 95"/>
              <a:gd name="T42" fmla="*/ 36 w 99"/>
              <a:gd name="T43" fmla="*/ 3 h 95"/>
              <a:gd name="T44" fmla="*/ 28 w 99"/>
              <a:gd name="T45" fmla="*/ 7 h 95"/>
              <a:gd name="T46" fmla="*/ 27 w 99"/>
              <a:gd name="T47" fmla="*/ 17 h 95"/>
              <a:gd name="T48" fmla="*/ 27 w 99"/>
              <a:gd name="T49" fmla="*/ 57 h 95"/>
              <a:gd name="T50" fmla="*/ 28 w 99"/>
              <a:gd name="T51" fmla="*/ 70 h 95"/>
              <a:gd name="T52" fmla="*/ 31 w 99"/>
              <a:gd name="T53" fmla="*/ 80 h 95"/>
              <a:gd name="T54" fmla="*/ 39 w 99"/>
              <a:gd name="T55" fmla="*/ 87 h 95"/>
              <a:gd name="T56" fmla="*/ 51 w 99"/>
              <a:gd name="T57" fmla="*/ 89 h 95"/>
              <a:gd name="T58" fmla="*/ 67 w 99"/>
              <a:gd name="T59" fmla="*/ 86 h 95"/>
              <a:gd name="T60" fmla="*/ 77 w 99"/>
              <a:gd name="T61" fmla="*/ 75 h 95"/>
              <a:gd name="T62" fmla="*/ 79 w 99"/>
              <a:gd name="T63" fmla="*/ 54 h 95"/>
              <a:gd name="T64" fmla="*/ 79 w 99"/>
              <a:gd name="T65" fmla="*/ 17 h 95"/>
              <a:gd name="T66" fmla="*/ 77 w 99"/>
              <a:gd name="T67" fmla="*/ 6 h 95"/>
              <a:gd name="T68" fmla="*/ 69 w 99"/>
              <a:gd name="T69" fmla="*/ 3 h 95"/>
              <a:gd name="T70" fmla="*/ 66 w 99"/>
              <a:gd name="T71" fmla="*/ 3 h 95"/>
              <a:gd name="T72" fmla="*/ 66 w 99"/>
              <a:gd name="T73" fmla="*/ 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" h="95">
                <a:moveTo>
                  <a:pt x="66" y="3"/>
                </a:moveTo>
                <a:lnTo>
                  <a:pt x="66" y="0"/>
                </a:lnTo>
                <a:lnTo>
                  <a:pt x="99" y="0"/>
                </a:lnTo>
                <a:lnTo>
                  <a:pt x="99" y="3"/>
                </a:lnTo>
                <a:lnTo>
                  <a:pt x="95" y="3"/>
                </a:lnTo>
                <a:cubicBezTo>
                  <a:pt x="92" y="3"/>
                  <a:pt x="89" y="5"/>
                  <a:pt x="87" y="8"/>
                </a:cubicBezTo>
                <a:cubicBezTo>
                  <a:pt x="86" y="9"/>
                  <a:pt x="85" y="12"/>
                  <a:pt x="85" y="17"/>
                </a:cubicBezTo>
                <a:lnTo>
                  <a:pt x="85" y="55"/>
                </a:lnTo>
                <a:cubicBezTo>
                  <a:pt x="85" y="64"/>
                  <a:pt x="85" y="72"/>
                  <a:pt x="83" y="77"/>
                </a:cubicBezTo>
                <a:cubicBezTo>
                  <a:pt x="81" y="82"/>
                  <a:pt x="77" y="86"/>
                  <a:pt x="72" y="90"/>
                </a:cubicBezTo>
                <a:cubicBezTo>
                  <a:pt x="66" y="94"/>
                  <a:pt x="59" y="95"/>
                  <a:pt x="50" y="95"/>
                </a:cubicBezTo>
                <a:cubicBezTo>
                  <a:pt x="40" y="95"/>
                  <a:pt x="32" y="94"/>
                  <a:pt x="27" y="90"/>
                </a:cubicBezTo>
                <a:cubicBezTo>
                  <a:pt x="21" y="87"/>
                  <a:pt x="18" y="82"/>
                  <a:pt x="16" y="76"/>
                </a:cubicBezTo>
                <a:cubicBezTo>
                  <a:pt x="14" y="72"/>
                  <a:pt x="13" y="64"/>
                  <a:pt x="13" y="53"/>
                </a:cubicBezTo>
                <a:lnTo>
                  <a:pt x="13" y="17"/>
                </a:lnTo>
                <a:cubicBezTo>
                  <a:pt x="13" y="11"/>
                  <a:pt x="13" y="7"/>
                  <a:pt x="11" y="6"/>
                </a:cubicBezTo>
                <a:cubicBezTo>
                  <a:pt x="9" y="4"/>
                  <a:pt x="7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40" y="0"/>
                </a:lnTo>
                <a:lnTo>
                  <a:pt x="40" y="3"/>
                </a:lnTo>
                <a:lnTo>
                  <a:pt x="36" y="3"/>
                </a:lnTo>
                <a:cubicBezTo>
                  <a:pt x="33" y="3"/>
                  <a:pt x="30" y="4"/>
                  <a:pt x="28" y="7"/>
                </a:cubicBezTo>
                <a:cubicBezTo>
                  <a:pt x="27" y="8"/>
                  <a:pt x="27" y="12"/>
                  <a:pt x="27" y="17"/>
                </a:cubicBezTo>
                <a:lnTo>
                  <a:pt x="27" y="57"/>
                </a:lnTo>
                <a:cubicBezTo>
                  <a:pt x="27" y="61"/>
                  <a:pt x="27" y="65"/>
                  <a:pt x="28" y="70"/>
                </a:cubicBezTo>
                <a:cubicBezTo>
                  <a:pt x="28" y="74"/>
                  <a:pt x="29" y="78"/>
                  <a:pt x="31" y="80"/>
                </a:cubicBezTo>
                <a:cubicBezTo>
                  <a:pt x="33" y="83"/>
                  <a:pt x="35" y="85"/>
                  <a:pt x="39" y="87"/>
                </a:cubicBezTo>
                <a:cubicBezTo>
                  <a:pt x="42" y="89"/>
                  <a:pt x="46" y="89"/>
                  <a:pt x="51" y="89"/>
                </a:cubicBezTo>
                <a:cubicBezTo>
                  <a:pt x="57" y="89"/>
                  <a:pt x="62" y="88"/>
                  <a:pt x="67" y="86"/>
                </a:cubicBezTo>
                <a:cubicBezTo>
                  <a:pt x="72" y="83"/>
                  <a:pt x="75" y="80"/>
                  <a:pt x="77" y="75"/>
                </a:cubicBezTo>
                <a:cubicBezTo>
                  <a:pt x="78" y="71"/>
                  <a:pt x="79" y="64"/>
                  <a:pt x="79" y="54"/>
                </a:cubicBezTo>
                <a:lnTo>
                  <a:pt x="79" y="17"/>
                </a:lnTo>
                <a:cubicBezTo>
                  <a:pt x="79" y="11"/>
                  <a:pt x="79" y="7"/>
                  <a:pt x="77" y="6"/>
                </a:cubicBezTo>
                <a:cubicBezTo>
                  <a:pt x="76" y="4"/>
                  <a:pt x="73" y="3"/>
                  <a:pt x="69" y="3"/>
                </a:cubicBezTo>
                <a:lnTo>
                  <a:pt x="66" y="3"/>
                </a:lnTo>
                <a:close/>
                <a:moveTo>
                  <a:pt x="66" y="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9" name="Freeform 294">
            <a:extLst>
              <a:ext uri="{FF2B5EF4-FFF2-40B4-BE49-F238E27FC236}">
                <a16:creationId xmlns:a16="http://schemas.microsoft.com/office/drawing/2014/main" id="{6CBB3CA8-60F1-4CA9-BD2C-15E4ABE552AE}"/>
              </a:ext>
            </a:extLst>
          </p:cNvPr>
          <p:cNvSpPr>
            <a:spLocks noEditPoints="1"/>
          </p:cNvSpPr>
          <p:nvPr/>
        </p:nvSpPr>
        <p:spPr bwMode="auto">
          <a:xfrm>
            <a:off x="7256719" y="5051645"/>
            <a:ext cx="112190" cy="103775"/>
          </a:xfrm>
          <a:custGeom>
            <a:avLst/>
            <a:gdLst>
              <a:gd name="T0" fmla="*/ 22 w 69"/>
              <a:gd name="T1" fmla="*/ 13 h 64"/>
              <a:gd name="T2" fmla="*/ 43 w 69"/>
              <a:gd name="T3" fmla="*/ 0 h 64"/>
              <a:gd name="T4" fmla="*/ 52 w 69"/>
              <a:gd name="T5" fmla="*/ 2 h 64"/>
              <a:gd name="T6" fmla="*/ 58 w 69"/>
              <a:gd name="T7" fmla="*/ 11 h 64"/>
              <a:gd name="T8" fmla="*/ 59 w 69"/>
              <a:gd name="T9" fmla="*/ 23 h 64"/>
              <a:gd name="T10" fmla="*/ 59 w 69"/>
              <a:gd name="T11" fmla="*/ 50 h 64"/>
              <a:gd name="T12" fmla="*/ 60 w 69"/>
              <a:gd name="T13" fmla="*/ 58 h 64"/>
              <a:gd name="T14" fmla="*/ 62 w 69"/>
              <a:gd name="T15" fmla="*/ 61 h 64"/>
              <a:gd name="T16" fmla="*/ 69 w 69"/>
              <a:gd name="T17" fmla="*/ 62 h 64"/>
              <a:gd name="T18" fmla="*/ 69 w 69"/>
              <a:gd name="T19" fmla="*/ 64 h 64"/>
              <a:gd name="T20" fmla="*/ 38 w 69"/>
              <a:gd name="T21" fmla="*/ 64 h 64"/>
              <a:gd name="T22" fmla="*/ 38 w 69"/>
              <a:gd name="T23" fmla="*/ 62 h 64"/>
              <a:gd name="T24" fmla="*/ 39 w 69"/>
              <a:gd name="T25" fmla="*/ 62 h 64"/>
              <a:gd name="T26" fmla="*/ 45 w 69"/>
              <a:gd name="T27" fmla="*/ 60 h 64"/>
              <a:gd name="T28" fmla="*/ 48 w 69"/>
              <a:gd name="T29" fmla="*/ 56 h 64"/>
              <a:gd name="T30" fmla="*/ 48 w 69"/>
              <a:gd name="T31" fmla="*/ 50 h 64"/>
              <a:gd name="T32" fmla="*/ 48 w 69"/>
              <a:gd name="T33" fmla="*/ 24 h 64"/>
              <a:gd name="T34" fmla="*/ 46 w 69"/>
              <a:gd name="T35" fmla="*/ 12 h 64"/>
              <a:gd name="T36" fmla="*/ 38 w 69"/>
              <a:gd name="T37" fmla="*/ 8 h 64"/>
              <a:gd name="T38" fmla="*/ 22 w 69"/>
              <a:gd name="T39" fmla="*/ 17 h 64"/>
              <a:gd name="T40" fmla="*/ 22 w 69"/>
              <a:gd name="T41" fmla="*/ 50 h 64"/>
              <a:gd name="T42" fmla="*/ 23 w 69"/>
              <a:gd name="T43" fmla="*/ 58 h 64"/>
              <a:gd name="T44" fmla="*/ 25 w 69"/>
              <a:gd name="T45" fmla="*/ 61 h 64"/>
              <a:gd name="T46" fmla="*/ 32 w 69"/>
              <a:gd name="T47" fmla="*/ 62 h 64"/>
              <a:gd name="T48" fmla="*/ 32 w 69"/>
              <a:gd name="T49" fmla="*/ 64 h 64"/>
              <a:gd name="T50" fmla="*/ 1 w 69"/>
              <a:gd name="T51" fmla="*/ 64 h 64"/>
              <a:gd name="T52" fmla="*/ 1 w 69"/>
              <a:gd name="T53" fmla="*/ 62 h 64"/>
              <a:gd name="T54" fmla="*/ 3 w 69"/>
              <a:gd name="T55" fmla="*/ 62 h 64"/>
              <a:gd name="T56" fmla="*/ 9 w 69"/>
              <a:gd name="T57" fmla="*/ 59 h 64"/>
              <a:gd name="T58" fmla="*/ 11 w 69"/>
              <a:gd name="T59" fmla="*/ 50 h 64"/>
              <a:gd name="T60" fmla="*/ 11 w 69"/>
              <a:gd name="T61" fmla="*/ 27 h 64"/>
              <a:gd name="T62" fmla="*/ 10 w 69"/>
              <a:gd name="T63" fmla="*/ 13 h 64"/>
              <a:gd name="T64" fmla="*/ 9 w 69"/>
              <a:gd name="T65" fmla="*/ 10 h 64"/>
              <a:gd name="T66" fmla="*/ 6 w 69"/>
              <a:gd name="T67" fmla="*/ 9 h 64"/>
              <a:gd name="T68" fmla="*/ 1 w 69"/>
              <a:gd name="T69" fmla="*/ 10 h 64"/>
              <a:gd name="T70" fmla="*/ 0 w 69"/>
              <a:gd name="T71" fmla="*/ 7 h 64"/>
              <a:gd name="T72" fmla="*/ 19 w 69"/>
              <a:gd name="T73" fmla="*/ 0 h 64"/>
              <a:gd name="T74" fmla="*/ 22 w 69"/>
              <a:gd name="T75" fmla="*/ 0 h 64"/>
              <a:gd name="T76" fmla="*/ 22 w 69"/>
              <a:gd name="T77" fmla="*/ 13 h 64"/>
              <a:gd name="T78" fmla="*/ 22 w 69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1"/>
                  <a:pt x="52" y="2"/>
                </a:cubicBezTo>
                <a:cubicBezTo>
                  <a:pt x="54" y="4"/>
                  <a:pt x="56" y="7"/>
                  <a:pt x="58" y="11"/>
                </a:cubicBezTo>
                <a:cubicBezTo>
                  <a:pt x="59" y="13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1" y="59"/>
                  <a:pt x="61" y="60"/>
                  <a:pt x="62" y="61"/>
                </a:cubicBezTo>
                <a:cubicBezTo>
                  <a:pt x="64" y="61"/>
                  <a:pt x="66" y="62"/>
                  <a:pt x="69" y="62"/>
                </a:cubicBezTo>
                <a:lnTo>
                  <a:pt x="69" y="64"/>
                </a:lnTo>
                <a:lnTo>
                  <a:pt x="38" y="64"/>
                </a:lnTo>
                <a:lnTo>
                  <a:pt x="38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60"/>
                  <a:pt x="47" y="58"/>
                  <a:pt x="48" y="56"/>
                </a:cubicBezTo>
                <a:cubicBezTo>
                  <a:pt x="48" y="56"/>
                  <a:pt x="48" y="54"/>
                  <a:pt x="48" y="50"/>
                </a:cubicBezTo>
                <a:lnTo>
                  <a:pt x="48" y="24"/>
                </a:lnTo>
                <a:cubicBezTo>
                  <a:pt x="48" y="19"/>
                  <a:pt x="47" y="15"/>
                  <a:pt x="46" y="12"/>
                </a:cubicBezTo>
                <a:cubicBezTo>
                  <a:pt x="44" y="9"/>
                  <a:pt x="42" y="8"/>
                  <a:pt x="38" y="8"/>
                </a:cubicBezTo>
                <a:cubicBezTo>
                  <a:pt x="33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3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3" y="62"/>
                </a:lnTo>
                <a:cubicBezTo>
                  <a:pt x="6" y="62"/>
                  <a:pt x="8" y="61"/>
                  <a:pt x="9" y="59"/>
                </a:cubicBezTo>
                <a:cubicBezTo>
                  <a:pt x="10" y="58"/>
                  <a:pt x="11" y="55"/>
                  <a:pt x="11" y="50"/>
                </a:cubicBezTo>
                <a:lnTo>
                  <a:pt x="11" y="27"/>
                </a:lnTo>
                <a:cubicBezTo>
                  <a:pt x="11" y="19"/>
                  <a:pt x="10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0" name="Freeform 295">
            <a:extLst>
              <a:ext uri="{FF2B5EF4-FFF2-40B4-BE49-F238E27FC236}">
                <a16:creationId xmlns:a16="http://schemas.microsoft.com/office/drawing/2014/main" id="{BC86D26B-5ACE-4468-BA65-DBC750E209A7}"/>
              </a:ext>
            </a:extLst>
          </p:cNvPr>
          <p:cNvSpPr>
            <a:spLocks noEditPoints="1"/>
          </p:cNvSpPr>
          <p:nvPr/>
        </p:nvSpPr>
        <p:spPr bwMode="auto">
          <a:xfrm>
            <a:off x="7374518" y="4998355"/>
            <a:ext cx="51888" cy="157066"/>
          </a:xfrm>
          <a:custGeom>
            <a:avLst/>
            <a:gdLst>
              <a:gd name="T0" fmla="*/ 17 w 32"/>
              <a:gd name="T1" fmla="*/ 0 h 97"/>
              <a:gd name="T2" fmla="*/ 22 w 32"/>
              <a:gd name="T3" fmla="*/ 2 h 97"/>
              <a:gd name="T4" fmla="*/ 24 w 32"/>
              <a:gd name="T5" fmla="*/ 7 h 97"/>
              <a:gd name="T6" fmla="*/ 22 w 32"/>
              <a:gd name="T7" fmla="*/ 12 h 97"/>
              <a:gd name="T8" fmla="*/ 17 w 32"/>
              <a:gd name="T9" fmla="*/ 14 h 97"/>
              <a:gd name="T10" fmla="*/ 12 w 32"/>
              <a:gd name="T11" fmla="*/ 12 h 97"/>
              <a:gd name="T12" fmla="*/ 10 w 32"/>
              <a:gd name="T13" fmla="*/ 7 h 97"/>
              <a:gd name="T14" fmla="*/ 12 w 32"/>
              <a:gd name="T15" fmla="*/ 2 h 97"/>
              <a:gd name="T16" fmla="*/ 17 w 32"/>
              <a:gd name="T17" fmla="*/ 0 h 97"/>
              <a:gd name="T18" fmla="*/ 22 w 32"/>
              <a:gd name="T19" fmla="*/ 33 h 97"/>
              <a:gd name="T20" fmla="*/ 22 w 32"/>
              <a:gd name="T21" fmla="*/ 83 h 97"/>
              <a:gd name="T22" fmla="*/ 23 w 32"/>
              <a:gd name="T23" fmla="*/ 91 h 97"/>
              <a:gd name="T24" fmla="*/ 26 w 32"/>
              <a:gd name="T25" fmla="*/ 94 h 97"/>
              <a:gd name="T26" fmla="*/ 32 w 32"/>
              <a:gd name="T27" fmla="*/ 95 h 97"/>
              <a:gd name="T28" fmla="*/ 32 w 32"/>
              <a:gd name="T29" fmla="*/ 97 h 97"/>
              <a:gd name="T30" fmla="*/ 1 w 32"/>
              <a:gd name="T31" fmla="*/ 97 h 97"/>
              <a:gd name="T32" fmla="*/ 1 w 32"/>
              <a:gd name="T33" fmla="*/ 95 h 97"/>
              <a:gd name="T34" fmla="*/ 8 w 32"/>
              <a:gd name="T35" fmla="*/ 94 h 97"/>
              <a:gd name="T36" fmla="*/ 10 w 32"/>
              <a:gd name="T37" fmla="*/ 91 h 97"/>
              <a:gd name="T38" fmla="*/ 11 w 32"/>
              <a:gd name="T39" fmla="*/ 83 h 97"/>
              <a:gd name="T40" fmla="*/ 11 w 32"/>
              <a:gd name="T41" fmla="*/ 59 h 97"/>
              <a:gd name="T42" fmla="*/ 10 w 32"/>
              <a:gd name="T43" fmla="*/ 46 h 97"/>
              <a:gd name="T44" fmla="*/ 9 w 32"/>
              <a:gd name="T45" fmla="*/ 43 h 97"/>
              <a:gd name="T46" fmla="*/ 6 w 32"/>
              <a:gd name="T47" fmla="*/ 42 h 97"/>
              <a:gd name="T48" fmla="*/ 1 w 32"/>
              <a:gd name="T49" fmla="*/ 43 h 97"/>
              <a:gd name="T50" fmla="*/ 0 w 32"/>
              <a:gd name="T51" fmla="*/ 40 h 97"/>
              <a:gd name="T52" fmla="*/ 19 w 32"/>
              <a:gd name="T53" fmla="*/ 33 h 97"/>
              <a:gd name="T54" fmla="*/ 22 w 32"/>
              <a:gd name="T55" fmla="*/ 33 h 97"/>
              <a:gd name="T56" fmla="*/ 22 w 32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97">
                <a:moveTo>
                  <a:pt x="17" y="0"/>
                </a:moveTo>
                <a:cubicBezTo>
                  <a:pt x="19" y="0"/>
                  <a:pt x="20" y="1"/>
                  <a:pt x="22" y="2"/>
                </a:cubicBezTo>
                <a:cubicBezTo>
                  <a:pt x="23" y="3"/>
                  <a:pt x="23" y="5"/>
                  <a:pt x="24" y="7"/>
                </a:cubicBezTo>
                <a:cubicBezTo>
                  <a:pt x="23" y="9"/>
                  <a:pt x="23" y="10"/>
                  <a:pt x="22" y="12"/>
                </a:cubicBezTo>
                <a:cubicBezTo>
                  <a:pt x="20" y="13"/>
                  <a:pt x="19" y="14"/>
                  <a:pt x="17" y="14"/>
                </a:cubicBezTo>
                <a:cubicBezTo>
                  <a:pt x="15" y="14"/>
                  <a:pt x="13" y="13"/>
                  <a:pt x="12" y="12"/>
                </a:cubicBezTo>
                <a:cubicBezTo>
                  <a:pt x="10" y="10"/>
                  <a:pt x="10" y="9"/>
                  <a:pt x="10" y="7"/>
                </a:cubicBezTo>
                <a:cubicBezTo>
                  <a:pt x="10" y="5"/>
                  <a:pt x="10" y="3"/>
                  <a:pt x="12" y="2"/>
                </a:cubicBezTo>
                <a:cubicBezTo>
                  <a:pt x="13" y="1"/>
                  <a:pt x="15" y="0"/>
                  <a:pt x="17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3" y="90"/>
                  <a:pt x="23" y="91"/>
                </a:cubicBezTo>
                <a:cubicBezTo>
                  <a:pt x="24" y="92"/>
                  <a:pt x="25" y="93"/>
                  <a:pt x="26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8" y="94"/>
                </a:cubicBezTo>
                <a:cubicBezTo>
                  <a:pt x="9" y="93"/>
                  <a:pt x="9" y="92"/>
                  <a:pt x="10" y="91"/>
                </a:cubicBezTo>
                <a:cubicBezTo>
                  <a:pt x="11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1" y="48"/>
                  <a:pt x="10" y="46"/>
                </a:cubicBezTo>
                <a:cubicBezTo>
                  <a:pt x="10" y="44"/>
                  <a:pt x="9" y="43"/>
                  <a:pt x="9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5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1" name="Freeform 296">
            <a:extLst>
              <a:ext uri="{FF2B5EF4-FFF2-40B4-BE49-F238E27FC236}">
                <a16:creationId xmlns:a16="http://schemas.microsoft.com/office/drawing/2014/main" id="{0165B5CC-4B74-476D-82D6-E6EDEFF18099}"/>
              </a:ext>
            </a:extLst>
          </p:cNvPr>
          <p:cNvSpPr>
            <a:spLocks noEditPoints="1"/>
          </p:cNvSpPr>
          <p:nvPr/>
        </p:nvSpPr>
        <p:spPr bwMode="auto">
          <a:xfrm>
            <a:off x="7434820" y="5020793"/>
            <a:ext cx="60302" cy="136030"/>
          </a:xfrm>
          <a:custGeom>
            <a:avLst/>
            <a:gdLst>
              <a:gd name="T0" fmla="*/ 21 w 37"/>
              <a:gd name="T1" fmla="*/ 0 h 84"/>
              <a:gd name="T2" fmla="*/ 21 w 37"/>
              <a:gd name="T3" fmla="*/ 20 h 84"/>
              <a:gd name="T4" fmla="*/ 35 w 37"/>
              <a:gd name="T5" fmla="*/ 20 h 84"/>
              <a:gd name="T6" fmla="*/ 35 w 37"/>
              <a:gd name="T7" fmla="*/ 25 h 84"/>
              <a:gd name="T8" fmla="*/ 21 w 37"/>
              <a:gd name="T9" fmla="*/ 25 h 84"/>
              <a:gd name="T10" fmla="*/ 21 w 37"/>
              <a:gd name="T11" fmla="*/ 66 h 84"/>
              <a:gd name="T12" fmla="*/ 23 w 37"/>
              <a:gd name="T13" fmla="*/ 74 h 84"/>
              <a:gd name="T14" fmla="*/ 27 w 37"/>
              <a:gd name="T15" fmla="*/ 76 h 84"/>
              <a:gd name="T16" fmla="*/ 31 w 37"/>
              <a:gd name="T17" fmla="*/ 75 h 84"/>
              <a:gd name="T18" fmla="*/ 35 w 37"/>
              <a:gd name="T19" fmla="*/ 71 h 84"/>
              <a:gd name="T20" fmla="*/ 37 w 37"/>
              <a:gd name="T21" fmla="*/ 71 h 84"/>
              <a:gd name="T22" fmla="*/ 31 w 37"/>
              <a:gd name="T23" fmla="*/ 81 h 84"/>
              <a:gd name="T24" fmla="*/ 22 w 37"/>
              <a:gd name="T25" fmla="*/ 84 h 84"/>
              <a:gd name="T26" fmla="*/ 15 w 37"/>
              <a:gd name="T27" fmla="*/ 82 h 84"/>
              <a:gd name="T28" fmla="*/ 11 w 37"/>
              <a:gd name="T29" fmla="*/ 77 h 84"/>
              <a:gd name="T30" fmla="*/ 9 w 37"/>
              <a:gd name="T31" fmla="*/ 67 h 84"/>
              <a:gd name="T32" fmla="*/ 9 w 37"/>
              <a:gd name="T33" fmla="*/ 25 h 84"/>
              <a:gd name="T34" fmla="*/ 0 w 37"/>
              <a:gd name="T35" fmla="*/ 25 h 84"/>
              <a:gd name="T36" fmla="*/ 0 w 37"/>
              <a:gd name="T37" fmla="*/ 23 h 84"/>
              <a:gd name="T38" fmla="*/ 7 w 37"/>
              <a:gd name="T39" fmla="*/ 18 h 84"/>
              <a:gd name="T40" fmla="*/ 14 w 37"/>
              <a:gd name="T41" fmla="*/ 9 h 84"/>
              <a:gd name="T42" fmla="*/ 19 w 37"/>
              <a:gd name="T43" fmla="*/ 0 h 84"/>
              <a:gd name="T44" fmla="*/ 21 w 37"/>
              <a:gd name="T45" fmla="*/ 0 h 84"/>
              <a:gd name="T46" fmla="*/ 21 w 37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84">
                <a:moveTo>
                  <a:pt x="21" y="0"/>
                </a:moveTo>
                <a:lnTo>
                  <a:pt x="21" y="20"/>
                </a:lnTo>
                <a:lnTo>
                  <a:pt x="35" y="20"/>
                </a:lnTo>
                <a:lnTo>
                  <a:pt x="35" y="25"/>
                </a:lnTo>
                <a:lnTo>
                  <a:pt x="21" y="25"/>
                </a:lnTo>
                <a:lnTo>
                  <a:pt x="21" y="66"/>
                </a:lnTo>
                <a:cubicBezTo>
                  <a:pt x="21" y="70"/>
                  <a:pt x="21" y="73"/>
                  <a:pt x="23" y="74"/>
                </a:cubicBezTo>
                <a:cubicBezTo>
                  <a:pt x="24" y="76"/>
                  <a:pt x="25" y="76"/>
                  <a:pt x="27" y="76"/>
                </a:cubicBezTo>
                <a:cubicBezTo>
                  <a:pt x="29" y="76"/>
                  <a:pt x="30" y="76"/>
                  <a:pt x="31" y="75"/>
                </a:cubicBezTo>
                <a:cubicBezTo>
                  <a:pt x="33" y="74"/>
                  <a:pt x="34" y="73"/>
                  <a:pt x="35" y="71"/>
                </a:cubicBezTo>
                <a:lnTo>
                  <a:pt x="37" y="71"/>
                </a:lnTo>
                <a:cubicBezTo>
                  <a:pt x="36" y="75"/>
                  <a:pt x="33" y="79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19" y="84"/>
                  <a:pt x="17" y="84"/>
                  <a:pt x="15" y="82"/>
                </a:cubicBezTo>
                <a:cubicBezTo>
                  <a:pt x="13" y="81"/>
                  <a:pt x="12" y="80"/>
                  <a:pt x="11" y="77"/>
                </a:cubicBezTo>
                <a:cubicBezTo>
                  <a:pt x="10" y="75"/>
                  <a:pt x="9" y="72"/>
                  <a:pt x="9" y="67"/>
                </a:cubicBezTo>
                <a:lnTo>
                  <a:pt x="9" y="25"/>
                </a:lnTo>
                <a:lnTo>
                  <a:pt x="0" y="25"/>
                </a:lnTo>
                <a:lnTo>
                  <a:pt x="0" y="23"/>
                </a:lnTo>
                <a:cubicBezTo>
                  <a:pt x="2" y="22"/>
                  <a:pt x="5" y="20"/>
                  <a:pt x="7" y="18"/>
                </a:cubicBezTo>
                <a:cubicBezTo>
                  <a:pt x="10" y="16"/>
                  <a:pt x="12" y="13"/>
                  <a:pt x="14" y="9"/>
                </a:cubicBezTo>
                <a:cubicBezTo>
                  <a:pt x="15" y="8"/>
                  <a:pt x="17" y="5"/>
                  <a:pt x="19" y="0"/>
                </a:cubicBezTo>
                <a:lnTo>
                  <a:pt x="21" y="0"/>
                </a:lnTo>
                <a:close/>
                <a:moveTo>
                  <a:pt x="21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Freeform 297">
            <a:extLst>
              <a:ext uri="{FF2B5EF4-FFF2-40B4-BE49-F238E27FC236}">
                <a16:creationId xmlns:a16="http://schemas.microsoft.com/office/drawing/2014/main" id="{F6A99066-8D44-4004-BEB1-3072F31874D3}"/>
              </a:ext>
            </a:extLst>
          </p:cNvPr>
          <p:cNvSpPr>
            <a:spLocks noEditPoints="1"/>
          </p:cNvSpPr>
          <p:nvPr/>
        </p:nvSpPr>
        <p:spPr bwMode="auto">
          <a:xfrm>
            <a:off x="7503536" y="5051645"/>
            <a:ext cx="85545" cy="106580"/>
          </a:xfrm>
          <a:custGeom>
            <a:avLst/>
            <a:gdLst>
              <a:gd name="T0" fmla="*/ 10 w 53"/>
              <a:gd name="T1" fmla="*/ 25 h 66"/>
              <a:gd name="T2" fmla="*/ 17 w 53"/>
              <a:gd name="T3" fmla="*/ 47 h 66"/>
              <a:gd name="T4" fmla="*/ 33 w 53"/>
              <a:gd name="T5" fmla="*/ 55 h 66"/>
              <a:gd name="T6" fmla="*/ 44 w 53"/>
              <a:gd name="T7" fmla="*/ 51 h 66"/>
              <a:gd name="T8" fmla="*/ 51 w 53"/>
              <a:gd name="T9" fmla="*/ 40 h 66"/>
              <a:gd name="T10" fmla="*/ 53 w 53"/>
              <a:gd name="T11" fmla="*/ 41 h 66"/>
              <a:gd name="T12" fmla="*/ 45 w 53"/>
              <a:gd name="T13" fmla="*/ 58 h 66"/>
              <a:gd name="T14" fmla="*/ 28 w 53"/>
              <a:gd name="T15" fmla="*/ 66 h 66"/>
              <a:gd name="T16" fmla="*/ 8 w 53"/>
              <a:gd name="T17" fmla="*/ 57 h 66"/>
              <a:gd name="T18" fmla="*/ 0 w 53"/>
              <a:gd name="T19" fmla="*/ 34 h 66"/>
              <a:gd name="T20" fmla="*/ 9 w 53"/>
              <a:gd name="T21" fmla="*/ 9 h 66"/>
              <a:gd name="T22" fmla="*/ 29 w 53"/>
              <a:gd name="T23" fmla="*/ 0 h 66"/>
              <a:gd name="T24" fmla="*/ 47 w 53"/>
              <a:gd name="T25" fmla="*/ 7 h 66"/>
              <a:gd name="T26" fmla="*/ 53 w 53"/>
              <a:gd name="T27" fmla="*/ 25 h 66"/>
              <a:gd name="T28" fmla="*/ 10 w 53"/>
              <a:gd name="T29" fmla="*/ 25 h 66"/>
              <a:gd name="T30" fmla="*/ 10 w 53"/>
              <a:gd name="T31" fmla="*/ 21 h 66"/>
              <a:gd name="T32" fmla="*/ 39 w 53"/>
              <a:gd name="T33" fmla="*/ 21 h 66"/>
              <a:gd name="T34" fmla="*/ 38 w 53"/>
              <a:gd name="T35" fmla="*/ 13 h 66"/>
              <a:gd name="T36" fmla="*/ 32 w 53"/>
              <a:gd name="T37" fmla="*/ 7 h 66"/>
              <a:gd name="T38" fmla="*/ 25 w 53"/>
              <a:gd name="T39" fmla="*/ 4 h 66"/>
              <a:gd name="T40" fmla="*/ 15 w 53"/>
              <a:gd name="T41" fmla="*/ 9 h 66"/>
              <a:gd name="T42" fmla="*/ 10 w 53"/>
              <a:gd name="T43" fmla="*/ 21 h 66"/>
              <a:gd name="T44" fmla="*/ 10 w 53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6">
                <a:moveTo>
                  <a:pt x="10" y="25"/>
                </a:moveTo>
                <a:cubicBezTo>
                  <a:pt x="10" y="34"/>
                  <a:pt x="12" y="42"/>
                  <a:pt x="17" y="47"/>
                </a:cubicBezTo>
                <a:cubicBezTo>
                  <a:pt x="21" y="52"/>
                  <a:pt x="27" y="55"/>
                  <a:pt x="33" y="55"/>
                </a:cubicBezTo>
                <a:cubicBezTo>
                  <a:pt x="37" y="55"/>
                  <a:pt x="41" y="54"/>
                  <a:pt x="44" y="51"/>
                </a:cubicBezTo>
                <a:cubicBezTo>
                  <a:pt x="47" y="49"/>
                  <a:pt x="49" y="45"/>
                  <a:pt x="51" y="40"/>
                </a:cubicBezTo>
                <a:lnTo>
                  <a:pt x="53" y="41"/>
                </a:lnTo>
                <a:cubicBezTo>
                  <a:pt x="52" y="48"/>
                  <a:pt x="49" y="53"/>
                  <a:pt x="45" y="58"/>
                </a:cubicBezTo>
                <a:cubicBezTo>
                  <a:pt x="40" y="63"/>
                  <a:pt x="35" y="66"/>
                  <a:pt x="28" y="66"/>
                </a:cubicBezTo>
                <a:cubicBezTo>
                  <a:pt x="20" y="66"/>
                  <a:pt x="14" y="63"/>
                  <a:pt x="8" y="57"/>
                </a:cubicBezTo>
                <a:cubicBezTo>
                  <a:pt x="3" y="51"/>
                  <a:pt x="0" y="44"/>
                  <a:pt x="0" y="34"/>
                </a:cubicBezTo>
                <a:cubicBezTo>
                  <a:pt x="0" y="23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51" y="11"/>
                  <a:pt x="53" y="17"/>
                  <a:pt x="53" y="25"/>
                </a:cubicBezTo>
                <a:lnTo>
                  <a:pt x="10" y="25"/>
                </a:lnTo>
                <a:close/>
                <a:moveTo>
                  <a:pt x="10" y="21"/>
                </a:moveTo>
                <a:lnTo>
                  <a:pt x="39" y="21"/>
                </a:lnTo>
                <a:cubicBezTo>
                  <a:pt x="39" y="17"/>
                  <a:pt x="38" y="14"/>
                  <a:pt x="38" y="13"/>
                </a:cubicBezTo>
                <a:cubicBezTo>
                  <a:pt x="36" y="10"/>
                  <a:pt x="35" y="8"/>
                  <a:pt x="32" y="7"/>
                </a:cubicBezTo>
                <a:cubicBezTo>
                  <a:pt x="30" y="5"/>
                  <a:pt x="28" y="4"/>
                  <a:pt x="25" y="4"/>
                </a:cubicBezTo>
                <a:cubicBezTo>
                  <a:pt x="22" y="4"/>
                  <a:pt x="18" y="6"/>
                  <a:pt x="15" y="9"/>
                </a:cubicBezTo>
                <a:cubicBezTo>
                  <a:pt x="12" y="12"/>
                  <a:pt x="10" y="16"/>
                  <a:pt x="10" y="21"/>
                </a:cubicBezTo>
                <a:close/>
                <a:moveTo>
                  <a:pt x="10" y="2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3" name="Freeform 298">
            <a:extLst>
              <a:ext uri="{FF2B5EF4-FFF2-40B4-BE49-F238E27FC236}">
                <a16:creationId xmlns:a16="http://schemas.microsoft.com/office/drawing/2014/main" id="{D3C22D4A-1D38-40FF-91DD-8DBB550DAF29}"/>
              </a:ext>
            </a:extLst>
          </p:cNvPr>
          <p:cNvSpPr>
            <a:spLocks noEditPoints="1"/>
          </p:cNvSpPr>
          <p:nvPr/>
        </p:nvSpPr>
        <p:spPr bwMode="auto">
          <a:xfrm>
            <a:off x="7604506" y="4998355"/>
            <a:ext cx="106580" cy="159870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5 w 66"/>
              <a:gd name="T5" fmla="*/ 99 h 99"/>
              <a:gd name="T6" fmla="*/ 8 w 66"/>
              <a:gd name="T7" fmla="*/ 90 h 99"/>
              <a:gd name="T8" fmla="*/ 0 w 66"/>
              <a:gd name="T9" fmla="*/ 68 h 99"/>
              <a:gd name="T10" fmla="*/ 8 w 66"/>
              <a:gd name="T11" fmla="*/ 44 h 99"/>
              <a:gd name="T12" fmla="*/ 30 w 66"/>
              <a:gd name="T13" fmla="*/ 33 h 99"/>
              <a:gd name="T14" fmla="*/ 44 w 66"/>
              <a:gd name="T15" fmla="*/ 38 h 99"/>
              <a:gd name="T16" fmla="*/ 44 w 66"/>
              <a:gd name="T17" fmla="*/ 26 h 99"/>
              <a:gd name="T18" fmla="*/ 43 w 66"/>
              <a:gd name="T19" fmla="*/ 13 h 99"/>
              <a:gd name="T20" fmla="*/ 42 w 66"/>
              <a:gd name="T21" fmla="*/ 10 h 99"/>
              <a:gd name="T22" fmla="*/ 39 w 66"/>
              <a:gd name="T23" fmla="*/ 9 h 99"/>
              <a:gd name="T24" fmla="*/ 34 w 66"/>
              <a:gd name="T25" fmla="*/ 10 h 99"/>
              <a:gd name="T26" fmla="*/ 33 w 66"/>
              <a:gd name="T27" fmla="*/ 8 h 99"/>
              <a:gd name="T28" fmla="*/ 52 w 66"/>
              <a:gd name="T29" fmla="*/ 0 h 99"/>
              <a:gd name="T30" fmla="*/ 55 w 66"/>
              <a:gd name="T31" fmla="*/ 0 h 99"/>
              <a:gd name="T32" fmla="*/ 55 w 66"/>
              <a:gd name="T33" fmla="*/ 72 h 99"/>
              <a:gd name="T34" fmla="*/ 56 w 66"/>
              <a:gd name="T35" fmla="*/ 86 h 99"/>
              <a:gd name="T36" fmla="*/ 57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7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1 w 66"/>
              <a:gd name="T55" fmla="*/ 45 h 99"/>
              <a:gd name="T56" fmla="*/ 36 w 66"/>
              <a:gd name="T57" fmla="*/ 39 h 99"/>
              <a:gd name="T58" fmla="*/ 29 w 66"/>
              <a:gd name="T59" fmla="*/ 37 h 99"/>
              <a:gd name="T60" fmla="*/ 19 w 66"/>
              <a:gd name="T61" fmla="*/ 42 h 99"/>
              <a:gd name="T62" fmla="*/ 12 w 66"/>
              <a:gd name="T63" fmla="*/ 63 h 99"/>
              <a:gd name="T64" fmla="*/ 18 w 66"/>
              <a:gd name="T65" fmla="*/ 84 h 99"/>
              <a:gd name="T66" fmla="*/ 32 w 66"/>
              <a:gd name="T67" fmla="*/ 92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6"/>
                  <a:pt x="35" y="97"/>
                </a:cubicBezTo>
                <a:cubicBezTo>
                  <a:pt x="32" y="98"/>
                  <a:pt x="29" y="99"/>
                  <a:pt x="25" y="99"/>
                </a:cubicBezTo>
                <a:cubicBezTo>
                  <a:pt x="19" y="99"/>
                  <a:pt x="13" y="96"/>
                  <a:pt x="8" y="90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3" y="51"/>
                  <a:pt x="8" y="44"/>
                </a:cubicBezTo>
                <a:cubicBezTo>
                  <a:pt x="14" y="36"/>
                  <a:pt x="21" y="33"/>
                  <a:pt x="30" y="33"/>
                </a:cubicBezTo>
                <a:cubicBezTo>
                  <a:pt x="36" y="33"/>
                  <a:pt x="40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3" y="13"/>
                </a:cubicBezTo>
                <a:cubicBezTo>
                  <a:pt x="43" y="12"/>
                  <a:pt x="42" y="10"/>
                  <a:pt x="42" y="10"/>
                </a:cubicBezTo>
                <a:cubicBezTo>
                  <a:pt x="41" y="9"/>
                  <a:pt x="40" y="9"/>
                  <a:pt x="39" y="9"/>
                </a:cubicBezTo>
                <a:cubicBezTo>
                  <a:pt x="38" y="9"/>
                  <a:pt x="36" y="9"/>
                  <a:pt x="34" y="10"/>
                </a:cubicBezTo>
                <a:lnTo>
                  <a:pt x="33" y="8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80"/>
                  <a:pt x="55" y="84"/>
                  <a:pt x="56" y="86"/>
                </a:cubicBezTo>
                <a:cubicBezTo>
                  <a:pt x="56" y="87"/>
                  <a:pt x="57" y="88"/>
                  <a:pt x="57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3" y="90"/>
                  <a:pt x="65" y="89"/>
                </a:cubicBezTo>
                <a:lnTo>
                  <a:pt x="66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1" y="45"/>
                </a:cubicBezTo>
                <a:cubicBezTo>
                  <a:pt x="40" y="42"/>
                  <a:pt x="38" y="40"/>
                  <a:pt x="36" y="39"/>
                </a:cubicBezTo>
                <a:cubicBezTo>
                  <a:pt x="34" y="38"/>
                  <a:pt x="31" y="37"/>
                  <a:pt x="29" y="37"/>
                </a:cubicBezTo>
                <a:cubicBezTo>
                  <a:pt x="25" y="37"/>
                  <a:pt x="22" y="39"/>
                  <a:pt x="19" y="42"/>
                </a:cubicBezTo>
                <a:cubicBezTo>
                  <a:pt x="14" y="47"/>
                  <a:pt x="12" y="54"/>
                  <a:pt x="12" y="63"/>
                </a:cubicBezTo>
                <a:cubicBezTo>
                  <a:pt x="12" y="72"/>
                  <a:pt x="14" y="79"/>
                  <a:pt x="18" y="84"/>
                </a:cubicBezTo>
                <a:cubicBezTo>
                  <a:pt x="22" y="89"/>
                  <a:pt x="27" y="92"/>
                  <a:pt x="32" y="92"/>
                </a:cubicBezTo>
                <a:cubicBezTo>
                  <a:pt x="36" y="92"/>
                  <a:pt x="40" y="90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4" name="Freeform 299">
            <a:extLst>
              <a:ext uri="{FF2B5EF4-FFF2-40B4-BE49-F238E27FC236}">
                <a16:creationId xmlns:a16="http://schemas.microsoft.com/office/drawing/2014/main" id="{DE051C88-919B-42E5-8746-5EB2CD81C20A}"/>
              </a:ext>
            </a:extLst>
          </p:cNvPr>
          <p:cNvSpPr>
            <a:spLocks noEditPoints="1"/>
          </p:cNvSpPr>
          <p:nvPr/>
        </p:nvSpPr>
        <p:spPr bwMode="auto">
          <a:xfrm>
            <a:off x="6974842" y="5277427"/>
            <a:ext cx="162675" cy="151456"/>
          </a:xfrm>
          <a:custGeom>
            <a:avLst/>
            <a:gdLst>
              <a:gd name="T0" fmla="*/ 39 w 100"/>
              <a:gd name="T1" fmla="*/ 42 h 93"/>
              <a:gd name="T2" fmla="*/ 73 w 100"/>
              <a:gd name="T3" fmla="*/ 76 h 93"/>
              <a:gd name="T4" fmla="*/ 88 w 100"/>
              <a:gd name="T5" fmla="*/ 87 h 93"/>
              <a:gd name="T6" fmla="*/ 100 w 100"/>
              <a:gd name="T7" fmla="*/ 91 h 93"/>
              <a:gd name="T8" fmla="*/ 100 w 100"/>
              <a:gd name="T9" fmla="*/ 93 h 93"/>
              <a:gd name="T10" fmla="*/ 55 w 100"/>
              <a:gd name="T11" fmla="*/ 93 h 93"/>
              <a:gd name="T12" fmla="*/ 55 w 100"/>
              <a:gd name="T13" fmla="*/ 91 h 93"/>
              <a:gd name="T14" fmla="*/ 61 w 100"/>
              <a:gd name="T15" fmla="*/ 89 h 93"/>
              <a:gd name="T16" fmla="*/ 63 w 100"/>
              <a:gd name="T17" fmla="*/ 86 h 93"/>
              <a:gd name="T18" fmla="*/ 62 w 100"/>
              <a:gd name="T19" fmla="*/ 83 h 93"/>
              <a:gd name="T20" fmla="*/ 58 w 100"/>
              <a:gd name="T21" fmla="*/ 79 h 93"/>
              <a:gd name="T22" fmla="*/ 26 w 100"/>
              <a:gd name="T23" fmla="*/ 47 h 93"/>
              <a:gd name="T24" fmla="*/ 26 w 100"/>
              <a:gd name="T25" fmla="*/ 77 h 93"/>
              <a:gd name="T26" fmla="*/ 27 w 100"/>
              <a:gd name="T27" fmla="*/ 86 h 93"/>
              <a:gd name="T28" fmla="*/ 30 w 100"/>
              <a:gd name="T29" fmla="*/ 89 h 93"/>
              <a:gd name="T30" fmla="*/ 36 w 100"/>
              <a:gd name="T31" fmla="*/ 91 h 93"/>
              <a:gd name="T32" fmla="*/ 39 w 100"/>
              <a:gd name="T33" fmla="*/ 91 h 93"/>
              <a:gd name="T34" fmla="*/ 39 w 100"/>
              <a:gd name="T35" fmla="*/ 93 h 93"/>
              <a:gd name="T36" fmla="*/ 0 w 100"/>
              <a:gd name="T37" fmla="*/ 93 h 93"/>
              <a:gd name="T38" fmla="*/ 0 w 100"/>
              <a:gd name="T39" fmla="*/ 91 h 93"/>
              <a:gd name="T40" fmla="*/ 3 w 100"/>
              <a:gd name="T41" fmla="*/ 91 h 93"/>
              <a:gd name="T42" fmla="*/ 11 w 100"/>
              <a:gd name="T43" fmla="*/ 87 h 93"/>
              <a:gd name="T44" fmla="*/ 13 w 100"/>
              <a:gd name="T45" fmla="*/ 77 h 93"/>
              <a:gd name="T46" fmla="*/ 13 w 100"/>
              <a:gd name="T47" fmla="*/ 17 h 93"/>
              <a:gd name="T48" fmla="*/ 12 w 100"/>
              <a:gd name="T49" fmla="*/ 7 h 93"/>
              <a:gd name="T50" fmla="*/ 9 w 100"/>
              <a:gd name="T51" fmla="*/ 5 h 93"/>
              <a:gd name="T52" fmla="*/ 3 w 100"/>
              <a:gd name="T53" fmla="*/ 3 h 93"/>
              <a:gd name="T54" fmla="*/ 0 w 100"/>
              <a:gd name="T55" fmla="*/ 3 h 93"/>
              <a:gd name="T56" fmla="*/ 0 w 100"/>
              <a:gd name="T57" fmla="*/ 0 h 93"/>
              <a:gd name="T58" fmla="*/ 39 w 100"/>
              <a:gd name="T59" fmla="*/ 0 h 93"/>
              <a:gd name="T60" fmla="*/ 39 w 100"/>
              <a:gd name="T61" fmla="*/ 3 h 93"/>
              <a:gd name="T62" fmla="*/ 36 w 100"/>
              <a:gd name="T63" fmla="*/ 3 h 93"/>
              <a:gd name="T64" fmla="*/ 30 w 100"/>
              <a:gd name="T65" fmla="*/ 5 h 93"/>
              <a:gd name="T66" fmla="*/ 27 w 100"/>
              <a:gd name="T67" fmla="*/ 8 h 93"/>
              <a:gd name="T68" fmla="*/ 26 w 100"/>
              <a:gd name="T69" fmla="*/ 17 h 93"/>
              <a:gd name="T70" fmla="*/ 26 w 100"/>
              <a:gd name="T71" fmla="*/ 45 h 93"/>
              <a:gd name="T72" fmla="*/ 35 w 100"/>
              <a:gd name="T73" fmla="*/ 37 h 93"/>
              <a:gd name="T74" fmla="*/ 60 w 100"/>
              <a:gd name="T75" fmla="*/ 12 h 93"/>
              <a:gd name="T76" fmla="*/ 62 w 100"/>
              <a:gd name="T77" fmla="*/ 7 h 93"/>
              <a:gd name="T78" fmla="*/ 60 w 100"/>
              <a:gd name="T79" fmla="*/ 4 h 93"/>
              <a:gd name="T80" fmla="*/ 55 w 100"/>
              <a:gd name="T81" fmla="*/ 3 h 93"/>
              <a:gd name="T82" fmla="*/ 53 w 100"/>
              <a:gd name="T83" fmla="*/ 3 h 93"/>
              <a:gd name="T84" fmla="*/ 53 w 100"/>
              <a:gd name="T85" fmla="*/ 0 h 93"/>
              <a:gd name="T86" fmla="*/ 87 w 100"/>
              <a:gd name="T87" fmla="*/ 0 h 93"/>
              <a:gd name="T88" fmla="*/ 87 w 100"/>
              <a:gd name="T89" fmla="*/ 3 h 93"/>
              <a:gd name="T90" fmla="*/ 82 w 100"/>
              <a:gd name="T91" fmla="*/ 4 h 93"/>
              <a:gd name="T92" fmla="*/ 76 w 100"/>
              <a:gd name="T93" fmla="*/ 7 h 93"/>
              <a:gd name="T94" fmla="*/ 67 w 100"/>
              <a:gd name="T95" fmla="*/ 14 h 93"/>
              <a:gd name="T96" fmla="*/ 53 w 100"/>
              <a:gd name="T97" fmla="*/ 28 h 93"/>
              <a:gd name="T98" fmla="*/ 39 w 100"/>
              <a:gd name="T99" fmla="*/ 42 h 93"/>
              <a:gd name="T100" fmla="*/ 39 w 100"/>
              <a:gd name="T101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0" h="93">
                <a:moveTo>
                  <a:pt x="39" y="42"/>
                </a:moveTo>
                <a:lnTo>
                  <a:pt x="73" y="76"/>
                </a:lnTo>
                <a:cubicBezTo>
                  <a:pt x="79" y="81"/>
                  <a:pt x="84" y="85"/>
                  <a:pt x="88" y="87"/>
                </a:cubicBezTo>
                <a:cubicBezTo>
                  <a:pt x="92" y="89"/>
                  <a:pt x="96" y="90"/>
                  <a:pt x="100" y="91"/>
                </a:cubicBezTo>
                <a:lnTo>
                  <a:pt x="100" y="93"/>
                </a:lnTo>
                <a:lnTo>
                  <a:pt x="55" y="93"/>
                </a:lnTo>
                <a:lnTo>
                  <a:pt x="55" y="91"/>
                </a:lnTo>
                <a:cubicBezTo>
                  <a:pt x="58" y="91"/>
                  <a:pt x="60" y="90"/>
                  <a:pt x="61" y="89"/>
                </a:cubicBezTo>
                <a:cubicBezTo>
                  <a:pt x="62" y="88"/>
                  <a:pt x="63" y="87"/>
                  <a:pt x="63" y="86"/>
                </a:cubicBezTo>
                <a:cubicBezTo>
                  <a:pt x="63" y="85"/>
                  <a:pt x="63" y="84"/>
                  <a:pt x="62" y="83"/>
                </a:cubicBezTo>
                <a:cubicBezTo>
                  <a:pt x="62" y="83"/>
                  <a:pt x="60" y="81"/>
                  <a:pt x="58" y="79"/>
                </a:cubicBezTo>
                <a:lnTo>
                  <a:pt x="26" y="47"/>
                </a:lnTo>
                <a:lnTo>
                  <a:pt x="26" y="77"/>
                </a:lnTo>
                <a:cubicBezTo>
                  <a:pt x="26" y="81"/>
                  <a:pt x="26" y="85"/>
                  <a:pt x="27" y="86"/>
                </a:cubicBezTo>
                <a:cubicBezTo>
                  <a:pt x="27" y="87"/>
                  <a:pt x="28" y="88"/>
                  <a:pt x="30" y="89"/>
                </a:cubicBezTo>
                <a:cubicBezTo>
                  <a:pt x="32" y="90"/>
                  <a:pt x="34" y="91"/>
                  <a:pt x="36" y="91"/>
                </a:cubicBezTo>
                <a:lnTo>
                  <a:pt x="39" y="91"/>
                </a:lnTo>
                <a:lnTo>
                  <a:pt x="39" y="93"/>
                </a:lnTo>
                <a:lnTo>
                  <a:pt x="0" y="93"/>
                </a:lnTo>
                <a:lnTo>
                  <a:pt x="0" y="91"/>
                </a:lnTo>
                <a:lnTo>
                  <a:pt x="3" y="91"/>
                </a:lnTo>
                <a:cubicBezTo>
                  <a:pt x="7" y="91"/>
                  <a:pt x="9" y="90"/>
                  <a:pt x="11" y="87"/>
                </a:cubicBezTo>
                <a:cubicBezTo>
                  <a:pt x="12" y="86"/>
                  <a:pt x="13" y="82"/>
                  <a:pt x="13" y="77"/>
                </a:cubicBezTo>
                <a:lnTo>
                  <a:pt x="13" y="17"/>
                </a:lnTo>
                <a:cubicBezTo>
                  <a:pt x="13" y="12"/>
                  <a:pt x="13" y="9"/>
                  <a:pt x="12" y="7"/>
                </a:cubicBezTo>
                <a:cubicBezTo>
                  <a:pt x="11" y="6"/>
                  <a:pt x="11" y="5"/>
                  <a:pt x="9" y="5"/>
                </a:cubicBezTo>
                <a:cubicBezTo>
                  <a:pt x="7" y="4"/>
                  <a:pt x="5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39" y="0"/>
                </a:lnTo>
                <a:lnTo>
                  <a:pt x="39" y="3"/>
                </a:lnTo>
                <a:lnTo>
                  <a:pt x="36" y="3"/>
                </a:lnTo>
                <a:cubicBezTo>
                  <a:pt x="34" y="3"/>
                  <a:pt x="32" y="4"/>
                  <a:pt x="30" y="5"/>
                </a:cubicBezTo>
                <a:cubicBezTo>
                  <a:pt x="28" y="5"/>
                  <a:pt x="27" y="6"/>
                  <a:pt x="27" y="8"/>
                </a:cubicBezTo>
                <a:cubicBezTo>
                  <a:pt x="26" y="9"/>
                  <a:pt x="26" y="12"/>
                  <a:pt x="26" y="17"/>
                </a:cubicBezTo>
                <a:lnTo>
                  <a:pt x="26" y="45"/>
                </a:lnTo>
                <a:cubicBezTo>
                  <a:pt x="27" y="44"/>
                  <a:pt x="30" y="42"/>
                  <a:pt x="35" y="37"/>
                </a:cubicBezTo>
                <a:cubicBezTo>
                  <a:pt x="49" y="24"/>
                  <a:pt x="57" y="16"/>
                  <a:pt x="60" y="12"/>
                </a:cubicBezTo>
                <a:cubicBezTo>
                  <a:pt x="61" y="10"/>
                  <a:pt x="62" y="8"/>
                  <a:pt x="62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8" y="3"/>
                  <a:pt x="55" y="3"/>
                </a:cubicBezTo>
                <a:lnTo>
                  <a:pt x="53" y="3"/>
                </a:lnTo>
                <a:lnTo>
                  <a:pt x="53" y="0"/>
                </a:lnTo>
                <a:lnTo>
                  <a:pt x="87" y="0"/>
                </a:lnTo>
                <a:lnTo>
                  <a:pt x="87" y="3"/>
                </a:lnTo>
                <a:cubicBezTo>
                  <a:pt x="85" y="3"/>
                  <a:pt x="84" y="3"/>
                  <a:pt x="82" y="4"/>
                </a:cubicBezTo>
                <a:cubicBezTo>
                  <a:pt x="80" y="4"/>
                  <a:pt x="78" y="5"/>
                  <a:pt x="76" y="7"/>
                </a:cubicBezTo>
                <a:cubicBezTo>
                  <a:pt x="73" y="8"/>
                  <a:pt x="71" y="10"/>
                  <a:pt x="67" y="14"/>
                </a:cubicBezTo>
                <a:cubicBezTo>
                  <a:pt x="66" y="15"/>
                  <a:pt x="61" y="19"/>
                  <a:pt x="53" y="28"/>
                </a:cubicBezTo>
                <a:lnTo>
                  <a:pt x="39" y="42"/>
                </a:lnTo>
                <a:close/>
                <a:moveTo>
                  <a:pt x="39" y="4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5" name="Freeform 300">
            <a:extLst>
              <a:ext uri="{FF2B5EF4-FFF2-40B4-BE49-F238E27FC236}">
                <a16:creationId xmlns:a16="http://schemas.microsoft.com/office/drawing/2014/main" id="{37DD118F-707A-470E-BA1A-B42D4452502C}"/>
              </a:ext>
            </a:extLst>
          </p:cNvPr>
          <p:cNvSpPr>
            <a:spLocks noEditPoints="1"/>
          </p:cNvSpPr>
          <p:nvPr/>
        </p:nvSpPr>
        <p:spPr bwMode="auto">
          <a:xfrm>
            <a:off x="7140322" y="5270415"/>
            <a:ext cx="51888" cy="158468"/>
          </a:xfrm>
          <a:custGeom>
            <a:avLst/>
            <a:gdLst>
              <a:gd name="T0" fmla="*/ 17 w 32"/>
              <a:gd name="T1" fmla="*/ 0 h 97"/>
              <a:gd name="T2" fmla="*/ 22 w 32"/>
              <a:gd name="T3" fmla="*/ 2 h 97"/>
              <a:gd name="T4" fmla="*/ 24 w 32"/>
              <a:gd name="T5" fmla="*/ 7 h 97"/>
              <a:gd name="T6" fmla="*/ 22 w 32"/>
              <a:gd name="T7" fmla="*/ 12 h 97"/>
              <a:gd name="T8" fmla="*/ 17 w 32"/>
              <a:gd name="T9" fmla="*/ 14 h 97"/>
              <a:gd name="T10" fmla="*/ 12 w 32"/>
              <a:gd name="T11" fmla="*/ 12 h 97"/>
              <a:gd name="T12" fmla="*/ 10 w 32"/>
              <a:gd name="T13" fmla="*/ 7 h 97"/>
              <a:gd name="T14" fmla="*/ 12 w 32"/>
              <a:gd name="T15" fmla="*/ 2 h 97"/>
              <a:gd name="T16" fmla="*/ 17 w 32"/>
              <a:gd name="T17" fmla="*/ 0 h 97"/>
              <a:gd name="T18" fmla="*/ 22 w 32"/>
              <a:gd name="T19" fmla="*/ 33 h 97"/>
              <a:gd name="T20" fmla="*/ 22 w 32"/>
              <a:gd name="T21" fmla="*/ 83 h 97"/>
              <a:gd name="T22" fmla="*/ 23 w 32"/>
              <a:gd name="T23" fmla="*/ 91 h 97"/>
              <a:gd name="T24" fmla="*/ 26 w 32"/>
              <a:gd name="T25" fmla="*/ 94 h 97"/>
              <a:gd name="T26" fmla="*/ 32 w 32"/>
              <a:gd name="T27" fmla="*/ 95 h 97"/>
              <a:gd name="T28" fmla="*/ 32 w 32"/>
              <a:gd name="T29" fmla="*/ 97 h 97"/>
              <a:gd name="T30" fmla="*/ 1 w 32"/>
              <a:gd name="T31" fmla="*/ 97 h 97"/>
              <a:gd name="T32" fmla="*/ 1 w 32"/>
              <a:gd name="T33" fmla="*/ 95 h 97"/>
              <a:gd name="T34" fmla="*/ 8 w 32"/>
              <a:gd name="T35" fmla="*/ 94 h 97"/>
              <a:gd name="T36" fmla="*/ 10 w 32"/>
              <a:gd name="T37" fmla="*/ 91 h 97"/>
              <a:gd name="T38" fmla="*/ 11 w 32"/>
              <a:gd name="T39" fmla="*/ 83 h 97"/>
              <a:gd name="T40" fmla="*/ 11 w 32"/>
              <a:gd name="T41" fmla="*/ 59 h 97"/>
              <a:gd name="T42" fmla="*/ 10 w 32"/>
              <a:gd name="T43" fmla="*/ 46 h 97"/>
              <a:gd name="T44" fmla="*/ 9 w 32"/>
              <a:gd name="T45" fmla="*/ 43 h 97"/>
              <a:gd name="T46" fmla="*/ 6 w 32"/>
              <a:gd name="T47" fmla="*/ 42 h 97"/>
              <a:gd name="T48" fmla="*/ 1 w 32"/>
              <a:gd name="T49" fmla="*/ 43 h 97"/>
              <a:gd name="T50" fmla="*/ 0 w 32"/>
              <a:gd name="T51" fmla="*/ 40 h 97"/>
              <a:gd name="T52" fmla="*/ 19 w 32"/>
              <a:gd name="T53" fmla="*/ 33 h 97"/>
              <a:gd name="T54" fmla="*/ 22 w 32"/>
              <a:gd name="T55" fmla="*/ 33 h 97"/>
              <a:gd name="T56" fmla="*/ 22 w 32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97">
                <a:moveTo>
                  <a:pt x="17" y="0"/>
                </a:moveTo>
                <a:cubicBezTo>
                  <a:pt x="19" y="0"/>
                  <a:pt x="20" y="1"/>
                  <a:pt x="22" y="2"/>
                </a:cubicBezTo>
                <a:cubicBezTo>
                  <a:pt x="23" y="3"/>
                  <a:pt x="24" y="5"/>
                  <a:pt x="24" y="7"/>
                </a:cubicBezTo>
                <a:cubicBezTo>
                  <a:pt x="24" y="9"/>
                  <a:pt x="23" y="10"/>
                  <a:pt x="22" y="12"/>
                </a:cubicBezTo>
                <a:cubicBezTo>
                  <a:pt x="20" y="13"/>
                  <a:pt x="19" y="14"/>
                  <a:pt x="17" y="14"/>
                </a:cubicBezTo>
                <a:cubicBezTo>
                  <a:pt x="15" y="14"/>
                  <a:pt x="13" y="13"/>
                  <a:pt x="12" y="12"/>
                </a:cubicBezTo>
                <a:cubicBezTo>
                  <a:pt x="10" y="10"/>
                  <a:pt x="10" y="9"/>
                  <a:pt x="10" y="7"/>
                </a:cubicBezTo>
                <a:cubicBezTo>
                  <a:pt x="10" y="5"/>
                  <a:pt x="10" y="3"/>
                  <a:pt x="12" y="2"/>
                </a:cubicBezTo>
                <a:cubicBezTo>
                  <a:pt x="13" y="1"/>
                  <a:pt x="15" y="0"/>
                  <a:pt x="17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3" y="90"/>
                  <a:pt x="23" y="91"/>
                </a:cubicBezTo>
                <a:cubicBezTo>
                  <a:pt x="24" y="92"/>
                  <a:pt x="25" y="93"/>
                  <a:pt x="26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8" y="94"/>
                </a:cubicBezTo>
                <a:cubicBezTo>
                  <a:pt x="9" y="93"/>
                  <a:pt x="9" y="92"/>
                  <a:pt x="10" y="91"/>
                </a:cubicBezTo>
                <a:cubicBezTo>
                  <a:pt x="11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1" y="48"/>
                  <a:pt x="10" y="46"/>
                </a:cubicBezTo>
                <a:cubicBezTo>
                  <a:pt x="10" y="44"/>
                  <a:pt x="10" y="43"/>
                  <a:pt x="9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5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6" name="Freeform 301">
            <a:extLst>
              <a:ext uri="{FF2B5EF4-FFF2-40B4-BE49-F238E27FC236}">
                <a16:creationId xmlns:a16="http://schemas.microsoft.com/office/drawing/2014/main" id="{84A98714-DEF0-48AF-8B50-BAE5F25E8EC9}"/>
              </a:ext>
            </a:extLst>
          </p:cNvPr>
          <p:cNvSpPr>
            <a:spLocks noEditPoints="1"/>
          </p:cNvSpPr>
          <p:nvPr/>
        </p:nvSpPr>
        <p:spPr bwMode="auto">
          <a:xfrm>
            <a:off x="7199221" y="5325107"/>
            <a:ext cx="112190" cy="103775"/>
          </a:xfrm>
          <a:custGeom>
            <a:avLst/>
            <a:gdLst>
              <a:gd name="T0" fmla="*/ 22 w 69"/>
              <a:gd name="T1" fmla="*/ 13 h 64"/>
              <a:gd name="T2" fmla="*/ 43 w 69"/>
              <a:gd name="T3" fmla="*/ 0 h 64"/>
              <a:gd name="T4" fmla="*/ 52 w 69"/>
              <a:gd name="T5" fmla="*/ 2 h 64"/>
              <a:gd name="T6" fmla="*/ 58 w 69"/>
              <a:gd name="T7" fmla="*/ 11 h 64"/>
              <a:gd name="T8" fmla="*/ 59 w 69"/>
              <a:gd name="T9" fmla="*/ 23 h 64"/>
              <a:gd name="T10" fmla="*/ 59 w 69"/>
              <a:gd name="T11" fmla="*/ 50 h 64"/>
              <a:gd name="T12" fmla="*/ 60 w 69"/>
              <a:gd name="T13" fmla="*/ 58 h 64"/>
              <a:gd name="T14" fmla="*/ 62 w 69"/>
              <a:gd name="T15" fmla="*/ 61 h 64"/>
              <a:gd name="T16" fmla="*/ 69 w 69"/>
              <a:gd name="T17" fmla="*/ 62 h 64"/>
              <a:gd name="T18" fmla="*/ 69 w 69"/>
              <a:gd name="T19" fmla="*/ 64 h 64"/>
              <a:gd name="T20" fmla="*/ 38 w 69"/>
              <a:gd name="T21" fmla="*/ 64 h 64"/>
              <a:gd name="T22" fmla="*/ 38 w 69"/>
              <a:gd name="T23" fmla="*/ 62 h 64"/>
              <a:gd name="T24" fmla="*/ 39 w 69"/>
              <a:gd name="T25" fmla="*/ 62 h 64"/>
              <a:gd name="T26" fmla="*/ 45 w 69"/>
              <a:gd name="T27" fmla="*/ 60 h 64"/>
              <a:gd name="T28" fmla="*/ 48 w 69"/>
              <a:gd name="T29" fmla="*/ 56 h 64"/>
              <a:gd name="T30" fmla="*/ 48 w 69"/>
              <a:gd name="T31" fmla="*/ 50 h 64"/>
              <a:gd name="T32" fmla="*/ 48 w 69"/>
              <a:gd name="T33" fmla="*/ 24 h 64"/>
              <a:gd name="T34" fmla="*/ 46 w 69"/>
              <a:gd name="T35" fmla="*/ 12 h 64"/>
              <a:gd name="T36" fmla="*/ 38 w 69"/>
              <a:gd name="T37" fmla="*/ 8 h 64"/>
              <a:gd name="T38" fmla="*/ 22 w 69"/>
              <a:gd name="T39" fmla="*/ 17 h 64"/>
              <a:gd name="T40" fmla="*/ 22 w 69"/>
              <a:gd name="T41" fmla="*/ 50 h 64"/>
              <a:gd name="T42" fmla="*/ 23 w 69"/>
              <a:gd name="T43" fmla="*/ 58 h 64"/>
              <a:gd name="T44" fmla="*/ 25 w 69"/>
              <a:gd name="T45" fmla="*/ 61 h 64"/>
              <a:gd name="T46" fmla="*/ 32 w 69"/>
              <a:gd name="T47" fmla="*/ 62 h 64"/>
              <a:gd name="T48" fmla="*/ 32 w 69"/>
              <a:gd name="T49" fmla="*/ 64 h 64"/>
              <a:gd name="T50" fmla="*/ 1 w 69"/>
              <a:gd name="T51" fmla="*/ 64 h 64"/>
              <a:gd name="T52" fmla="*/ 1 w 69"/>
              <a:gd name="T53" fmla="*/ 62 h 64"/>
              <a:gd name="T54" fmla="*/ 2 w 69"/>
              <a:gd name="T55" fmla="*/ 62 h 64"/>
              <a:gd name="T56" fmla="*/ 9 w 69"/>
              <a:gd name="T57" fmla="*/ 59 h 64"/>
              <a:gd name="T58" fmla="*/ 11 w 69"/>
              <a:gd name="T59" fmla="*/ 50 h 64"/>
              <a:gd name="T60" fmla="*/ 11 w 69"/>
              <a:gd name="T61" fmla="*/ 27 h 64"/>
              <a:gd name="T62" fmla="*/ 10 w 69"/>
              <a:gd name="T63" fmla="*/ 13 h 64"/>
              <a:gd name="T64" fmla="*/ 9 w 69"/>
              <a:gd name="T65" fmla="*/ 10 h 64"/>
              <a:gd name="T66" fmla="*/ 6 w 69"/>
              <a:gd name="T67" fmla="*/ 9 h 64"/>
              <a:gd name="T68" fmla="*/ 1 w 69"/>
              <a:gd name="T69" fmla="*/ 10 h 64"/>
              <a:gd name="T70" fmla="*/ 0 w 69"/>
              <a:gd name="T71" fmla="*/ 7 h 64"/>
              <a:gd name="T72" fmla="*/ 19 w 69"/>
              <a:gd name="T73" fmla="*/ 0 h 64"/>
              <a:gd name="T74" fmla="*/ 22 w 69"/>
              <a:gd name="T75" fmla="*/ 0 h 64"/>
              <a:gd name="T76" fmla="*/ 22 w 69"/>
              <a:gd name="T77" fmla="*/ 13 h 64"/>
              <a:gd name="T78" fmla="*/ 22 w 69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1"/>
                  <a:pt x="52" y="2"/>
                </a:cubicBezTo>
                <a:cubicBezTo>
                  <a:pt x="54" y="4"/>
                  <a:pt x="56" y="7"/>
                  <a:pt x="58" y="11"/>
                </a:cubicBezTo>
                <a:cubicBezTo>
                  <a:pt x="59" y="14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1" y="59"/>
                  <a:pt x="61" y="60"/>
                  <a:pt x="62" y="61"/>
                </a:cubicBezTo>
                <a:cubicBezTo>
                  <a:pt x="64" y="61"/>
                  <a:pt x="66" y="62"/>
                  <a:pt x="69" y="62"/>
                </a:cubicBezTo>
                <a:lnTo>
                  <a:pt x="69" y="64"/>
                </a:lnTo>
                <a:lnTo>
                  <a:pt x="38" y="64"/>
                </a:lnTo>
                <a:lnTo>
                  <a:pt x="38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60"/>
                  <a:pt x="47" y="58"/>
                  <a:pt x="48" y="56"/>
                </a:cubicBezTo>
                <a:cubicBezTo>
                  <a:pt x="48" y="56"/>
                  <a:pt x="48" y="54"/>
                  <a:pt x="48" y="50"/>
                </a:cubicBezTo>
                <a:lnTo>
                  <a:pt x="48" y="24"/>
                </a:lnTo>
                <a:cubicBezTo>
                  <a:pt x="48" y="19"/>
                  <a:pt x="47" y="15"/>
                  <a:pt x="46" y="12"/>
                </a:cubicBezTo>
                <a:cubicBezTo>
                  <a:pt x="44" y="9"/>
                  <a:pt x="42" y="8"/>
                  <a:pt x="38" y="8"/>
                </a:cubicBezTo>
                <a:cubicBezTo>
                  <a:pt x="33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3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2" y="62"/>
                </a:lnTo>
                <a:cubicBezTo>
                  <a:pt x="6" y="62"/>
                  <a:pt x="8" y="61"/>
                  <a:pt x="9" y="59"/>
                </a:cubicBezTo>
                <a:cubicBezTo>
                  <a:pt x="10" y="58"/>
                  <a:pt x="11" y="55"/>
                  <a:pt x="11" y="50"/>
                </a:cubicBezTo>
                <a:lnTo>
                  <a:pt x="11" y="27"/>
                </a:lnTo>
                <a:cubicBezTo>
                  <a:pt x="11" y="19"/>
                  <a:pt x="10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7" name="Freeform 302">
            <a:extLst>
              <a:ext uri="{FF2B5EF4-FFF2-40B4-BE49-F238E27FC236}">
                <a16:creationId xmlns:a16="http://schemas.microsoft.com/office/drawing/2014/main" id="{536A83D3-ECE4-4E61-A374-088030AFFD8A}"/>
              </a:ext>
            </a:extLst>
          </p:cNvPr>
          <p:cNvSpPr>
            <a:spLocks noEditPoints="1"/>
          </p:cNvSpPr>
          <p:nvPr/>
        </p:nvSpPr>
        <p:spPr bwMode="auto">
          <a:xfrm>
            <a:off x="7318423" y="5325107"/>
            <a:ext cx="103775" cy="152858"/>
          </a:xfrm>
          <a:custGeom>
            <a:avLst/>
            <a:gdLst>
              <a:gd name="T0" fmla="*/ 17 w 64"/>
              <a:gd name="T1" fmla="*/ 41 h 94"/>
              <a:gd name="T2" fmla="*/ 9 w 64"/>
              <a:gd name="T3" fmla="*/ 33 h 94"/>
              <a:gd name="T4" fmla="*/ 6 w 64"/>
              <a:gd name="T5" fmla="*/ 22 h 94"/>
              <a:gd name="T6" fmla="*/ 12 w 64"/>
              <a:gd name="T7" fmla="*/ 6 h 94"/>
              <a:gd name="T8" fmla="*/ 30 w 64"/>
              <a:gd name="T9" fmla="*/ 0 h 94"/>
              <a:gd name="T10" fmla="*/ 46 w 64"/>
              <a:gd name="T11" fmla="*/ 4 h 94"/>
              <a:gd name="T12" fmla="*/ 59 w 64"/>
              <a:gd name="T13" fmla="*/ 4 h 94"/>
              <a:gd name="T14" fmla="*/ 63 w 64"/>
              <a:gd name="T15" fmla="*/ 4 h 94"/>
              <a:gd name="T16" fmla="*/ 63 w 64"/>
              <a:gd name="T17" fmla="*/ 5 h 94"/>
              <a:gd name="T18" fmla="*/ 64 w 64"/>
              <a:gd name="T19" fmla="*/ 7 h 94"/>
              <a:gd name="T20" fmla="*/ 63 w 64"/>
              <a:gd name="T21" fmla="*/ 9 h 94"/>
              <a:gd name="T22" fmla="*/ 63 w 64"/>
              <a:gd name="T23" fmla="*/ 10 h 94"/>
              <a:gd name="T24" fmla="*/ 59 w 64"/>
              <a:gd name="T25" fmla="*/ 10 h 94"/>
              <a:gd name="T26" fmla="*/ 51 w 64"/>
              <a:gd name="T27" fmla="*/ 10 h 94"/>
              <a:gd name="T28" fmla="*/ 55 w 64"/>
              <a:gd name="T29" fmla="*/ 23 h 94"/>
              <a:gd name="T30" fmla="*/ 48 w 64"/>
              <a:gd name="T31" fmla="*/ 38 h 94"/>
              <a:gd name="T32" fmla="*/ 30 w 64"/>
              <a:gd name="T33" fmla="*/ 44 h 94"/>
              <a:gd name="T34" fmla="*/ 21 w 64"/>
              <a:gd name="T35" fmla="*/ 43 h 94"/>
              <a:gd name="T36" fmla="*/ 17 w 64"/>
              <a:gd name="T37" fmla="*/ 47 h 94"/>
              <a:gd name="T38" fmla="*/ 16 w 64"/>
              <a:gd name="T39" fmla="*/ 50 h 94"/>
              <a:gd name="T40" fmla="*/ 17 w 64"/>
              <a:gd name="T41" fmla="*/ 53 h 94"/>
              <a:gd name="T42" fmla="*/ 21 w 64"/>
              <a:gd name="T43" fmla="*/ 54 h 94"/>
              <a:gd name="T44" fmla="*/ 31 w 64"/>
              <a:gd name="T45" fmla="*/ 55 h 94"/>
              <a:gd name="T46" fmla="*/ 49 w 64"/>
              <a:gd name="T47" fmla="*/ 56 h 94"/>
              <a:gd name="T48" fmla="*/ 59 w 64"/>
              <a:gd name="T49" fmla="*/ 61 h 94"/>
              <a:gd name="T50" fmla="*/ 63 w 64"/>
              <a:gd name="T51" fmla="*/ 70 h 94"/>
              <a:gd name="T52" fmla="*/ 56 w 64"/>
              <a:gd name="T53" fmla="*/ 84 h 94"/>
              <a:gd name="T54" fmla="*/ 28 w 64"/>
              <a:gd name="T55" fmla="*/ 94 h 94"/>
              <a:gd name="T56" fmla="*/ 6 w 64"/>
              <a:gd name="T57" fmla="*/ 88 h 94"/>
              <a:gd name="T58" fmla="*/ 0 w 64"/>
              <a:gd name="T59" fmla="*/ 81 h 94"/>
              <a:gd name="T60" fmla="*/ 1 w 64"/>
              <a:gd name="T61" fmla="*/ 78 h 94"/>
              <a:gd name="T62" fmla="*/ 6 w 64"/>
              <a:gd name="T63" fmla="*/ 71 h 94"/>
              <a:gd name="T64" fmla="*/ 13 w 64"/>
              <a:gd name="T65" fmla="*/ 64 h 94"/>
              <a:gd name="T66" fmla="*/ 8 w 64"/>
              <a:gd name="T67" fmla="*/ 60 h 94"/>
              <a:gd name="T68" fmla="*/ 6 w 64"/>
              <a:gd name="T69" fmla="*/ 56 h 94"/>
              <a:gd name="T70" fmla="*/ 8 w 64"/>
              <a:gd name="T71" fmla="*/ 50 h 94"/>
              <a:gd name="T72" fmla="*/ 17 w 64"/>
              <a:gd name="T73" fmla="*/ 41 h 94"/>
              <a:gd name="T74" fmla="*/ 29 w 64"/>
              <a:gd name="T75" fmla="*/ 3 h 94"/>
              <a:gd name="T76" fmla="*/ 21 w 64"/>
              <a:gd name="T77" fmla="*/ 7 h 94"/>
              <a:gd name="T78" fmla="*/ 17 w 64"/>
              <a:gd name="T79" fmla="*/ 19 h 94"/>
              <a:gd name="T80" fmla="*/ 22 w 64"/>
              <a:gd name="T81" fmla="*/ 36 h 94"/>
              <a:gd name="T82" fmla="*/ 31 w 64"/>
              <a:gd name="T83" fmla="*/ 41 h 94"/>
              <a:gd name="T84" fmla="*/ 40 w 64"/>
              <a:gd name="T85" fmla="*/ 37 h 94"/>
              <a:gd name="T86" fmla="*/ 43 w 64"/>
              <a:gd name="T87" fmla="*/ 25 h 94"/>
              <a:gd name="T88" fmla="*/ 38 w 64"/>
              <a:gd name="T89" fmla="*/ 8 h 94"/>
              <a:gd name="T90" fmla="*/ 29 w 64"/>
              <a:gd name="T91" fmla="*/ 3 h 94"/>
              <a:gd name="T92" fmla="*/ 17 w 64"/>
              <a:gd name="T93" fmla="*/ 64 h 94"/>
              <a:gd name="T94" fmla="*/ 12 w 64"/>
              <a:gd name="T95" fmla="*/ 71 h 94"/>
              <a:gd name="T96" fmla="*/ 10 w 64"/>
              <a:gd name="T97" fmla="*/ 76 h 94"/>
              <a:gd name="T98" fmla="*/ 14 w 64"/>
              <a:gd name="T99" fmla="*/ 82 h 94"/>
              <a:gd name="T100" fmla="*/ 34 w 64"/>
              <a:gd name="T101" fmla="*/ 86 h 94"/>
              <a:gd name="T102" fmla="*/ 52 w 64"/>
              <a:gd name="T103" fmla="*/ 82 h 94"/>
              <a:gd name="T104" fmla="*/ 58 w 64"/>
              <a:gd name="T105" fmla="*/ 73 h 94"/>
              <a:gd name="T106" fmla="*/ 54 w 64"/>
              <a:gd name="T107" fmla="*/ 67 h 94"/>
              <a:gd name="T108" fmla="*/ 40 w 64"/>
              <a:gd name="T109" fmla="*/ 66 h 94"/>
              <a:gd name="T110" fmla="*/ 17 w 64"/>
              <a:gd name="T111" fmla="*/ 64 h 94"/>
              <a:gd name="T112" fmla="*/ 17 w 64"/>
              <a:gd name="T113" fmla="*/ 6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" h="94">
                <a:moveTo>
                  <a:pt x="17" y="41"/>
                </a:moveTo>
                <a:cubicBezTo>
                  <a:pt x="14" y="39"/>
                  <a:pt x="11" y="37"/>
                  <a:pt x="9" y="33"/>
                </a:cubicBezTo>
                <a:cubicBezTo>
                  <a:pt x="6" y="30"/>
                  <a:pt x="5" y="26"/>
                  <a:pt x="6" y="22"/>
                </a:cubicBezTo>
                <a:cubicBezTo>
                  <a:pt x="5" y="16"/>
                  <a:pt x="8" y="11"/>
                  <a:pt x="12" y="6"/>
                </a:cubicBezTo>
                <a:cubicBezTo>
                  <a:pt x="17" y="2"/>
                  <a:pt x="23" y="0"/>
                  <a:pt x="30" y="0"/>
                </a:cubicBezTo>
                <a:cubicBezTo>
                  <a:pt x="36" y="0"/>
                  <a:pt x="42" y="1"/>
                  <a:pt x="46" y="4"/>
                </a:cubicBezTo>
                <a:lnTo>
                  <a:pt x="59" y="4"/>
                </a:lnTo>
                <a:cubicBezTo>
                  <a:pt x="61" y="4"/>
                  <a:pt x="62" y="4"/>
                  <a:pt x="63" y="4"/>
                </a:cubicBezTo>
                <a:cubicBezTo>
                  <a:pt x="63" y="4"/>
                  <a:pt x="63" y="5"/>
                  <a:pt x="63" y="5"/>
                </a:cubicBezTo>
                <a:cubicBezTo>
                  <a:pt x="64" y="5"/>
                  <a:pt x="64" y="6"/>
                  <a:pt x="64" y="7"/>
                </a:cubicBezTo>
                <a:cubicBezTo>
                  <a:pt x="64" y="8"/>
                  <a:pt x="64" y="9"/>
                  <a:pt x="63" y="9"/>
                </a:cubicBezTo>
                <a:cubicBezTo>
                  <a:pt x="63" y="10"/>
                  <a:pt x="63" y="10"/>
                  <a:pt x="63" y="10"/>
                </a:cubicBezTo>
                <a:cubicBezTo>
                  <a:pt x="62" y="10"/>
                  <a:pt x="61" y="10"/>
                  <a:pt x="59" y="10"/>
                </a:cubicBezTo>
                <a:lnTo>
                  <a:pt x="51" y="10"/>
                </a:lnTo>
                <a:cubicBezTo>
                  <a:pt x="54" y="14"/>
                  <a:pt x="55" y="18"/>
                  <a:pt x="55" y="23"/>
                </a:cubicBezTo>
                <a:cubicBezTo>
                  <a:pt x="55" y="29"/>
                  <a:pt x="53" y="34"/>
                  <a:pt x="48" y="38"/>
                </a:cubicBezTo>
                <a:cubicBezTo>
                  <a:pt x="44" y="42"/>
                  <a:pt x="38" y="44"/>
                  <a:pt x="30" y="44"/>
                </a:cubicBezTo>
                <a:cubicBezTo>
                  <a:pt x="27" y="44"/>
                  <a:pt x="24" y="44"/>
                  <a:pt x="21" y="43"/>
                </a:cubicBezTo>
                <a:cubicBezTo>
                  <a:pt x="19" y="44"/>
                  <a:pt x="17" y="46"/>
                  <a:pt x="17" y="47"/>
                </a:cubicBezTo>
                <a:cubicBezTo>
                  <a:pt x="16" y="48"/>
                  <a:pt x="16" y="50"/>
                  <a:pt x="16" y="50"/>
                </a:cubicBezTo>
                <a:cubicBezTo>
                  <a:pt x="16" y="51"/>
                  <a:pt x="16" y="52"/>
                  <a:pt x="17" y="53"/>
                </a:cubicBezTo>
                <a:cubicBezTo>
                  <a:pt x="17" y="53"/>
                  <a:pt x="19" y="54"/>
                  <a:pt x="21" y="54"/>
                </a:cubicBezTo>
                <a:cubicBezTo>
                  <a:pt x="22" y="55"/>
                  <a:pt x="26" y="55"/>
                  <a:pt x="31" y="55"/>
                </a:cubicBezTo>
                <a:cubicBezTo>
                  <a:pt x="40" y="55"/>
                  <a:pt x="46" y="55"/>
                  <a:pt x="49" y="56"/>
                </a:cubicBezTo>
                <a:cubicBezTo>
                  <a:pt x="53" y="56"/>
                  <a:pt x="56" y="58"/>
                  <a:pt x="59" y="61"/>
                </a:cubicBezTo>
                <a:cubicBezTo>
                  <a:pt x="62" y="63"/>
                  <a:pt x="63" y="66"/>
                  <a:pt x="63" y="70"/>
                </a:cubicBezTo>
                <a:cubicBezTo>
                  <a:pt x="63" y="75"/>
                  <a:pt x="60" y="80"/>
                  <a:pt x="56" y="84"/>
                </a:cubicBezTo>
                <a:cubicBezTo>
                  <a:pt x="49" y="91"/>
                  <a:pt x="39" y="94"/>
                  <a:pt x="28" y="94"/>
                </a:cubicBezTo>
                <a:cubicBezTo>
                  <a:pt x="19" y="94"/>
                  <a:pt x="12" y="92"/>
                  <a:pt x="6" y="88"/>
                </a:cubicBezTo>
                <a:cubicBezTo>
                  <a:pt x="2" y="86"/>
                  <a:pt x="0" y="84"/>
                  <a:pt x="0" y="81"/>
                </a:cubicBezTo>
                <a:cubicBezTo>
                  <a:pt x="0" y="80"/>
                  <a:pt x="1" y="79"/>
                  <a:pt x="1" y="78"/>
                </a:cubicBezTo>
                <a:cubicBezTo>
                  <a:pt x="2" y="76"/>
                  <a:pt x="3" y="74"/>
                  <a:pt x="6" y="71"/>
                </a:cubicBezTo>
                <a:cubicBezTo>
                  <a:pt x="6" y="71"/>
                  <a:pt x="9" y="68"/>
                  <a:pt x="13" y="64"/>
                </a:cubicBezTo>
                <a:cubicBezTo>
                  <a:pt x="11" y="62"/>
                  <a:pt x="9" y="61"/>
                  <a:pt x="8" y="60"/>
                </a:cubicBezTo>
                <a:cubicBezTo>
                  <a:pt x="7" y="59"/>
                  <a:pt x="6" y="58"/>
                  <a:pt x="6" y="56"/>
                </a:cubicBezTo>
                <a:cubicBezTo>
                  <a:pt x="6" y="54"/>
                  <a:pt x="7" y="53"/>
                  <a:pt x="8" y="50"/>
                </a:cubicBezTo>
                <a:cubicBezTo>
                  <a:pt x="10" y="48"/>
                  <a:pt x="13" y="45"/>
                  <a:pt x="17" y="41"/>
                </a:cubicBezTo>
                <a:close/>
                <a:moveTo>
                  <a:pt x="29" y="3"/>
                </a:moveTo>
                <a:cubicBezTo>
                  <a:pt x="26" y="3"/>
                  <a:pt x="23" y="4"/>
                  <a:pt x="21" y="7"/>
                </a:cubicBezTo>
                <a:cubicBezTo>
                  <a:pt x="18" y="10"/>
                  <a:pt x="17" y="14"/>
                  <a:pt x="17" y="19"/>
                </a:cubicBezTo>
                <a:cubicBezTo>
                  <a:pt x="17" y="27"/>
                  <a:pt x="19" y="32"/>
                  <a:pt x="22" y="36"/>
                </a:cubicBezTo>
                <a:cubicBezTo>
                  <a:pt x="24" y="39"/>
                  <a:pt x="27" y="41"/>
                  <a:pt x="31" y="41"/>
                </a:cubicBezTo>
                <a:cubicBezTo>
                  <a:pt x="34" y="41"/>
                  <a:pt x="37" y="39"/>
                  <a:pt x="40" y="37"/>
                </a:cubicBezTo>
                <a:cubicBezTo>
                  <a:pt x="42" y="34"/>
                  <a:pt x="43" y="30"/>
                  <a:pt x="43" y="25"/>
                </a:cubicBezTo>
                <a:cubicBezTo>
                  <a:pt x="43" y="17"/>
                  <a:pt x="41" y="12"/>
                  <a:pt x="38" y="8"/>
                </a:cubicBezTo>
                <a:cubicBezTo>
                  <a:pt x="36" y="5"/>
                  <a:pt x="33" y="3"/>
                  <a:pt x="29" y="3"/>
                </a:cubicBezTo>
                <a:close/>
                <a:moveTo>
                  <a:pt x="17" y="64"/>
                </a:moveTo>
                <a:cubicBezTo>
                  <a:pt x="14" y="67"/>
                  <a:pt x="13" y="69"/>
                  <a:pt x="12" y="71"/>
                </a:cubicBezTo>
                <a:cubicBezTo>
                  <a:pt x="11" y="73"/>
                  <a:pt x="10" y="74"/>
                  <a:pt x="10" y="76"/>
                </a:cubicBezTo>
                <a:cubicBezTo>
                  <a:pt x="10" y="78"/>
                  <a:pt x="11" y="80"/>
                  <a:pt x="14" y="82"/>
                </a:cubicBezTo>
                <a:cubicBezTo>
                  <a:pt x="19" y="85"/>
                  <a:pt x="25" y="86"/>
                  <a:pt x="34" y="86"/>
                </a:cubicBezTo>
                <a:cubicBezTo>
                  <a:pt x="42" y="86"/>
                  <a:pt x="48" y="85"/>
                  <a:pt x="52" y="82"/>
                </a:cubicBezTo>
                <a:cubicBezTo>
                  <a:pt x="56" y="79"/>
                  <a:pt x="58" y="76"/>
                  <a:pt x="58" y="73"/>
                </a:cubicBezTo>
                <a:cubicBezTo>
                  <a:pt x="58" y="70"/>
                  <a:pt x="57" y="69"/>
                  <a:pt x="54" y="67"/>
                </a:cubicBezTo>
                <a:cubicBezTo>
                  <a:pt x="52" y="66"/>
                  <a:pt x="47" y="66"/>
                  <a:pt x="40" y="66"/>
                </a:cubicBezTo>
                <a:cubicBezTo>
                  <a:pt x="30" y="65"/>
                  <a:pt x="22" y="65"/>
                  <a:pt x="17" y="64"/>
                </a:cubicBezTo>
                <a:close/>
                <a:moveTo>
                  <a:pt x="17" y="6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8" name="Freeform 303">
            <a:extLst>
              <a:ext uri="{FF2B5EF4-FFF2-40B4-BE49-F238E27FC236}">
                <a16:creationId xmlns:a16="http://schemas.microsoft.com/office/drawing/2014/main" id="{971116AD-617D-400C-8DC5-857FC31527D2}"/>
              </a:ext>
            </a:extLst>
          </p:cNvPr>
          <p:cNvSpPr>
            <a:spLocks noEditPoints="1"/>
          </p:cNvSpPr>
          <p:nvPr/>
        </p:nvSpPr>
        <p:spPr bwMode="auto">
          <a:xfrm>
            <a:off x="7433417" y="5270415"/>
            <a:ext cx="107983" cy="161273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5 w 66"/>
              <a:gd name="T5" fmla="*/ 99 h 99"/>
              <a:gd name="T6" fmla="*/ 8 w 66"/>
              <a:gd name="T7" fmla="*/ 91 h 99"/>
              <a:gd name="T8" fmla="*/ 0 w 66"/>
              <a:gd name="T9" fmla="*/ 68 h 99"/>
              <a:gd name="T10" fmla="*/ 8 w 66"/>
              <a:gd name="T11" fmla="*/ 44 h 99"/>
              <a:gd name="T12" fmla="*/ 30 w 66"/>
              <a:gd name="T13" fmla="*/ 33 h 99"/>
              <a:gd name="T14" fmla="*/ 44 w 66"/>
              <a:gd name="T15" fmla="*/ 38 h 99"/>
              <a:gd name="T16" fmla="*/ 44 w 66"/>
              <a:gd name="T17" fmla="*/ 26 h 99"/>
              <a:gd name="T18" fmla="*/ 43 w 66"/>
              <a:gd name="T19" fmla="*/ 13 h 99"/>
              <a:gd name="T20" fmla="*/ 42 w 66"/>
              <a:gd name="T21" fmla="*/ 10 h 99"/>
              <a:gd name="T22" fmla="*/ 39 w 66"/>
              <a:gd name="T23" fmla="*/ 9 h 99"/>
              <a:gd name="T24" fmla="*/ 34 w 66"/>
              <a:gd name="T25" fmla="*/ 10 h 99"/>
              <a:gd name="T26" fmla="*/ 33 w 66"/>
              <a:gd name="T27" fmla="*/ 8 h 99"/>
              <a:gd name="T28" fmla="*/ 52 w 66"/>
              <a:gd name="T29" fmla="*/ 0 h 99"/>
              <a:gd name="T30" fmla="*/ 55 w 66"/>
              <a:gd name="T31" fmla="*/ 0 h 99"/>
              <a:gd name="T32" fmla="*/ 55 w 66"/>
              <a:gd name="T33" fmla="*/ 72 h 99"/>
              <a:gd name="T34" fmla="*/ 56 w 66"/>
              <a:gd name="T35" fmla="*/ 86 h 99"/>
              <a:gd name="T36" fmla="*/ 57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7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1 w 66"/>
              <a:gd name="T55" fmla="*/ 45 h 99"/>
              <a:gd name="T56" fmla="*/ 36 w 66"/>
              <a:gd name="T57" fmla="*/ 39 h 99"/>
              <a:gd name="T58" fmla="*/ 29 w 66"/>
              <a:gd name="T59" fmla="*/ 37 h 99"/>
              <a:gd name="T60" fmla="*/ 19 w 66"/>
              <a:gd name="T61" fmla="*/ 42 h 99"/>
              <a:gd name="T62" fmla="*/ 12 w 66"/>
              <a:gd name="T63" fmla="*/ 63 h 99"/>
              <a:gd name="T64" fmla="*/ 18 w 66"/>
              <a:gd name="T65" fmla="*/ 84 h 99"/>
              <a:gd name="T66" fmla="*/ 32 w 66"/>
              <a:gd name="T67" fmla="*/ 92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6"/>
                  <a:pt x="35" y="97"/>
                </a:cubicBezTo>
                <a:cubicBezTo>
                  <a:pt x="32" y="98"/>
                  <a:pt x="29" y="99"/>
                  <a:pt x="25" y="99"/>
                </a:cubicBezTo>
                <a:cubicBezTo>
                  <a:pt x="19" y="99"/>
                  <a:pt x="13" y="96"/>
                  <a:pt x="8" y="91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3" y="51"/>
                  <a:pt x="8" y="44"/>
                </a:cubicBezTo>
                <a:cubicBezTo>
                  <a:pt x="14" y="36"/>
                  <a:pt x="21" y="33"/>
                  <a:pt x="30" y="33"/>
                </a:cubicBezTo>
                <a:cubicBezTo>
                  <a:pt x="36" y="33"/>
                  <a:pt x="40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3" y="13"/>
                </a:cubicBezTo>
                <a:cubicBezTo>
                  <a:pt x="43" y="12"/>
                  <a:pt x="42" y="10"/>
                  <a:pt x="42" y="10"/>
                </a:cubicBezTo>
                <a:cubicBezTo>
                  <a:pt x="41" y="9"/>
                  <a:pt x="40" y="9"/>
                  <a:pt x="39" y="9"/>
                </a:cubicBezTo>
                <a:cubicBezTo>
                  <a:pt x="38" y="9"/>
                  <a:pt x="36" y="9"/>
                  <a:pt x="34" y="10"/>
                </a:cubicBezTo>
                <a:lnTo>
                  <a:pt x="33" y="8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80"/>
                  <a:pt x="55" y="84"/>
                  <a:pt x="56" y="86"/>
                </a:cubicBezTo>
                <a:cubicBezTo>
                  <a:pt x="56" y="87"/>
                  <a:pt x="57" y="89"/>
                  <a:pt x="57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3" y="90"/>
                  <a:pt x="65" y="89"/>
                </a:cubicBezTo>
                <a:lnTo>
                  <a:pt x="66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1" y="45"/>
                </a:cubicBezTo>
                <a:cubicBezTo>
                  <a:pt x="40" y="42"/>
                  <a:pt x="38" y="40"/>
                  <a:pt x="36" y="39"/>
                </a:cubicBezTo>
                <a:cubicBezTo>
                  <a:pt x="34" y="38"/>
                  <a:pt x="31" y="37"/>
                  <a:pt x="29" y="37"/>
                </a:cubicBezTo>
                <a:cubicBezTo>
                  <a:pt x="25" y="37"/>
                  <a:pt x="22" y="39"/>
                  <a:pt x="19" y="42"/>
                </a:cubicBezTo>
                <a:cubicBezTo>
                  <a:pt x="14" y="47"/>
                  <a:pt x="12" y="54"/>
                  <a:pt x="12" y="63"/>
                </a:cubicBezTo>
                <a:cubicBezTo>
                  <a:pt x="12" y="72"/>
                  <a:pt x="14" y="79"/>
                  <a:pt x="18" y="84"/>
                </a:cubicBezTo>
                <a:cubicBezTo>
                  <a:pt x="22" y="89"/>
                  <a:pt x="27" y="92"/>
                  <a:pt x="32" y="92"/>
                </a:cubicBezTo>
                <a:cubicBezTo>
                  <a:pt x="36" y="92"/>
                  <a:pt x="40" y="90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9" name="Freeform 304">
            <a:extLst>
              <a:ext uri="{FF2B5EF4-FFF2-40B4-BE49-F238E27FC236}">
                <a16:creationId xmlns:a16="http://schemas.microsoft.com/office/drawing/2014/main" id="{C922E364-3D37-4038-8CD3-2081A52A027F}"/>
              </a:ext>
            </a:extLst>
          </p:cNvPr>
          <p:cNvSpPr>
            <a:spLocks noEditPoints="1"/>
          </p:cNvSpPr>
          <p:nvPr/>
        </p:nvSpPr>
        <p:spPr bwMode="auto">
          <a:xfrm>
            <a:off x="7547009" y="5325107"/>
            <a:ext cx="98166" cy="106580"/>
          </a:xfrm>
          <a:custGeom>
            <a:avLst/>
            <a:gdLst>
              <a:gd name="T0" fmla="*/ 30 w 60"/>
              <a:gd name="T1" fmla="*/ 0 h 66"/>
              <a:gd name="T2" fmla="*/ 53 w 60"/>
              <a:gd name="T3" fmla="*/ 11 h 66"/>
              <a:gd name="T4" fmla="*/ 60 w 60"/>
              <a:gd name="T5" fmla="*/ 32 h 66"/>
              <a:gd name="T6" fmla="*/ 56 w 60"/>
              <a:gd name="T7" fmla="*/ 49 h 66"/>
              <a:gd name="T8" fmla="*/ 45 w 60"/>
              <a:gd name="T9" fmla="*/ 62 h 66"/>
              <a:gd name="T10" fmla="*/ 30 w 60"/>
              <a:gd name="T11" fmla="*/ 66 h 66"/>
              <a:gd name="T12" fmla="*/ 7 w 60"/>
              <a:gd name="T13" fmla="*/ 55 h 66"/>
              <a:gd name="T14" fmla="*/ 0 w 60"/>
              <a:gd name="T15" fmla="*/ 33 h 66"/>
              <a:gd name="T16" fmla="*/ 4 w 60"/>
              <a:gd name="T17" fmla="*/ 16 h 66"/>
              <a:gd name="T18" fmla="*/ 16 w 60"/>
              <a:gd name="T19" fmla="*/ 4 h 66"/>
              <a:gd name="T20" fmla="*/ 30 w 60"/>
              <a:gd name="T21" fmla="*/ 0 h 66"/>
              <a:gd name="T22" fmla="*/ 28 w 60"/>
              <a:gd name="T23" fmla="*/ 4 h 66"/>
              <a:gd name="T24" fmla="*/ 21 w 60"/>
              <a:gd name="T25" fmla="*/ 6 h 66"/>
              <a:gd name="T26" fmla="*/ 15 w 60"/>
              <a:gd name="T27" fmla="*/ 14 h 66"/>
              <a:gd name="T28" fmla="*/ 13 w 60"/>
              <a:gd name="T29" fmla="*/ 28 h 66"/>
              <a:gd name="T30" fmla="*/ 18 w 60"/>
              <a:gd name="T31" fmla="*/ 51 h 66"/>
              <a:gd name="T32" fmla="*/ 32 w 60"/>
              <a:gd name="T33" fmla="*/ 61 h 66"/>
              <a:gd name="T34" fmla="*/ 43 w 60"/>
              <a:gd name="T35" fmla="*/ 56 h 66"/>
              <a:gd name="T36" fmla="*/ 48 w 60"/>
              <a:gd name="T37" fmla="*/ 37 h 66"/>
              <a:gd name="T38" fmla="*/ 41 w 60"/>
              <a:gd name="T39" fmla="*/ 11 h 66"/>
              <a:gd name="T40" fmla="*/ 28 w 60"/>
              <a:gd name="T41" fmla="*/ 4 h 66"/>
              <a:gd name="T42" fmla="*/ 28 w 60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6">
                <a:moveTo>
                  <a:pt x="30" y="0"/>
                </a:moveTo>
                <a:cubicBezTo>
                  <a:pt x="40" y="0"/>
                  <a:pt x="47" y="3"/>
                  <a:pt x="53" y="11"/>
                </a:cubicBezTo>
                <a:cubicBezTo>
                  <a:pt x="58" y="17"/>
                  <a:pt x="60" y="24"/>
                  <a:pt x="60" y="32"/>
                </a:cubicBezTo>
                <a:cubicBezTo>
                  <a:pt x="60" y="37"/>
                  <a:pt x="59" y="43"/>
                  <a:pt x="56" y="49"/>
                </a:cubicBezTo>
                <a:cubicBezTo>
                  <a:pt x="54" y="54"/>
                  <a:pt x="50" y="59"/>
                  <a:pt x="45" y="62"/>
                </a:cubicBezTo>
                <a:cubicBezTo>
                  <a:pt x="41" y="65"/>
                  <a:pt x="35" y="66"/>
                  <a:pt x="30" y="66"/>
                </a:cubicBezTo>
                <a:cubicBezTo>
                  <a:pt x="20" y="66"/>
                  <a:pt x="13" y="62"/>
                  <a:pt x="7" y="55"/>
                </a:cubicBezTo>
                <a:cubicBezTo>
                  <a:pt x="2" y="48"/>
                  <a:pt x="0" y="41"/>
                  <a:pt x="0" y="33"/>
                </a:cubicBezTo>
                <a:cubicBezTo>
                  <a:pt x="0" y="28"/>
                  <a:pt x="1" y="22"/>
                  <a:pt x="4" y="16"/>
                </a:cubicBezTo>
                <a:cubicBezTo>
                  <a:pt x="7" y="11"/>
                  <a:pt x="11" y="7"/>
                  <a:pt x="16" y="4"/>
                </a:cubicBezTo>
                <a:cubicBezTo>
                  <a:pt x="20" y="1"/>
                  <a:pt x="25" y="0"/>
                  <a:pt x="30" y="0"/>
                </a:cubicBezTo>
                <a:close/>
                <a:moveTo>
                  <a:pt x="28" y="4"/>
                </a:moveTo>
                <a:cubicBezTo>
                  <a:pt x="26" y="4"/>
                  <a:pt x="23" y="5"/>
                  <a:pt x="21" y="6"/>
                </a:cubicBezTo>
                <a:cubicBezTo>
                  <a:pt x="18" y="8"/>
                  <a:pt x="16" y="10"/>
                  <a:pt x="15" y="14"/>
                </a:cubicBezTo>
                <a:cubicBezTo>
                  <a:pt x="13" y="17"/>
                  <a:pt x="13" y="22"/>
                  <a:pt x="13" y="28"/>
                </a:cubicBezTo>
                <a:cubicBezTo>
                  <a:pt x="13" y="37"/>
                  <a:pt x="14" y="45"/>
                  <a:pt x="18" y="51"/>
                </a:cubicBezTo>
                <a:cubicBezTo>
                  <a:pt x="22" y="58"/>
                  <a:pt x="27" y="61"/>
                  <a:pt x="32" y="61"/>
                </a:cubicBezTo>
                <a:cubicBezTo>
                  <a:pt x="37" y="61"/>
                  <a:pt x="40" y="59"/>
                  <a:pt x="43" y="56"/>
                </a:cubicBezTo>
                <a:cubicBezTo>
                  <a:pt x="46" y="52"/>
                  <a:pt x="48" y="46"/>
                  <a:pt x="48" y="37"/>
                </a:cubicBezTo>
                <a:cubicBezTo>
                  <a:pt x="48" y="26"/>
                  <a:pt x="45" y="17"/>
                  <a:pt x="41" y="11"/>
                </a:cubicBezTo>
                <a:cubicBezTo>
                  <a:pt x="37" y="6"/>
                  <a:pt x="33" y="4"/>
                  <a:pt x="28" y="4"/>
                </a:cubicBezTo>
                <a:close/>
                <a:moveTo>
                  <a:pt x="28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" name="Freeform 305">
            <a:extLst>
              <a:ext uri="{FF2B5EF4-FFF2-40B4-BE49-F238E27FC236}">
                <a16:creationId xmlns:a16="http://schemas.microsoft.com/office/drawing/2014/main" id="{D13676AC-F067-455A-A528-A716ED61090F}"/>
              </a:ext>
            </a:extLst>
          </p:cNvPr>
          <p:cNvSpPr>
            <a:spLocks noEditPoints="1"/>
          </p:cNvSpPr>
          <p:nvPr/>
        </p:nvSpPr>
        <p:spPr bwMode="auto">
          <a:xfrm>
            <a:off x="7654992" y="5325107"/>
            <a:ext cx="175296" cy="103775"/>
          </a:xfrm>
          <a:custGeom>
            <a:avLst/>
            <a:gdLst>
              <a:gd name="T0" fmla="*/ 30 w 108"/>
              <a:gd name="T1" fmla="*/ 5 h 64"/>
              <a:gd name="T2" fmla="*/ 44 w 108"/>
              <a:gd name="T3" fmla="*/ 0 h 64"/>
              <a:gd name="T4" fmla="*/ 60 w 108"/>
              <a:gd name="T5" fmla="*/ 13 h 64"/>
              <a:gd name="T6" fmla="*/ 82 w 108"/>
              <a:gd name="T7" fmla="*/ 0 h 64"/>
              <a:gd name="T8" fmla="*/ 97 w 108"/>
              <a:gd name="T9" fmla="*/ 11 h 64"/>
              <a:gd name="T10" fmla="*/ 98 w 108"/>
              <a:gd name="T11" fmla="*/ 50 h 64"/>
              <a:gd name="T12" fmla="*/ 101 w 108"/>
              <a:gd name="T13" fmla="*/ 61 h 64"/>
              <a:gd name="T14" fmla="*/ 108 w 108"/>
              <a:gd name="T15" fmla="*/ 64 h 64"/>
              <a:gd name="T16" fmla="*/ 77 w 108"/>
              <a:gd name="T17" fmla="*/ 62 h 64"/>
              <a:gd name="T18" fmla="*/ 84 w 108"/>
              <a:gd name="T19" fmla="*/ 60 h 64"/>
              <a:gd name="T20" fmla="*/ 87 w 108"/>
              <a:gd name="T21" fmla="*/ 50 h 64"/>
              <a:gd name="T22" fmla="*/ 85 w 108"/>
              <a:gd name="T23" fmla="*/ 12 h 64"/>
              <a:gd name="T24" fmla="*/ 69 w 108"/>
              <a:gd name="T25" fmla="*/ 10 h 64"/>
              <a:gd name="T26" fmla="*/ 60 w 108"/>
              <a:gd name="T27" fmla="*/ 17 h 64"/>
              <a:gd name="T28" fmla="*/ 60 w 108"/>
              <a:gd name="T29" fmla="*/ 50 h 64"/>
              <a:gd name="T30" fmla="*/ 64 w 108"/>
              <a:gd name="T31" fmla="*/ 61 h 64"/>
              <a:gd name="T32" fmla="*/ 70 w 108"/>
              <a:gd name="T33" fmla="*/ 64 h 64"/>
              <a:gd name="T34" fmla="*/ 39 w 108"/>
              <a:gd name="T35" fmla="*/ 62 h 64"/>
              <a:gd name="T36" fmla="*/ 49 w 108"/>
              <a:gd name="T37" fmla="*/ 57 h 64"/>
              <a:gd name="T38" fmla="*/ 49 w 108"/>
              <a:gd name="T39" fmla="*/ 23 h 64"/>
              <a:gd name="T40" fmla="*/ 38 w 108"/>
              <a:gd name="T41" fmla="*/ 8 h 64"/>
              <a:gd name="T42" fmla="*/ 22 w 108"/>
              <a:gd name="T43" fmla="*/ 16 h 64"/>
              <a:gd name="T44" fmla="*/ 23 w 108"/>
              <a:gd name="T45" fmla="*/ 58 h 64"/>
              <a:gd name="T46" fmla="*/ 32 w 108"/>
              <a:gd name="T47" fmla="*/ 62 h 64"/>
              <a:gd name="T48" fmla="*/ 1 w 108"/>
              <a:gd name="T49" fmla="*/ 64 h 64"/>
              <a:gd name="T50" fmla="*/ 7 w 108"/>
              <a:gd name="T51" fmla="*/ 61 h 64"/>
              <a:gd name="T52" fmla="*/ 11 w 108"/>
              <a:gd name="T53" fmla="*/ 50 h 64"/>
              <a:gd name="T54" fmla="*/ 10 w 108"/>
              <a:gd name="T55" fmla="*/ 13 h 64"/>
              <a:gd name="T56" fmla="*/ 6 w 108"/>
              <a:gd name="T57" fmla="*/ 9 h 64"/>
              <a:gd name="T58" fmla="*/ 0 w 108"/>
              <a:gd name="T59" fmla="*/ 7 h 64"/>
              <a:gd name="T60" fmla="*/ 22 w 108"/>
              <a:gd name="T61" fmla="*/ 0 h 64"/>
              <a:gd name="T62" fmla="*/ 22 w 108"/>
              <a:gd name="T63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64">
                <a:moveTo>
                  <a:pt x="22" y="13"/>
                </a:moveTo>
                <a:cubicBezTo>
                  <a:pt x="27" y="9"/>
                  <a:pt x="29" y="6"/>
                  <a:pt x="30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4" y="0"/>
                </a:cubicBezTo>
                <a:cubicBezTo>
                  <a:pt x="48" y="0"/>
                  <a:pt x="51" y="1"/>
                  <a:pt x="54" y="3"/>
                </a:cubicBezTo>
                <a:cubicBezTo>
                  <a:pt x="57" y="5"/>
                  <a:pt x="59" y="9"/>
                  <a:pt x="60" y="13"/>
                </a:cubicBezTo>
                <a:cubicBezTo>
                  <a:pt x="64" y="8"/>
                  <a:pt x="68" y="4"/>
                  <a:pt x="72" y="2"/>
                </a:cubicBezTo>
                <a:cubicBezTo>
                  <a:pt x="75" y="1"/>
                  <a:pt x="78" y="0"/>
                  <a:pt x="82" y="0"/>
                </a:cubicBezTo>
                <a:cubicBezTo>
                  <a:pt x="85" y="0"/>
                  <a:pt x="88" y="1"/>
                  <a:pt x="90" y="2"/>
                </a:cubicBezTo>
                <a:cubicBezTo>
                  <a:pt x="93" y="4"/>
                  <a:pt x="95" y="7"/>
                  <a:pt x="97" y="11"/>
                </a:cubicBezTo>
                <a:cubicBezTo>
                  <a:pt x="98" y="13"/>
                  <a:pt x="98" y="17"/>
                  <a:pt x="98" y="23"/>
                </a:cubicBezTo>
                <a:lnTo>
                  <a:pt x="98" y="50"/>
                </a:lnTo>
                <a:cubicBezTo>
                  <a:pt x="98" y="54"/>
                  <a:pt x="98" y="57"/>
                  <a:pt x="99" y="58"/>
                </a:cubicBezTo>
                <a:cubicBezTo>
                  <a:pt x="99" y="59"/>
                  <a:pt x="100" y="60"/>
                  <a:pt x="101" y="61"/>
                </a:cubicBezTo>
                <a:cubicBezTo>
                  <a:pt x="103" y="61"/>
                  <a:pt x="105" y="62"/>
                  <a:pt x="108" y="62"/>
                </a:cubicBezTo>
                <a:lnTo>
                  <a:pt x="108" y="64"/>
                </a:lnTo>
                <a:lnTo>
                  <a:pt x="77" y="64"/>
                </a:lnTo>
                <a:lnTo>
                  <a:pt x="77" y="62"/>
                </a:lnTo>
                <a:lnTo>
                  <a:pt x="78" y="62"/>
                </a:lnTo>
                <a:cubicBezTo>
                  <a:pt x="81" y="62"/>
                  <a:pt x="83" y="61"/>
                  <a:pt x="84" y="60"/>
                </a:cubicBezTo>
                <a:cubicBezTo>
                  <a:pt x="85" y="59"/>
                  <a:pt x="86" y="58"/>
                  <a:pt x="87" y="57"/>
                </a:cubicBezTo>
                <a:cubicBezTo>
                  <a:pt x="87" y="56"/>
                  <a:pt x="87" y="54"/>
                  <a:pt x="87" y="50"/>
                </a:cubicBezTo>
                <a:lnTo>
                  <a:pt x="87" y="23"/>
                </a:lnTo>
                <a:cubicBezTo>
                  <a:pt x="87" y="18"/>
                  <a:pt x="86" y="14"/>
                  <a:pt x="85" y="12"/>
                </a:cubicBezTo>
                <a:cubicBezTo>
                  <a:pt x="83" y="9"/>
                  <a:pt x="80" y="8"/>
                  <a:pt x="76" y="8"/>
                </a:cubicBezTo>
                <a:cubicBezTo>
                  <a:pt x="74" y="8"/>
                  <a:pt x="71" y="9"/>
                  <a:pt x="69" y="10"/>
                </a:cubicBezTo>
                <a:cubicBezTo>
                  <a:pt x="67" y="11"/>
                  <a:pt x="64" y="13"/>
                  <a:pt x="60" y="16"/>
                </a:cubicBezTo>
                <a:lnTo>
                  <a:pt x="60" y="17"/>
                </a:lnTo>
                <a:lnTo>
                  <a:pt x="60" y="20"/>
                </a:lnTo>
                <a:lnTo>
                  <a:pt x="60" y="50"/>
                </a:lnTo>
                <a:cubicBezTo>
                  <a:pt x="60" y="54"/>
                  <a:pt x="60" y="57"/>
                  <a:pt x="61" y="58"/>
                </a:cubicBezTo>
                <a:cubicBezTo>
                  <a:pt x="61" y="59"/>
                  <a:pt x="62" y="60"/>
                  <a:pt x="64" y="61"/>
                </a:cubicBezTo>
                <a:cubicBezTo>
                  <a:pt x="65" y="61"/>
                  <a:pt x="67" y="62"/>
                  <a:pt x="70" y="62"/>
                </a:cubicBezTo>
                <a:lnTo>
                  <a:pt x="70" y="64"/>
                </a:lnTo>
                <a:lnTo>
                  <a:pt x="39" y="64"/>
                </a:lnTo>
                <a:lnTo>
                  <a:pt x="39" y="62"/>
                </a:lnTo>
                <a:cubicBezTo>
                  <a:pt x="42" y="62"/>
                  <a:pt x="45" y="61"/>
                  <a:pt x="46" y="60"/>
                </a:cubicBezTo>
                <a:cubicBezTo>
                  <a:pt x="47" y="60"/>
                  <a:pt x="48" y="58"/>
                  <a:pt x="49" y="57"/>
                </a:cubicBezTo>
                <a:cubicBezTo>
                  <a:pt x="49" y="56"/>
                  <a:pt x="49" y="54"/>
                  <a:pt x="49" y="50"/>
                </a:cubicBezTo>
                <a:lnTo>
                  <a:pt x="49" y="23"/>
                </a:lnTo>
                <a:cubicBezTo>
                  <a:pt x="49" y="18"/>
                  <a:pt x="48" y="14"/>
                  <a:pt x="47" y="12"/>
                </a:cubicBezTo>
                <a:cubicBezTo>
                  <a:pt x="45" y="9"/>
                  <a:pt x="42" y="8"/>
                  <a:pt x="38" y="8"/>
                </a:cubicBezTo>
                <a:cubicBezTo>
                  <a:pt x="36" y="8"/>
                  <a:pt x="33" y="8"/>
                  <a:pt x="31" y="10"/>
                </a:cubicBezTo>
                <a:cubicBezTo>
                  <a:pt x="27" y="12"/>
                  <a:pt x="24" y="14"/>
                  <a:pt x="22" y="16"/>
                </a:cubicBezTo>
                <a:lnTo>
                  <a:pt x="22" y="50"/>
                </a:lnTo>
                <a:cubicBezTo>
                  <a:pt x="22" y="54"/>
                  <a:pt x="23" y="57"/>
                  <a:pt x="23" y="58"/>
                </a:cubicBezTo>
                <a:cubicBezTo>
                  <a:pt x="24" y="59"/>
                  <a:pt x="24" y="60"/>
                  <a:pt x="26" y="61"/>
                </a:cubicBezTo>
                <a:cubicBezTo>
                  <a:pt x="27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cubicBezTo>
                  <a:pt x="4" y="62"/>
                  <a:pt x="6" y="61"/>
                  <a:pt x="7" y="61"/>
                </a:cubicBezTo>
                <a:cubicBezTo>
                  <a:pt x="9" y="60"/>
                  <a:pt x="9" y="59"/>
                  <a:pt x="10" y="58"/>
                </a:cubicBezTo>
                <a:cubicBezTo>
                  <a:pt x="11" y="57"/>
                  <a:pt x="11" y="54"/>
                  <a:pt x="11" y="50"/>
                </a:cubicBezTo>
                <a:lnTo>
                  <a:pt x="11" y="26"/>
                </a:lnTo>
                <a:cubicBezTo>
                  <a:pt x="11" y="19"/>
                  <a:pt x="11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1" name="Freeform 306">
            <a:extLst>
              <a:ext uri="{FF2B5EF4-FFF2-40B4-BE49-F238E27FC236}">
                <a16:creationId xmlns:a16="http://schemas.microsoft.com/office/drawing/2014/main" id="{3318FA3D-F072-49E8-9A39-E67E55D7B2DF}"/>
              </a:ext>
            </a:extLst>
          </p:cNvPr>
          <p:cNvSpPr>
            <a:spLocks noEditPoints="1"/>
          </p:cNvSpPr>
          <p:nvPr/>
        </p:nvSpPr>
        <p:spPr bwMode="auto">
          <a:xfrm>
            <a:off x="7856933" y="4419176"/>
            <a:ext cx="64509" cy="151456"/>
          </a:xfrm>
          <a:custGeom>
            <a:avLst/>
            <a:gdLst>
              <a:gd name="T0" fmla="*/ 40 w 40"/>
              <a:gd name="T1" fmla="*/ 90 h 93"/>
              <a:gd name="T2" fmla="*/ 40 w 40"/>
              <a:gd name="T3" fmla="*/ 93 h 93"/>
              <a:gd name="T4" fmla="*/ 0 w 40"/>
              <a:gd name="T5" fmla="*/ 93 h 93"/>
              <a:gd name="T6" fmla="*/ 0 w 40"/>
              <a:gd name="T7" fmla="*/ 90 h 93"/>
              <a:gd name="T8" fmla="*/ 3 w 40"/>
              <a:gd name="T9" fmla="*/ 90 h 93"/>
              <a:gd name="T10" fmla="*/ 11 w 40"/>
              <a:gd name="T11" fmla="*/ 87 h 93"/>
              <a:gd name="T12" fmla="*/ 13 w 40"/>
              <a:gd name="T13" fmla="*/ 77 h 93"/>
              <a:gd name="T14" fmla="*/ 13 w 40"/>
              <a:gd name="T15" fmla="*/ 17 h 93"/>
              <a:gd name="T16" fmla="*/ 12 w 40"/>
              <a:gd name="T17" fmla="*/ 7 h 93"/>
              <a:gd name="T18" fmla="*/ 9 w 40"/>
              <a:gd name="T19" fmla="*/ 4 h 93"/>
              <a:gd name="T20" fmla="*/ 3 w 40"/>
              <a:gd name="T21" fmla="*/ 3 h 93"/>
              <a:gd name="T22" fmla="*/ 0 w 40"/>
              <a:gd name="T23" fmla="*/ 3 h 93"/>
              <a:gd name="T24" fmla="*/ 0 w 40"/>
              <a:gd name="T25" fmla="*/ 0 h 93"/>
              <a:gd name="T26" fmla="*/ 40 w 40"/>
              <a:gd name="T27" fmla="*/ 0 h 93"/>
              <a:gd name="T28" fmla="*/ 40 w 40"/>
              <a:gd name="T29" fmla="*/ 3 h 93"/>
              <a:gd name="T30" fmla="*/ 36 w 40"/>
              <a:gd name="T31" fmla="*/ 3 h 93"/>
              <a:gd name="T32" fmla="*/ 28 w 40"/>
              <a:gd name="T33" fmla="*/ 6 h 93"/>
              <a:gd name="T34" fmla="*/ 26 w 40"/>
              <a:gd name="T35" fmla="*/ 17 h 93"/>
              <a:gd name="T36" fmla="*/ 26 w 40"/>
              <a:gd name="T37" fmla="*/ 77 h 93"/>
              <a:gd name="T38" fmla="*/ 27 w 40"/>
              <a:gd name="T39" fmla="*/ 86 h 93"/>
              <a:gd name="T40" fmla="*/ 30 w 40"/>
              <a:gd name="T41" fmla="*/ 89 h 93"/>
              <a:gd name="T42" fmla="*/ 36 w 40"/>
              <a:gd name="T43" fmla="*/ 90 h 93"/>
              <a:gd name="T44" fmla="*/ 40 w 40"/>
              <a:gd name="T45" fmla="*/ 90 h 93"/>
              <a:gd name="T46" fmla="*/ 40 w 40"/>
              <a:gd name="T47" fmla="*/ 9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" h="93">
                <a:moveTo>
                  <a:pt x="40" y="90"/>
                </a:moveTo>
                <a:lnTo>
                  <a:pt x="40" y="93"/>
                </a:lnTo>
                <a:lnTo>
                  <a:pt x="0" y="93"/>
                </a:lnTo>
                <a:lnTo>
                  <a:pt x="0" y="90"/>
                </a:lnTo>
                <a:lnTo>
                  <a:pt x="3" y="90"/>
                </a:lnTo>
                <a:cubicBezTo>
                  <a:pt x="7" y="90"/>
                  <a:pt x="10" y="89"/>
                  <a:pt x="11" y="87"/>
                </a:cubicBezTo>
                <a:cubicBezTo>
                  <a:pt x="12" y="86"/>
                  <a:pt x="13" y="82"/>
                  <a:pt x="13" y="77"/>
                </a:cubicBezTo>
                <a:lnTo>
                  <a:pt x="13" y="17"/>
                </a:lnTo>
                <a:cubicBezTo>
                  <a:pt x="13" y="12"/>
                  <a:pt x="13" y="9"/>
                  <a:pt x="12" y="7"/>
                </a:cubicBezTo>
                <a:cubicBezTo>
                  <a:pt x="12" y="6"/>
                  <a:pt x="11" y="5"/>
                  <a:pt x="9" y="4"/>
                </a:cubicBezTo>
                <a:cubicBezTo>
                  <a:pt x="7" y="3"/>
                  <a:pt x="5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40" y="0"/>
                </a:lnTo>
                <a:lnTo>
                  <a:pt x="40" y="3"/>
                </a:lnTo>
                <a:lnTo>
                  <a:pt x="36" y="3"/>
                </a:lnTo>
                <a:cubicBezTo>
                  <a:pt x="32" y="3"/>
                  <a:pt x="30" y="4"/>
                  <a:pt x="28" y="6"/>
                </a:cubicBezTo>
                <a:cubicBezTo>
                  <a:pt x="27" y="8"/>
                  <a:pt x="26" y="11"/>
                  <a:pt x="26" y="17"/>
                </a:cubicBezTo>
                <a:lnTo>
                  <a:pt x="26" y="77"/>
                </a:lnTo>
                <a:cubicBezTo>
                  <a:pt x="26" y="81"/>
                  <a:pt x="26" y="84"/>
                  <a:pt x="27" y="86"/>
                </a:cubicBezTo>
                <a:cubicBezTo>
                  <a:pt x="28" y="87"/>
                  <a:pt x="29" y="88"/>
                  <a:pt x="30" y="89"/>
                </a:cubicBezTo>
                <a:cubicBezTo>
                  <a:pt x="32" y="90"/>
                  <a:pt x="34" y="90"/>
                  <a:pt x="36" y="90"/>
                </a:cubicBezTo>
                <a:lnTo>
                  <a:pt x="40" y="90"/>
                </a:lnTo>
                <a:close/>
                <a:moveTo>
                  <a:pt x="40" y="9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2" name="Freeform 307">
            <a:extLst>
              <a:ext uri="{FF2B5EF4-FFF2-40B4-BE49-F238E27FC236}">
                <a16:creationId xmlns:a16="http://schemas.microsoft.com/office/drawing/2014/main" id="{1827E094-9200-4FA8-93F1-E77C6E1F5278}"/>
              </a:ext>
            </a:extLst>
          </p:cNvPr>
          <p:cNvSpPr>
            <a:spLocks noEditPoints="1"/>
          </p:cNvSpPr>
          <p:nvPr/>
        </p:nvSpPr>
        <p:spPr bwMode="auto">
          <a:xfrm>
            <a:off x="7928454" y="4466856"/>
            <a:ext cx="74326" cy="103775"/>
          </a:xfrm>
          <a:custGeom>
            <a:avLst/>
            <a:gdLst>
              <a:gd name="T0" fmla="*/ 22 w 46"/>
              <a:gd name="T1" fmla="*/ 0 h 64"/>
              <a:gd name="T2" fmla="*/ 22 w 46"/>
              <a:gd name="T3" fmla="*/ 14 h 64"/>
              <a:gd name="T4" fmla="*/ 38 w 46"/>
              <a:gd name="T5" fmla="*/ 0 h 64"/>
              <a:gd name="T6" fmla="*/ 44 w 46"/>
              <a:gd name="T7" fmla="*/ 2 h 64"/>
              <a:gd name="T8" fmla="*/ 46 w 46"/>
              <a:gd name="T9" fmla="*/ 7 h 64"/>
              <a:gd name="T10" fmla="*/ 45 w 46"/>
              <a:gd name="T11" fmla="*/ 12 h 64"/>
              <a:gd name="T12" fmla="*/ 40 w 46"/>
              <a:gd name="T13" fmla="*/ 13 h 64"/>
              <a:gd name="T14" fmla="*/ 35 w 46"/>
              <a:gd name="T15" fmla="*/ 11 h 64"/>
              <a:gd name="T16" fmla="*/ 31 w 46"/>
              <a:gd name="T17" fmla="*/ 9 h 64"/>
              <a:gd name="T18" fmla="*/ 28 w 46"/>
              <a:gd name="T19" fmla="*/ 10 h 64"/>
              <a:gd name="T20" fmla="*/ 22 w 46"/>
              <a:gd name="T21" fmla="*/ 19 h 64"/>
              <a:gd name="T22" fmla="*/ 22 w 46"/>
              <a:gd name="T23" fmla="*/ 49 h 64"/>
              <a:gd name="T24" fmla="*/ 23 w 46"/>
              <a:gd name="T25" fmla="*/ 57 h 64"/>
              <a:gd name="T26" fmla="*/ 26 w 46"/>
              <a:gd name="T27" fmla="*/ 60 h 64"/>
              <a:gd name="T28" fmla="*/ 33 w 46"/>
              <a:gd name="T29" fmla="*/ 61 h 64"/>
              <a:gd name="T30" fmla="*/ 33 w 46"/>
              <a:gd name="T31" fmla="*/ 64 h 64"/>
              <a:gd name="T32" fmla="*/ 1 w 46"/>
              <a:gd name="T33" fmla="*/ 64 h 64"/>
              <a:gd name="T34" fmla="*/ 1 w 46"/>
              <a:gd name="T35" fmla="*/ 61 h 64"/>
              <a:gd name="T36" fmla="*/ 8 w 46"/>
              <a:gd name="T37" fmla="*/ 60 h 64"/>
              <a:gd name="T38" fmla="*/ 10 w 46"/>
              <a:gd name="T39" fmla="*/ 57 h 64"/>
              <a:gd name="T40" fmla="*/ 10 w 46"/>
              <a:gd name="T41" fmla="*/ 50 h 64"/>
              <a:gd name="T42" fmla="*/ 10 w 46"/>
              <a:gd name="T43" fmla="*/ 26 h 64"/>
              <a:gd name="T44" fmla="*/ 10 w 46"/>
              <a:gd name="T45" fmla="*/ 13 h 64"/>
              <a:gd name="T46" fmla="*/ 8 w 46"/>
              <a:gd name="T47" fmla="*/ 10 h 64"/>
              <a:gd name="T48" fmla="*/ 5 w 46"/>
              <a:gd name="T49" fmla="*/ 9 h 64"/>
              <a:gd name="T50" fmla="*/ 1 w 46"/>
              <a:gd name="T51" fmla="*/ 10 h 64"/>
              <a:gd name="T52" fmla="*/ 0 w 46"/>
              <a:gd name="T53" fmla="*/ 7 h 64"/>
              <a:gd name="T54" fmla="*/ 19 w 46"/>
              <a:gd name="T55" fmla="*/ 0 h 64"/>
              <a:gd name="T56" fmla="*/ 22 w 46"/>
              <a:gd name="T57" fmla="*/ 0 h 64"/>
              <a:gd name="T58" fmla="*/ 22 w 46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64">
                <a:moveTo>
                  <a:pt x="22" y="0"/>
                </a:moveTo>
                <a:lnTo>
                  <a:pt x="22" y="14"/>
                </a:lnTo>
                <a:cubicBezTo>
                  <a:pt x="27" y="4"/>
                  <a:pt x="32" y="0"/>
                  <a:pt x="38" y="0"/>
                </a:cubicBezTo>
                <a:cubicBezTo>
                  <a:pt x="40" y="0"/>
                  <a:pt x="42" y="0"/>
                  <a:pt x="44" y="2"/>
                </a:cubicBezTo>
                <a:cubicBezTo>
                  <a:pt x="46" y="3"/>
                  <a:pt x="46" y="5"/>
                  <a:pt x="46" y="7"/>
                </a:cubicBezTo>
                <a:cubicBezTo>
                  <a:pt x="46" y="9"/>
                  <a:pt x="46" y="10"/>
                  <a:pt x="45" y="12"/>
                </a:cubicBezTo>
                <a:cubicBezTo>
                  <a:pt x="44" y="13"/>
                  <a:pt x="42" y="14"/>
                  <a:pt x="40" y="13"/>
                </a:cubicBezTo>
                <a:cubicBezTo>
                  <a:pt x="39" y="14"/>
                  <a:pt x="37" y="13"/>
                  <a:pt x="35" y="11"/>
                </a:cubicBezTo>
                <a:cubicBezTo>
                  <a:pt x="33" y="10"/>
                  <a:pt x="32" y="9"/>
                  <a:pt x="31" y="9"/>
                </a:cubicBezTo>
                <a:cubicBezTo>
                  <a:pt x="30" y="9"/>
                  <a:pt x="29" y="9"/>
                  <a:pt x="28" y="10"/>
                </a:cubicBezTo>
                <a:cubicBezTo>
                  <a:pt x="26" y="12"/>
                  <a:pt x="24" y="15"/>
                  <a:pt x="22" y="19"/>
                </a:cubicBezTo>
                <a:lnTo>
                  <a:pt x="22" y="49"/>
                </a:lnTo>
                <a:cubicBezTo>
                  <a:pt x="22" y="53"/>
                  <a:pt x="22" y="56"/>
                  <a:pt x="23" y="57"/>
                </a:cubicBezTo>
                <a:cubicBezTo>
                  <a:pt x="24" y="59"/>
                  <a:pt x="24" y="59"/>
                  <a:pt x="26" y="60"/>
                </a:cubicBezTo>
                <a:cubicBezTo>
                  <a:pt x="27" y="61"/>
                  <a:pt x="30" y="62"/>
                  <a:pt x="33" y="61"/>
                </a:cubicBezTo>
                <a:lnTo>
                  <a:pt x="33" y="64"/>
                </a:lnTo>
                <a:lnTo>
                  <a:pt x="1" y="64"/>
                </a:lnTo>
                <a:lnTo>
                  <a:pt x="1" y="61"/>
                </a:lnTo>
                <a:cubicBezTo>
                  <a:pt x="4" y="62"/>
                  <a:pt x="6" y="61"/>
                  <a:pt x="8" y="60"/>
                </a:cubicBezTo>
                <a:cubicBezTo>
                  <a:pt x="9" y="59"/>
                  <a:pt x="10" y="58"/>
                  <a:pt x="10" y="57"/>
                </a:cubicBezTo>
                <a:cubicBezTo>
                  <a:pt x="10" y="56"/>
                  <a:pt x="10" y="54"/>
                  <a:pt x="10" y="50"/>
                </a:cubicBezTo>
                <a:lnTo>
                  <a:pt x="10" y="26"/>
                </a:lnTo>
                <a:cubicBezTo>
                  <a:pt x="10" y="18"/>
                  <a:pt x="10" y="14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7" y="9"/>
                  <a:pt x="6" y="9"/>
                  <a:pt x="5" y="9"/>
                </a:cubicBezTo>
                <a:cubicBezTo>
                  <a:pt x="4" y="9"/>
                  <a:pt x="2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3" name="Freeform 308">
            <a:extLst>
              <a:ext uri="{FF2B5EF4-FFF2-40B4-BE49-F238E27FC236}">
                <a16:creationId xmlns:a16="http://schemas.microsoft.com/office/drawing/2014/main" id="{5DC41220-4B85-49E0-AD55-A69E98D1C26C}"/>
              </a:ext>
            </a:extLst>
          </p:cNvPr>
          <p:cNvSpPr>
            <a:spLocks noEditPoints="1"/>
          </p:cNvSpPr>
          <p:nvPr/>
        </p:nvSpPr>
        <p:spPr bwMode="auto">
          <a:xfrm>
            <a:off x="8011194" y="4464052"/>
            <a:ext cx="85545" cy="109385"/>
          </a:xfrm>
          <a:custGeom>
            <a:avLst/>
            <a:gdLst>
              <a:gd name="T0" fmla="*/ 10 w 53"/>
              <a:gd name="T1" fmla="*/ 26 h 67"/>
              <a:gd name="T2" fmla="*/ 16 w 53"/>
              <a:gd name="T3" fmla="*/ 48 h 67"/>
              <a:gd name="T4" fmla="*/ 32 w 53"/>
              <a:gd name="T5" fmla="*/ 56 h 67"/>
              <a:gd name="T6" fmla="*/ 43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4 w 53"/>
              <a:gd name="T13" fmla="*/ 59 h 67"/>
              <a:gd name="T14" fmla="*/ 27 w 53"/>
              <a:gd name="T15" fmla="*/ 67 h 67"/>
              <a:gd name="T16" fmla="*/ 8 w 53"/>
              <a:gd name="T17" fmla="*/ 58 h 67"/>
              <a:gd name="T18" fmla="*/ 0 w 53"/>
              <a:gd name="T19" fmla="*/ 35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8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9" y="35"/>
                  <a:pt x="12" y="43"/>
                  <a:pt x="16" y="48"/>
                </a:cubicBezTo>
                <a:cubicBezTo>
                  <a:pt x="21" y="53"/>
                  <a:pt x="26" y="56"/>
                  <a:pt x="32" y="56"/>
                </a:cubicBezTo>
                <a:cubicBezTo>
                  <a:pt x="36" y="56"/>
                  <a:pt x="40" y="55"/>
                  <a:pt x="43" y="52"/>
                </a:cubicBezTo>
                <a:cubicBezTo>
                  <a:pt x="46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49" y="54"/>
                  <a:pt x="44" y="59"/>
                </a:cubicBezTo>
                <a:cubicBezTo>
                  <a:pt x="40" y="64"/>
                  <a:pt x="34" y="67"/>
                  <a:pt x="27" y="67"/>
                </a:cubicBezTo>
                <a:cubicBezTo>
                  <a:pt x="20" y="67"/>
                  <a:pt x="13" y="64"/>
                  <a:pt x="8" y="58"/>
                </a:cubicBezTo>
                <a:cubicBezTo>
                  <a:pt x="2" y="52"/>
                  <a:pt x="0" y="44"/>
                  <a:pt x="0" y="35"/>
                </a:cubicBezTo>
                <a:cubicBezTo>
                  <a:pt x="0" y="24"/>
                  <a:pt x="2" y="15"/>
                  <a:pt x="8" y="9"/>
                </a:cubicBezTo>
                <a:cubicBezTo>
                  <a:pt x="13" y="4"/>
                  <a:pt x="20" y="1"/>
                  <a:pt x="29" y="0"/>
                </a:cubicBezTo>
                <a:cubicBezTo>
                  <a:pt x="36" y="1"/>
                  <a:pt x="41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8" y="22"/>
                </a:lnTo>
                <a:cubicBezTo>
                  <a:pt x="38" y="18"/>
                  <a:pt x="38" y="15"/>
                  <a:pt x="37" y="13"/>
                </a:cubicBezTo>
                <a:cubicBezTo>
                  <a:pt x="36" y="11"/>
                  <a:pt x="34" y="9"/>
                  <a:pt x="32" y="7"/>
                </a:cubicBezTo>
                <a:cubicBezTo>
                  <a:pt x="30" y="6"/>
                  <a:pt x="27" y="5"/>
                  <a:pt x="25" y="5"/>
                </a:cubicBezTo>
                <a:cubicBezTo>
                  <a:pt x="21" y="5"/>
                  <a:pt x="18" y="7"/>
                  <a:pt x="15" y="10"/>
                </a:cubicBezTo>
                <a:cubicBezTo>
                  <a:pt x="12" y="13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4" name="Freeform 309">
            <a:extLst>
              <a:ext uri="{FF2B5EF4-FFF2-40B4-BE49-F238E27FC236}">
                <a16:creationId xmlns:a16="http://schemas.microsoft.com/office/drawing/2014/main" id="{12EBA963-3C3F-4151-9639-1470CA976C3C}"/>
              </a:ext>
            </a:extLst>
          </p:cNvPr>
          <p:cNvSpPr>
            <a:spLocks noEditPoints="1"/>
          </p:cNvSpPr>
          <p:nvPr/>
        </p:nvSpPr>
        <p:spPr bwMode="auto">
          <a:xfrm>
            <a:off x="8110762" y="4412164"/>
            <a:ext cx="51888" cy="158468"/>
          </a:xfrm>
          <a:custGeom>
            <a:avLst/>
            <a:gdLst>
              <a:gd name="T0" fmla="*/ 22 w 32"/>
              <a:gd name="T1" fmla="*/ 0 h 97"/>
              <a:gd name="T2" fmla="*/ 22 w 32"/>
              <a:gd name="T3" fmla="*/ 83 h 97"/>
              <a:gd name="T4" fmla="*/ 22 w 32"/>
              <a:gd name="T5" fmla="*/ 91 h 97"/>
              <a:gd name="T6" fmla="*/ 25 w 32"/>
              <a:gd name="T7" fmla="*/ 94 h 97"/>
              <a:gd name="T8" fmla="*/ 32 w 32"/>
              <a:gd name="T9" fmla="*/ 94 h 97"/>
              <a:gd name="T10" fmla="*/ 32 w 32"/>
              <a:gd name="T11" fmla="*/ 97 h 97"/>
              <a:gd name="T12" fmla="*/ 1 w 32"/>
              <a:gd name="T13" fmla="*/ 97 h 97"/>
              <a:gd name="T14" fmla="*/ 1 w 32"/>
              <a:gd name="T15" fmla="*/ 94 h 97"/>
              <a:gd name="T16" fmla="*/ 7 w 32"/>
              <a:gd name="T17" fmla="*/ 94 h 97"/>
              <a:gd name="T18" fmla="*/ 9 w 32"/>
              <a:gd name="T19" fmla="*/ 91 h 97"/>
              <a:gd name="T20" fmla="*/ 10 w 32"/>
              <a:gd name="T21" fmla="*/ 83 h 97"/>
              <a:gd name="T22" fmla="*/ 10 w 32"/>
              <a:gd name="T23" fmla="*/ 26 h 97"/>
              <a:gd name="T24" fmla="*/ 10 w 32"/>
              <a:gd name="T25" fmla="*/ 13 h 97"/>
              <a:gd name="T26" fmla="*/ 8 w 32"/>
              <a:gd name="T27" fmla="*/ 10 h 97"/>
              <a:gd name="T28" fmla="*/ 6 w 32"/>
              <a:gd name="T29" fmla="*/ 9 h 97"/>
              <a:gd name="T30" fmla="*/ 1 w 32"/>
              <a:gd name="T31" fmla="*/ 10 h 97"/>
              <a:gd name="T32" fmla="*/ 0 w 32"/>
              <a:gd name="T33" fmla="*/ 7 h 97"/>
              <a:gd name="T34" fmla="*/ 19 w 32"/>
              <a:gd name="T35" fmla="*/ 0 h 97"/>
              <a:gd name="T36" fmla="*/ 22 w 32"/>
              <a:gd name="T37" fmla="*/ 0 h 97"/>
              <a:gd name="T38" fmla="*/ 22 w 32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7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89"/>
                  <a:pt x="22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2" y="94"/>
                </a:cubicBezTo>
                <a:lnTo>
                  <a:pt x="32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9" y="91"/>
                </a:cubicBezTo>
                <a:cubicBezTo>
                  <a:pt x="10" y="89"/>
                  <a:pt x="10" y="87"/>
                  <a:pt x="10" y="83"/>
                </a:cubicBezTo>
                <a:lnTo>
                  <a:pt x="10" y="26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5" name="Freeform 310">
            <a:extLst>
              <a:ext uri="{FF2B5EF4-FFF2-40B4-BE49-F238E27FC236}">
                <a16:creationId xmlns:a16="http://schemas.microsoft.com/office/drawing/2014/main" id="{8823107B-7E9D-4E91-B00A-50D1379FEE3A}"/>
              </a:ext>
            </a:extLst>
          </p:cNvPr>
          <p:cNvSpPr>
            <a:spLocks noEditPoints="1"/>
          </p:cNvSpPr>
          <p:nvPr/>
        </p:nvSpPr>
        <p:spPr bwMode="auto">
          <a:xfrm>
            <a:off x="8175271" y="4466856"/>
            <a:ext cx="91154" cy="105178"/>
          </a:xfrm>
          <a:custGeom>
            <a:avLst/>
            <a:gdLst>
              <a:gd name="T0" fmla="*/ 34 w 56"/>
              <a:gd name="T1" fmla="*/ 55 h 65"/>
              <a:gd name="T2" fmla="*/ 22 w 56"/>
              <a:gd name="T3" fmla="*/ 64 h 65"/>
              <a:gd name="T4" fmla="*/ 15 w 56"/>
              <a:gd name="T5" fmla="*/ 65 h 65"/>
              <a:gd name="T6" fmla="*/ 4 w 56"/>
              <a:gd name="T7" fmla="*/ 61 h 65"/>
              <a:gd name="T8" fmla="*/ 0 w 56"/>
              <a:gd name="T9" fmla="*/ 49 h 65"/>
              <a:gd name="T10" fmla="*/ 2 w 56"/>
              <a:gd name="T11" fmla="*/ 41 h 65"/>
              <a:gd name="T12" fmla="*/ 11 w 56"/>
              <a:gd name="T13" fmla="*/ 32 h 65"/>
              <a:gd name="T14" fmla="*/ 34 w 56"/>
              <a:gd name="T15" fmla="*/ 22 h 65"/>
              <a:gd name="T16" fmla="*/ 34 w 56"/>
              <a:gd name="T17" fmla="*/ 20 h 65"/>
              <a:gd name="T18" fmla="*/ 31 w 56"/>
              <a:gd name="T19" fmla="*/ 7 h 65"/>
              <a:gd name="T20" fmla="*/ 23 w 56"/>
              <a:gd name="T21" fmla="*/ 4 h 65"/>
              <a:gd name="T22" fmla="*/ 16 w 56"/>
              <a:gd name="T23" fmla="*/ 6 h 65"/>
              <a:gd name="T24" fmla="*/ 13 w 56"/>
              <a:gd name="T25" fmla="*/ 11 h 65"/>
              <a:gd name="T26" fmla="*/ 14 w 56"/>
              <a:gd name="T27" fmla="*/ 15 h 65"/>
              <a:gd name="T28" fmla="*/ 12 w 56"/>
              <a:gd name="T29" fmla="*/ 20 h 65"/>
              <a:gd name="T30" fmla="*/ 8 w 56"/>
              <a:gd name="T31" fmla="*/ 22 h 65"/>
              <a:gd name="T32" fmla="*/ 4 w 56"/>
              <a:gd name="T33" fmla="*/ 20 h 65"/>
              <a:gd name="T34" fmla="*/ 2 w 56"/>
              <a:gd name="T35" fmla="*/ 15 h 65"/>
              <a:gd name="T36" fmla="*/ 8 w 56"/>
              <a:gd name="T37" fmla="*/ 4 h 65"/>
              <a:gd name="T38" fmla="*/ 25 w 56"/>
              <a:gd name="T39" fmla="*/ 0 h 65"/>
              <a:gd name="T40" fmla="*/ 39 w 56"/>
              <a:gd name="T41" fmla="*/ 2 h 65"/>
              <a:gd name="T42" fmla="*/ 44 w 56"/>
              <a:gd name="T43" fmla="*/ 9 h 65"/>
              <a:gd name="T44" fmla="*/ 46 w 56"/>
              <a:gd name="T45" fmla="*/ 21 h 65"/>
              <a:gd name="T46" fmla="*/ 46 w 56"/>
              <a:gd name="T47" fmla="*/ 42 h 65"/>
              <a:gd name="T48" fmla="*/ 46 w 56"/>
              <a:gd name="T49" fmla="*/ 53 h 65"/>
              <a:gd name="T50" fmla="*/ 47 w 56"/>
              <a:gd name="T51" fmla="*/ 56 h 65"/>
              <a:gd name="T52" fmla="*/ 49 w 56"/>
              <a:gd name="T53" fmla="*/ 57 h 65"/>
              <a:gd name="T54" fmla="*/ 51 w 56"/>
              <a:gd name="T55" fmla="*/ 56 h 65"/>
              <a:gd name="T56" fmla="*/ 56 w 56"/>
              <a:gd name="T57" fmla="*/ 51 h 65"/>
              <a:gd name="T58" fmla="*/ 56 w 56"/>
              <a:gd name="T59" fmla="*/ 55 h 65"/>
              <a:gd name="T60" fmla="*/ 42 w 56"/>
              <a:gd name="T61" fmla="*/ 65 h 65"/>
              <a:gd name="T62" fmla="*/ 36 w 56"/>
              <a:gd name="T63" fmla="*/ 63 h 65"/>
              <a:gd name="T64" fmla="*/ 34 w 56"/>
              <a:gd name="T65" fmla="*/ 55 h 65"/>
              <a:gd name="T66" fmla="*/ 34 w 56"/>
              <a:gd name="T67" fmla="*/ 50 h 65"/>
              <a:gd name="T68" fmla="*/ 34 w 56"/>
              <a:gd name="T69" fmla="*/ 27 h 65"/>
              <a:gd name="T70" fmla="*/ 21 w 56"/>
              <a:gd name="T71" fmla="*/ 32 h 65"/>
              <a:gd name="T72" fmla="*/ 13 w 56"/>
              <a:gd name="T73" fmla="*/ 39 h 65"/>
              <a:gd name="T74" fmla="*/ 11 w 56"/>
              <a:gd name="T75" fmla="*/ 46 h 65"/>
              <a:gd name="T76" fmla="*/ 14 w 56"/>
              <a:gd name="T77" fmla="*/ 54 h 65"/>
              <a:gd name="T78" fmla="*/ 21 w 56"/>
              <a:gd name="T79" fmla="*/ 57 h 65"/>
              <a:gd name="T80" fmla="*/ 34 w 56"/>
              <a:gd name="T81" fmla="*/ 50 h 65"/>
              <a:gd name="T82" fmla="*/ 34 w 56"/>
              <a:gd name="T83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" h="65">
                <a:moveTo>
                  <a:pt x="34" y="55"/>
                </a:moveTo>
                <a:cubicBezTo>
                  <a:pt x="28" y="60"/>
                  <a:pt x="24" y="63"/>
                  <a:pt x="22" y="64"/>
                </a:cubicBezTo>
                <a:cubicBezTo>
                  <a:pt x="20" y="65"/>
                  <a:pt x="17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0" y="44"/>
                  <a:pt x="2" y="41"/>
                </a:cubicBezTo>
                <a:cubicBezTo>
                  <a:pt x="3" y="38"/>
                  <a:pt x="7" y="35"/>
                  <a:pt x="11" y="32"/>
                </a:cubicBezTo>
                <a:cubicBezTo>
                  <a:pt x="16" y="30"/>
                  <a:pt x="24" y="26"/>
                  <a:pt x="34" y="22"/>
                </a:cubicBezTo>
                <a:lnTo>
                  <a:pt x="34" y="20"/>
                </a:lnTo>
                <a:cubicBezTo>
                  <a:pt x="34" y="14"/>
                  <a:pt x="33" y="10"/>
                  <a:pt x="31" y="7"/>
                </a:cubicBezTo>
                <a:cubicBezTo>
                  <a:pt x="29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3" y="9"/>
                  <a:pt x="13" y="11"/>
                </a:cubicBezTo>
                <a:lnTo>
                  <a:pt x="14" y="15"/>
                </a:lnTo>
                <a:cubicBezTo>
                  <a:pt x="14" y="17"/>
                  <a:pt x="13" y="19"/>
                  <a:pt x="12" y="20"/>
                </a:cubicBezTo>
                <a:cubicBezTo>
                  <a:pt x="11" y="21"/>
                  <a:pt x="9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4"/>
                </a:cubicBezTo>
                <a:cubicBezTo>
                  <a:pt x="12" y="1"/>
                  <a:pt x="18" y="0"/>
                  <a:pt x="25" y="0"/>
                </a:cubicBezTo>
                <a:cubicBezTo>
                  <a:pt x="30" y="0"/>
                  <a:pt x="35" y="0"/>
                  <a:pt x="39" y="2"/>
                </a:cubicBezTo>
                <a:cubicBezTo>
                  <a:pt x="41" y="4"/>
                  <a:pt x="43" y="6"/>
                  <a:pt x="44" y="9"/>
                </a:cubicBezTo>
                <a:cubicBezTo>
                  <a:pt x="45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6" y="55"/>
                  <a:pt x="47" y="56"/>
                  <a:pt x="47" y="56"/>
                </a:cubicBezTo>
                <a:cubicBezTo>
                  <a:pt x="48" y="56"/>
                  <a:pt x="48" y="57"/>
                  <a:pt x="49" y="57"/>
                </a:cubicBezTo>
                <a:cubicBezTo>
                  <a:pt x="50" y="57"/>
                  <a:pt x="50" y="56"/>
                  <a:pt x="51" y="56"/>
                </a:cubicBezTo>
                <a:cubicBezTo>
                  <a:pt x="52" y="56"/>
                  <a:pt x="54" y="54"/>
                  <a:pt x="56" y="51"/>
                </a:cubicBezTo>
                <a:lnTo>
                  <a:pt x="56" y="55"/>
                </a:lnTo>
                <a:cubicBezTo>
                  <a:pt x="51" y="62"/>
                  <a:pt x="47" y="65"/>
                  <a:pt x="42" y="65"/>
                </a:cubicBezTo>
                <a:cubicBezTo>
                  <a:pt x="40" y="65"/>
                  <a:pt x="38" y="64"/>
                  <a:pt x="36" y="63"/>
                </a:cubicBezTo>
                <a:cubicBezTo>
                  <a:pt x="35" y="61"/>
                  <a:pt x="34" y="59"/>
                  <a:pt x="34" y="55"/>
                </a:cubicBezTo>
                <a:close/>
                <a:moveTo>
                  <a:pt x="34" y="50"/>
                </a:moveTo>
                <a:lnTo>
                  <a:pt x="34" y="27"/>
                </a:lnTo>
                <a:cubicBezTo>
                  <a:pt x="28" y="29"/>
                  <a:pt x="23" y="31"/>
                  <a:pt x="21" y="32"/>
                </a:cubicBezTo>
                <a:cubicBezTo>
                  <a:pt x="17" y="34"/>
                  <a:pt x="15" y="37"/>
                  <a:pt x="13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8" y="57"/>
                  <a:pt x="21" y="57"/>
                </a:cubicBezTo>
                <a:cubicBezTo>
                  <a:pt x="24" y="57"/>
                  <a:pt x="29" y="55"/>
                  <a:pt x="34" y="50"/>
                </a:cubicBezTo>
                <a:close/>
                <a:moveTo>
                  <a:pt x="34" y="5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6" name="Freeform 311">
            <a:extLst>
              <a:ext uri="{FF2B5EF4-FFF2-40B4-BE49-F238E27FC236}">
                <a16:creationId xmlns:a16="http://schemas.microsoft.com/office/drawing/2014/main" id="{A5D45018-318B-419C-9E8D-4E05248D27A5}"/>
              </a:ext>
            </a:extLst>
          </p:cNvPr>
          <p:cNvSpPr>
            <a:spLocks noEditPoints="1"/>
          </p:cNvSpPr>
          <p:nvPr/>
        </p:nvSpPr>
        <p:spPr bwMode="auto">
          <a:xfrm>
            <a:off x="8269230" y="4466856"/>
            <a:ext cx="110787" cy="103775"/>
          </a:xfrm>
          <a:custGeom>
            <a:avLst/>
            <a:gdLst>
              <a:gd name="T0" fmla="*/ 21 w 68"/>
              <a:gd name="T1" fmla="*/ 13 h 64"/>
              <a:gd name="T2" fmla="*/ 42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1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1 h 64"/>
              <a:gd name="T24" fmla="*/ 38 w 68"/>
              <a:gd name="T25" fmla="*/ 61 h 64"/>
              <a:gd name="T26" fmla="*/ 45 w 68"/>
              <a:gd name="T27" fmla="*/ 60 h 64"/>
              <a:gd name="T28" fmla="*/ 47 w 68"/>
              <a:gd name="T29" fmla="*/ 56 h 64"/>
              <a:gd name="T30" fmla="*/ 47 w 68"/>
              <a:gd name="T31" fmla="*/ 50 h 64"/>
              <a:gd name="T32" fmla="*/ 47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1 w 68"/>
              <a:gd name="T39" fmla="*/ 17 h 64"/>
              <a:gd name="T40" fmla="*/ 21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1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1 h 64"/>
              <a:gd name="T54" fmla="*/ 2 w 68"/>
              <a:gd name="T55" fmla="*/ 61 h 64"/>
              <a:gd name="T56" fmla="*/ 8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5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8 w 68"/>
              <a:gd name="T73" fmla="*/ 0 h 64"/>
              <a:gd name="T74" fmla="*/ 21 w 68"/>
              <a:gd name="T75" fmla="*/ 0 h 64"/>
              <a:gd name="T76" fmla="*/ 21 w 68"/>
              <a:gd name="T77" fmla="*/ 13 h 64"/>
              <a:gd name="T78" fmla="*/ 21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1" y="13"/>
                </a:moveTo>
                <a:cubicBezTo>
                  <a:pt x="29" y="4"/>
                  <a:pt x="36" y="0"/>
                  <a:pt x="42" y="0"/>
                </a:cubicBezTo>
                <a:cubicBezTo>
                  <a:pt x="46" y="0"/>
                  <a:pt x="49" y="0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7"/>
                  <a:pt x="59" y="23"/>
                </a:cubicBezTo>
                <a:lnTo>
                  <a:pt x="59" y="50"/>
                </a:lnTo>
                <a:cubicBezTo>
                  <a:pt x="59" y="54"/>
                  <a:pt x="59" y="56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1"/>
                </a:cubicBezTo>
                <a:lnTo>
                  <a:pt x="68" y="64"/>
                </a:lnTo>
                <a:lnTo>
                  <a:pt x="37" y="64"/>
                </a:lnTo>
                <a:lnTo>
                  <a:pt x="37" y="61"/>
                </a:lnTo>
                <a:lnTo>
                  <a:pt x="38" y="61"/>
                </a:lnTo>
                <a:cubicBezTo>
                  <a:pt x="41" y="62"/>
                  <a:pt x="43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7" y="53"/>
                  <a:pt x="47" y="50"/>
                </a:cubicBezTo>
                <a:lnTo>
                  <a:pt x="47" y="24"/>
                </a:lnTo>
                <a:cubicBezTo>
                  <a:pt x="47" y="19"/>
                  <a:pt x="46" y="14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1" y="17"/>
                </a:cubicBezTo>
                <a:lnTo>
                  <a:pt x="21" y="50"/>
                </a:lnTo>
                <a:cubicBezTo>
                  <a:pt x="21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1"/>
                </a:cubicBezTo>
                <a:lnTo>
                  <a:pt x="32" y="64"/>
                </a:lnTo>
                <a:lnTo>
                  <a:pt x="1" y="64"/>
                </a:lnTo>
                <a:lnTo>
                  <a:pt x="1" y="61"/>
                </a:lnTo>
                <a:lnTo>
                  <a:pt x="2" y="61"/>
                </a:lnTo>
                <a:cubicBezTo>
                  <a:pt x="5" y="62"/>
                  <a:pt x="7" y="61"/>
                  <a:pt x="8" y="59"/>
                </a:cubicBezTo>
                <a:cubicBezTo>
                  <a:pt x="10" y="58"/>
                  <a:pt x="10" y="54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7" y="9"/>
                  <a:pt x="6" y="9"/>
                  <a:pt x="5" y="9"/>
                </a:cubicBezTo>
                <a:cubicBezTo>
                  <a:pt x="4" y="9"/>
                  <a:pt x="2" y="9"/>
                  <a:pt x="1" y="10"/>
                </a:cubicBezTo>
                <a:lnTo>
                  <a:pt x="0" y="7"/>
                </a:lnTo>
                <a:lnTo>
                  <a:pt x="18" y="0"/>
                </a:lnTo>
                <a:lnTo>
                  <a:pt x="21" y="0"/>
                </a:lnTo>
                <a:lnTo>
                  <a:pt x="21" y="13"/>
                </a:lnTo>
                <a:close/>
                <a:moveTo>
                  <a:pt x="21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7" name="Freeform 312">
            <a:extLst>
              <a:ext uri="{FF2B5EF4-FFF2-40B4-BE49-F238E27FC236}">
                <a16:creationId xmlns:a16="http://schemas.microsoft.com/office/drawing/2014/main" id="{4AD6B3AF-7554-47DC-B4FE-F6AEB8DD2E79}"/>
              </a:ext>
            </a:extLst>
          </p:cNvPr>
          <p:cNvSpPr>
            <a:spLocks noEditPoints="1"/>
          </p:cNvSpPr>
          <p:nvPr/>
        </p:nvSpPr>
        <p:spPr bwMode="auto">
          <a:xfrm>
            <a:off x="8388432" y="4412164"/>
            <a:ext cx="107983" cy="161273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6 w 66"/>
              <a:gd name="T5" fmla="*/ 99 h 99"/>
              <a:gd name="T6" fmla="*/ 8 w 66"/>
              <a:gd name="T7" fmla="*/ 90 h 99"/>
              <a:gd name="T8" fmla="*/ 0 w 66"/>
              <a:gd name="T9" fmla="*/ 68 h 99"/>
              <a:gd name="T10" fmla="*/ 9 w 66"/>
              <a:gd name="T11" fmla="*/ 44 h 99"/>
              <a:gd name="T12" fmla="*/ 31 w 66"/>
              <a:gd name="T13" fmla="*/ 32 h 99"/>
              <a:gd name="T14" fmla="*/ 44 w 66"/>
              <a:gd name="T15" fmla="*/ 38 h 99"/>
              <a:gd name="T16" fmla="*/ 44 w 66"/>
              <a:gd name="T17" fmla="*/ 26 h 99"/>
              <a:gd name="T18" fmla="*/ 44 w 66"/>
              <a:gd name="T19" fmla="*/ 13 h 99"/>
              <a:gd name="T20" fmla="*/ 42 w 66"/>
              <a:gd name="T21" fmla="*/ 10 h 99"/>
              <a:gd name="T22" fmla="*/ 40 w 66"/>
              <a:gd name="T23" fmla="*/ 9 h 99"/>
              <a:gd name="T24" fmla="*/ 35 w 66"/>
              <a:gd name="T25" fmla="*/ 10 h 99"/>
              <a:gd name="T26" fmla="*/ 34 w 66"/>
              <a:gd name="T27" fmla="*/ 7 h 99"/>
              <a:gd name="T28" fmla="*/ 53 w 66"/>
              <a:gd name="T29" fmla="*/ 0 h 99"/>
              <a:gd name="T30" fmla="*/ 56 w 66"/>
              <a:gd name="T31" fmla="*/ 0 h 99"/>
              <a:gd name="T32" fmla="*/ 56 w 66"/>
              <a:gd name="T33" fmla="*/ 72 h 99"/>
              <a:gd name="T34" fmla="*/ 56 w 66"/>
              <a:gd name="T35" fmla="*/ 86 h 99"/>
              <a:gd name="T36" fmla="*/ 58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8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2 w 66"/>
              <a:gd name="T55" fmla="*/ 44 h 99"/>
              <a:gd name="T56" fmla="*/ 36 w 66"/>
              <a:gd name="T57" fmla="*/ 39 h 99"/>
              <a:gd name="T58" fmla="*/ 30 w 66"/>
              <a:gd name="T59" fmla="*/ 37 h 99"/>
              <a:gd name="T60" fmla="*/ 19 w 66"/>
              <a:gd name="T61" fmla="*/ 42 h 99"/>
              <a:gd name="T62" fmla="*/ 13 w 66"/>
              <a:gd name="T63" fmla="*/ 63 h 99"/>
              <a:gd name="T64" fmla="*/ 19 w 66"/>
              <a:gd name="T65" fmla="*/ 84 h 99"/>
              <a:gd name="T66" fmla="*/ 32 w 66"/>
              <a:gd name="T67" fmla="*/ 91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5"/>
                  <a:pt x="35" y="97"/>
                </a:cubicBezTo>
                <a:cubicBezTo>
                  <a:pt x="32" y="98"/>
                  <a:pt x="29" y="99"/>
                  <a:pt x="26" y="99"/>
                </a:cubicBezTo>
                <a:cubicBezTo>
                  <a:pt x="19" y="99"/>
                  <a:pt x="13" y="96"/>
                  <a:pt x="8" y="90"/>
                </a:cubicBezTo>
                <a:cubicBezTo>
                  <a:pt x="3" y="85"/>
                  <a:pt x="0" y="77"/>
                  <a:pt x="0" y="68"/>
                </a:cubicBezTo>
                <a:cubicBezTo>
                  <a:pt x="0" y="59"/>
                  <a:pt x="3" y="51"/>
                  <a:pt x="9" y="44"/>
                </a:cubicBezTo>
                <a:cubicBezTo>
                  <a:pt x="15" y="36"/>
                  <a:pt x="22" y="33"/>
                  <a:pt x="31" y="32"/>
                </a:cubicBezTo>
                <a:cubicBezTo>
                  <a:pt x="36" y="33"/>
                  <a:pt x="41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4" y="13"/>
                </a:cubicBezTo>
                <a:cubicBezTo>
                  <a:pt x="43" y="11"/>
                  <a:pt x="43" y="10"/>
                  <a:pt x="42" y="10"/>
                </a:cubicBezTo>
                <a:cubicBezTo>
                  <a:pt x="41" y="9"/>
                  <a:pt x="41" y="9"/>
                  <a:pt x="40" y="9"/>
                </a:cubicBezTo>
                <a:cubicBezTo>
                  <a:pt x="38" y="9"/>
                  <a:pt x="37" y="9"/>
                  <a:pt x="35" y="10"/>
                </a:cubicBezTo>
                <a:lnTo>
                  <a:pt x="34" y="7"/>
                </a:lnTo>
                <a:lnTo>
                  <a:pt x="53" y="0"/>
                </a:lnTo>
                <a:lnTo>
                  <a:pt x="56" y="0"/>
                </a:lnTo>
                <a:lnTo>
                  <a:pt x="56" y="72"/>
                </a:lnTo>
                <a:cubicBezTo>
                  <a:pt x="56" y="80"/>
                  <a:pt x="56" y="84"/>
                  <a:pt x="56" y="86"/>
                </a:cubicBezTo>
                <a:cubicBezTo>
                  <a:pt x="57" y="87"/>
                  <a:pt x="57" y="88"/>
                  <a:pt x="58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2" y="90"/>
                  <a:pt x="63" y="90"/>
                  <a:pt x="65" y="89"/>
                </a:cubicBezTo>
                <a:lnTo>
                  <a:pt x="66" y="91"/>
                </a:lnTo>
                <a:lnTo>
                  <a:pt x="48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2" y="44"/>
                </a:cubicBezTo>
                <a:cubicBezTo>
                  <a:pt x="40" y="42"/>
                  <a:pt x="39" y="40"/>
                  <a:pt x="36" y="39"/>
                </a:cubicBezTo>
                <a:cubicBezTo>
                  <a:pt x="34" y="37"/>
                  <a:pt x="32" y="37"/>
                  <a:pt x="30" y="37"/>
                </a:cubicBezTo>
                <a:cubicBezTo>
                  <a:pt x="26" y="37"/>
                  <a:pt x="22" y="39"/>
                  <a:pt x="19" y="42"/>
                </a:cubicBezTo>
                <a:cubicBezTo>
                  <a:pt x="15" y="47"/>
                  <a:pt x="13" y="54"/>
                  <a:pt x="13" y="63"/>
                </a:cubicBezTo>
                <a:cubicBezTo>
                  <a:pt x="13" y="72"/>
                  <a:pt x="15" y="79"/>
                  <a:pt x="19" y="84"/>
                </a:cubicBezTo>
                <a:cubicBezTo>
                  <a:pt x="23" y="89"/>
                  <a:pt x="27" y="91"/>
                  <a:pt x="32" y="91"/>
                </a:cubicBezTo>
                <a:cubicBezTo>
                  <a:pt x="36" y="91"/>
                  <a:pt x="40" y="89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8" name="Freeform 313">
            <a:extLst>
              <a:ext uri="{FF2B5EF4-FFF2-40B4-BE49-F238E27FC236}">
                <a16:creationId xmlns:a16="http://schemas.microsoft.com/office/drawing/2014/main" id="{47A90C37-F4F2-45A4-A3E4-9A0E3B206F3E}"/>
              </a:ext>
            </a:extLst>
          </p:cNvPr>
          <p:cNvSpPr>
            <a:spLocks noEditPoints="1"/>
          </p:cNvSpPr>
          <p:nvPr/>
        </p:nvSpPr>
        <p:spPr bwMode="auto">
          <a:xfrm>
            <a:off x="7412382" y="2231478"/>
            <a:ext cx="129018" cy="151456"/>
          </a:xfrm>
          <a:custGeom>
            <a:avLst/>
            <a:gdLst>
              <a:gd name="T0" fmla="*/ 26 w 79"/>
              <a:gd name="T1" fmla="*/ 5 h 93"/>
              <a:gd name="T2" fmla="*/ 26 w 79"/>
              <a:gd name="T3" fmla="*/ 42 h 93"/>
              <a:gd name="T4" fmla="*/ 47 w 79"/>
              <a:gd name="T5" fmla="*/ 42 h 93"/>
              <a:gd name="T6" fmla="*/ 57 w 79"/>
              <a:gd name="T7" fmla="*/ 40 h 93"/>
              <a:gd name="T8" fmla="*/ 61 w 79"/>
              <a:gd name="T9" fmla="*/ 29 h 93"/>
              <a:gd name="T10" fmla="*/ 64 w 79"/>
              <a:gd name="T11" fmla="*/ 29 h 93"/>
              <a:gd name="T12" fmla="*/ 64 w 79"/>
              <a:gd name="T13" fmla="*/ 61 h 93"/>
              <a:gd name="T14" fmla="*/ 61 w 79"/>
              <a:gd name="T15" fmla="*/ 61 h 93"/>
              <a:gd name="T16" fmla="*/ 59 w 79"/>
              <a:gd name="T17" fmla="*/ 52 h 93"/>
              <a:gd name="T18" fmla="*/ 55 w 79"/>
              <a:gd name="T19" fmla="*/ 48 h 93"/>
              <a:gd name="T20" fmla="*/ 47 w 79"/>
              <a:gd name="T21" fmla="*/ 47 h 93"/>
              <a:gd name="T22" fmla="*/ 26 w 79"/>
              <a:gd name="T23" fmla="*/ 47 h 93"/>
              <a:gd name="T24" fmla="*/ 26 w 79"/>
              <a:gd name="T25" fmla="*/ 78 h 93"/>
              <a:gd name="T26" fmla="*/ 27 w 79"/>
              <a:gd name="T27" fmla="*/ 85 h 93"/>
              <a:gd name="T28" fmla="*/ 29 w 79"/>
              <a:gd name="T29" fmla="*/ 87 h 93"/>
              <a:gd name="T30" fmla="*/ 34 w 79"/>
              <a:gd name="T31" fmla="*/ 88 h 93"/>
              <a:gd name="T32" fmla="*/ 50 w 79"/>
              <a:gd name="T33" fmla="*/ 88 h 93"/>
              <a:gd name="T34" fmla="*/ 61 w 79"/>
              <a:gd name="T35" fmla="*/ 87 h 93"/>
              <a:gd name="T36" fmla="*/ 68 w 79"/>
              <a:gd name="T37" fmla="*/ 83 h 93"/>
              <a:gd name="T38" fmla="*/ 77 w 79"/>
              <a:gd name="T39" fmla="*/ 70 h 93"/>
              <a:gd name="T40" fmla="*/ 79 w 79"/>
              <a:gd name="T41" fmla="*/ 70 h 93"/>
              <a:gd name="T42" fmla="*/ 71 w 79"/>
              <a:gd name="T43" fmla="*/ 93 h 93"/>
              <a:gd name="T44" fmla="*/ 0 w 79"/>
              <a:gd name="T45" fmla="*/ 93 h 93"/>
              <a:gd name="T46" fmla="*/ 0 w 79"/>
              <a:gd name="T47" fmla="*/ 91 h 93"/>
              <a:gd name="T48" fmla="*/ 3 w 79"/>
              <a:gd name="T49" fmla="*/ 91 h 93"/>
              <a:gd name="T50" fmla="*/ 9 w 79"/>
              <a:gd name="T51" fmla="*/ 89 h 93"/>
              <a:gd name="T52" fmla="*/ 12 w 79"/>
              <a:gd name="T53" fmla="*/ 86 h 93"/>
              <a:gd name="T54" fmla="*/ 13 w 79"/>
              <a:gd name="T55" fmla="*/ 77 h 93"/>
              <a:gd name="T56" fmla="*/ 13 w 79"/>
              <a:gd name="T57" fmla="*/ 17 h 93"/>
              <a:gd name="T58" fmla="*/ 11 w 79"/>
              <a:gd name="T59" fmla="*/ 6 h 93"/>
              <a:gd name="T60" fmla="*/ 3 w 79"/>
              <a:gd name="T61" fmla="*/ 3 h 93"/>
              <a:gd name="T62" fmla="*/ 0 w 79"/>
              <a:gd name="T63" fmla="*/ 3 h 93"/>
              <a:gd name="T64" fmla="*/ 0 w 79"/>
              <a:gd name="T65" fmla="*/ 0 h 93"/>
              <a:gd name="T66" fmla="*/ 71 w 79"/>
              <a:gd name="T67" fmla="*/ 0 h 93"/>
              <a:gd name="T68" fmla="*/ 72 w 79"/>
              <a:gd name="T69" fmla="*/ 21 h 93"/>
              <a:gd name="T70" fmla="*/ 70 w 79"/>
              <a:gd name="T71" fmla="*/ 21 h 93"/>
              <a:gd name="T72" fmla="*/ 67 w 79"/>
              <a:gd name="T73" fmla="*/ 11 h 93"/>
              <a:gd name="T74" fmla="*/ 61 w 79"/>
              <a:gd name="T75" fmla="*/ 6 h 93"/>
              <a:gd name="T76" fmla="*/ 52 w 79"/>
              <a:gd name="T77" fmla="*/ 5 h 93"/>
              <a:gd name="T78" fmla="*/ 26 w 79"/>
              <a:gd name="T79" fmla="*/ 5 h 93"/>
              <a:gd name="T80" fmla="*/ 26 w 79"/>
              <a:gd name="T81" fmla="*/ 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9" h="93">
                <a:moveTo>
                  <a:pt x="26" y="5"/>
                </a:moveTo>
                <a:lnTo>
                  <a:pt x="26" y="42"/>
                </a:lnTo>
                <a:lnTo>
                  <a:pt x="47" y="42"/>
                </a:lnTo>
                <a:cubicBezTo>
                  <a:pt x="52" y="42"/>
                  <a:pt x="55" y="41"/>
                  <a:pt x="57" y="40"/>
                </a:cubicBezTo>
                <a:cubicBezTo>
                  <a:pt x="60" y="38"/>
                  <a:pt x="61" y="34"/>
                  <a:pt x="61" y="29"/>
                </a:cubicBezTo>
                <a:lnTo>
                  <a:pt x="64" y="29"/>
                </a:lnTo>
                <a:lnTo>
                  <a:pt x="64" y="61"/>
                </a:lnTo>
                <a:lnTo>
                  <a:pt x="61" y="61"/>
                </a:lnTo>
                <a:cubicBezTo>
                  <a:pt x="61" y="56"/>
                  <a:pt x="60" y="54"/>
                  <a:pt x="59" y="52"/>
                </a:cubicBezTo>
                <a:cubicBezTo>
                  <a:pt x="59" y="51"/>
                  <a:pt x="57" y="49"/>
                  <a:pt x="55" y="48"/>
                </a:cubicBezTo>
                <a:cubicBezTo>
                  <a:pt x="53" y="48"/>
                  <a:pt x="51" y="47"/>
                  <a:pt x="47" y="47"/>
                </a:cubicBezTo>
                <a:lnTo>
                  <a:pt x="26" y="47"/>
                </a:lnTo>
                <a:lnTo>
                  <a:pt x="26" y="78"/>
                </a:lnTo>
                <a:cubicBezTo>
                  <a:pt x="26" y="82"/>
                  <a:pt x="26" y="84"/>
                  <a:pt x="27" y="85"/>
                </a:cubicBezTo>
                <a:cubicBezTo>
                  <a:pt x="27" y="86"/>
                  <a:pt x="28" y="87"/>
                  <a:pt x="29" y="87"/>
                </a:cubicBezTo>
                <a:cubicBezTo>
                  <a:pt x="30" y="88"/>
                  <a:pt x="31" y="88"/>
                  <a:pt x="34" y="88"/>
                </a:cubicBezTo>
                <a:lnTo>
                  <a:pt x="50" y="88"/>
                </a:lnTo>
                <a:cubicBezTo>
                  <a:pt x="55" y="88"/>
                  <a:pt x="59" y="88"/>
                  <a:pt x="61" y="87"/>
                </a:cubicBezTo>
                <a:cubicBezTo>
                  <a:pt x="63" y="86"/>
                  <a:pt x="66" y="85"/>
                  <a:pt x="68" y="83"/>
                </a:cubicBezTo>
                <a:cubicBezTo>
                  <a:pt x="71" y="80"/>
                  <a:pt x="74" y="76"/>
                  <a:pt x="77" y="70"/>
                </a:cubicBezTo>
                <a:lnTo>
                  <a:pt x="79" y="70"/>
                </a:lnTo>
                <a:lnTo>
                  <a:pt x="71" y="93"/>
                </a:lnTo>
                <a:lnTo>
                  <a:pt x="0" y="93"/>
                </a:lnTo>
                <a:lnTo>
                  <a:pt x="0" y="91"/>
                </a:lnTo>
                <a:lnTo>
                  <a:pt x="3" y="91"/>
                </a:lnTo>
                <a:cubicBezTo>
                  <a:pt x="5" y="91"/>
                  <a:pt x="7" y="90"/>
                  <a:pt x="9" y="89"/>
                </a:cubicBezTo>
                <a:cubicBezTo>
                  <a:pt x="11" y="88"/>
                  <a:pt x="12" y="87"/>
                  <a:pt x="12" y="86"/>
                </a:cubicBezTo>
                <a:cubicBezTo>
                  <a:pt x="13" y="84"/>
                  <a:pt x="13" y="81"/>
                  <a:pt x="13" y="77"/>
                </a:cubicBezTo>
                <a:lnTo>
                  <a:pt x="13" y="17"/>
                </a:lnTo>
                <a:cubicBezTo>
                  <a:pt x="13" y="11"/>
                  <a:pt x="13" y="7"/>
                  <a:pt x="11" y="6"/>
                </a:cubicBezTo>
                <a:cubicBezTo>
                  <a:pt x="10" y="4"/>
                  <a:pt x="7" y="3"/>
                  <a:pt x="3" y="3"/>
                </a:cubicBezTo>
                <a:lnTo>
                  <a:pt x="0" y="3"/>
                </a:lnTo>
                <a:lnTo>
                  <a:pt x="0" y="0"/>
                </a:lnTo>
                <a:lnTo>
                  <a:pt x="71" y="0"/>
                </a:lnTo>
                <a:lnTo>
                  <a:pt x="72" y="21"/>
                </a:lnTo>
                <a:lnTo>
                  <a:pt x="70" y="21"/>
                </a:lnTo>
                <a:cubicBezTo>
                  <a:pt x="69" y="16"/>
                  <a:pt x="68" y="12"/>
                  <a:pt x="67" y="11"/>
                </a:cubicBezTo>
                <a:cubicBezTo>
                  <a:pt x="65" y="9"/>
                  <a:pt x="64" y="7"/>
                  <a:pt x="61" y="6"/>
                </a:cubicBezTo>
                <a:cubicBezTo>
                  <a:pt x="60" y="6"/>
                  <a:pt x="56" y="6"/>
                  <a:pt x="52" y="5"/>
                </a:cubicBezTo>
                <a:lnTo>
                  <a:pt x="26" y="5"/>
                </a:lnTo>
                <a:close/>
                <a:moveTo>
                  <a:pt x="26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9" name="Freeform 314">
            <a:extLst>
              <a:ext uri="{FF2B5EF4-FFF2-40B4-BE49-F238E27FC236}">
                <a16:creationId xmlns:a16="http://schemas.microsoft.com/office/drawing/2014/main" id="{457617FA-67A8-46FF-8273-4050F3BF80AE}"/>
              </a:ext>
            </a:extLst>
          </p:cNvPr>
          <p:cNvSpPr>
            <a:spLocks noEditPoints="1"/>
          </p:cNvSpPr>
          <p:nvPr/>
        </p:nvSpPr>
        <p:spPr bwMode="auto">
          <a:xfrm>
            <a:off x="7556826" y="2277756"/>
            <a:ext cx="70119" cy="107983"/>
          </a:xfrm>
          <a:custGeom>
            <a:avLst/>
            <a:gdLst>
              <a:gd name="T0" fmla="*/ 38 w 43"/>
              <a:gd name="T1" fmla="*/ 0 h 66"/>
              <a:gd name="T2" fmla="*/ 38 w 43"/>
              <a:gd name="T3" fmla="*/ 21 h 66"/>
              <a:gd name="T4" fmla="*/ 36 w 43"/>
              <a:gd name="T5" fmla="*/ 21 h 66"/>
              <a:gd name="T6" fmla="*/ 29 w 43"/>
              <a:gd name="T7" fmla="*/ 7 h 66"/>
              <a:gd name="T8" fmla="*/ 19 w 43"/>
              <a:gd name="T9" fmla="*/ 4 h 66"/>
              <a:gd name="T10" fmla="*/ 11 w 43"/>
              <a:gd name="T11" fmla="*/ 6 h 66"/>
              <a:gd name="T12" fmla="*/ 9 w 43"/>
              <a:gd name="T13" fmla="*/ 12 h 66"/>
              <a:gd name="T14" fmla="*/ 11 w 43"/>
              <a:gd name="T15" fmla="*/ 18 h 66"/>
              <a:gd name="T16" fmla="*/ 19 w 43"/>
              <a:gd name="T17" fmla="*/ 24 h 66"/>
              <a:gd name="T18" fmla="*/ 29 w 43"/>
              <a:gd name="T19" fmla="*/ 29 h 66"/>
              <a:gd name="T20" fmla="*/ 43 w 43"/>
              <a:gd name="T21" fmla="*/ 47 h 66"/>
              <a:gd name="T22" fmla="*/ 37 w 43"/>
              <a:gd name="T23" fmla="*/ 61 h 66"/>
              <a:gd name="T24" fmla="*/ 22 w 43"/>
              <a:gd name="T25" fmla="*/ 66 h 66"/>
              <a:gd name="T26" fmla="*/ 9 w 43"/>
              <a:gd name="T27" fmla="*/ 64 h 66"/>
              <a:gd name="T28" fmla="*/ 5 w 43"/>
              <a:gd name="T29" fmla="*/ 63 h 66"/>
              <a:gd name="T30" fmla="*/ 3 w 43"/>
              <a:gd name="T31" fmla="*/ 65 h 66"/>
              <a:gd name="T32" fmla="*/ 1 w 43"/>
              <a:gd name="T33" fmla="*/ 65 h 66"/>
              <a:gd name="T34" fmla="*/ 1 w 43"/>
              <a:gd name="T35" fmla="*/ 43 h 66"/>
              <a:gd name="T36" fmla="*/ 3 w 43"/>
              <a:gd name="T37" fmla="*/ 43 h 66"/>
              <a:gd name="T38" fmla="*/ 10 w 43"/>
              <a:gd name="T39" fmla="*/ 57 h 66"/>
              <a:gd name="T40" fmla="*/ 22 w 43"/>
              <a:gd name="T41" fmla="*/ 62 h 66"/>
              <a:gd name="T42" fmla="*/ 30 w 43"/>
              <a:gd name="T43" fmla="*/ 59 h 66"/>
              <a:gd name="T44" fmla="*/ 33 w 43"/>
              <a:gd name="T45" fmla="*/ 53 h 66"/>
              <a:gd name="T46" fmla="*/ 30 w 43"/>
              <a:gd name="T47" fmla="*/ 45 h 66"/>
              <a:gd name="T48" fmla="*/ 16 w 43"/>
              <a:gd name="T49" fmla="*/ 36 h 66"/>
              <a:gd name="T50" fmla="*/ 3 w 43"/>
              <a:gd name="T51" fmla="*/ 28 h 66"/>
              <a:gd name="T52" fmla="*/ 0 w 43"/>
              <a:gd name="T53" fmla="*/ 18 h 66"/>
              <a:gd name="T54" fmla="*/ 6 w 43"/>
              <a:gd name="T55" fmla="*/ 5 h 66"/>
              <a:gd name="T56" fmla="*/ 19 w 43"/>
              <a:gd name="T57" fmla="*/ 0 h 66"/>
              <a:gd name="T58" fmla="*/ 28 w 43"/>
              <a:gd name="T59" fmla="*/ 1 h 66"/>
              <a:gd name="T60" fmla="*/ 33 w 43"/>
              <a:gd name="T61" fmla="*/ 2 h 66"/>
              <a:gd name="T62" fmla="*/ 35 w 43"/>
              <a:gd name="T63" fmla="*/ 2 h 66"/>
              <a:gd name="T64" fmla="*/ 36 w 43"/>
              <a:gd name="T65" fmla="*/ 0 h 66"/>
              <a:gd name="T66" fmla="*/ 38 w 43"/>
              <a:gd name="T67" fmla="*/ 0 h 66"/>
              <a:gd name="T68" fmla="*/ 38 w 43"/>
              <a:gd name="T6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66">
                <a:moveTo>
                  <a:pt x="38" y="0"/>
                </a:moveTo>
                <a:lnTo>
                  <a:pt x="38" y="21"/>
                </a:lnTo>
                <a:lnTo>
                  <a:pt x="36" y="21"/>
                </a:lnTo>
                <a:cubicBezTo>
                  <a:pt x="34" y="14"/>
                  <a:pt x="32" y="10"/>
                  <a:pt x="29" y="7"/>
                </a:cubicBezTo>
                <a:cubicBezTo>
                  <a:pt x="27" y="5"/>
                  <a:pt x="23" y="4"/>
                  <a:pt x="19" y="4"/>
                </a:cubicBezTo>
                <a:cubicBezTo>
                  <a:pt x="16" y="4"/>
                  <a:pt x="13" y="5"/>
                  <a:pt x="11" y="6"/>
                </a:cubicBezTo>
                <a:cubicBezTo>
                  <a:pt x="9" y="8"/>
                  <a:pt x="8" y="10"/>
                  <a:pt x="9" y="12"/>
                </a:cubicBezTo>
                <a:cubicBezTo>
                  <a:pt x="8" y="14"/>
                  <a:pt x="9" y="17"/>
                  <a:pt x="11" y="18"/>
                </a:cubicBezTo>
                <a:cubicBezTo>
                  <a:pt x="12" y="20"/>
                  <a:pt x="15" y="22"/>
                  <a:pt x="19" y="24"/>
                </a:cubicBezTo>
                <a:lnTo>
                  <a:pt x="29" y="29"/>
                </a:lnTo>
                <a:cubicBezTo>
                  <a:pt x="38" y="34"/>
                  <a:pt x="43" y="40"/>
                  <a:pt x="43" y="47"/>
                </a:cubicBezTo>
                <a:cubicBezTo>
                  <a:pt x="43" y="53"/>
                  <a:pt x="41" y="57"/>
                  <a:pt x="37" y="61"/>
                </a:cubicBezTo>
                <a:cubicBezTo>
                  <a:pt x="32" y="64"/>
                  <a:pt x="28" y="66"/>
                  <a:pt x="22" y="66"/>
                </a:cubicBezTo>
                <a:cubicBezTo>
                  <a:pt x="18" y="66"/>
                  <a:pt x="14" y="65"/>
                  <a:pt x="9" y="64"/>
                </a:cubicBezTo>
                <a:cubicBezTo>
                  <a:pt x="8" y="64"/>
                  <a:pt x="6" y="63"/>
                  <a:pt x="5" y="63"/>
                </a:cubicBezTo>
                <a:cubicBezTo>
                  <a:pt x="4" y="63"/>
                  <a:pt x="3" y="64"/>
                  <a:pt x="3" y="65"/>
                </a:cubicBezTo>
                <a:lnTo>
                  <a:pt x="1" y="65"/>
                </a:lnTo>
                <a:lnTo>
                  <a:pt x="1" y="43"/>
                </a:lnTo>
                <a:lnTo>
                  <a:pt x="3" y="43"/>
                </a:lnTo>
                <a:cubicBezTo>
                  <a:pt x="4" y="49"/>
                  <a:pt x="7" y="54"/>
                  <a:pt x="10" y="57"/>
                </a:cubicBezTo>
                <a:cubicBezTo>
                  <a:pt x="14" y="60"/>
                  <a:pt x="18" y="62"/>
                  <a:pt x="22" y="62"/>
                </a:cubicBezTo>
                <a:cubicBezTo>
                  <a:pt x="25" y="62"/>
                  <a:pt x="28" y="61"/>
                  <a:pt x="30" y="59"/>
                </a:cubicBezTo>
                <a:cubicBezTo>
                  <a:pt x="32" y="57"/>
                  <a:pt x="33" y="55"/>
                  <a:pt x="33" y="53"/>
                </a:cubicBezTo>
                <a:cubicBezTo>
                  <a:pt x="33" y="49"/>
                  <a:pt x="32" y="47"/>
                  <a:pt x="30" y="45"/>
                </a:cubicBezTo>
                <a:cubicBezTo>
                  <a:pt x="28" y="43"/>
                  <a:pt x="23" y="40"/>
                  <a:pt x="16" y="36"/>
                </a:cubicBezTo>
                <a:cubicBezTo>
                  <a:pt x="10" y="33"/>
                  <a:pt x="5" y="30"/>
                  <a:pt x="3" y="28"/>
                </a:cubicBezTo>
                <a:cubicBezTo>
                  <a:pt x="1" y="25"/>
                  <a:pt x="0" y="22"/>
                  <a:pt x="0" y="18"/>
                </a:cubicBezTo>
                <a:cubicBezTo>
                  <a:pt x="0" y="13"/>
                  <a:pt x="2" y="8"/>
                  <a:pt x="6" y="5"/>
                </a:cubicBezTo>
                <a:cubicBezTo>
                  <a:pt x="9" y="1"/>
                  <a:pt x="14" y="0"/>
                  <a:pt x="19" y="0"/>
                </a:cubicBezTo>
                <a:cubicBezTo>
                  <a:pt x="22" y="0"/>
                  <a:pt x="25" y="0"/>
                  <a:pt x="28" y="1"/>
                </a:cubicBezTo>
                <a:cubicBezTo>
                  <a:pt x="31" y="2"/>
                  <a:pt x="32" y="2"/>
                  <a:pt x="33" y="2"/>
                </a:cubicBezTo>
                <a:cubicBezTo>
                  <a:pt x="34" y="2"/>
                  <a:pt x="34" y="2"/>
                  <a:pt x="35" y="2"/>
                </a:cubicBezTo>
                <a:cubicBezTo>
                  <a:pt x="35" y="1"/>
                  <a:pt x="36" y="1"/>
                  <a:pt x="36" y="0"/>
                </a:cubicBezTo>
                <a:lnTo>
                  <a:pt x="38" y="0"/>
                </a:lnTo>
                <a:close/>
                <a:moveTo>
                  <a:pt x="38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0" name="Freeform 315">
            <a:extLst>
              <a:ext uri="{FF2B5EF4-FFF2-40B4-BE49-F238E27FC236}">
                <a16:creationId xmlns:a16="http://schemas.microsoft.com/office/drawing/2014/main" id="{79192E34-4A1F-4F29-B461-95AEF57D513C}"/>
              </a:ext>
            </a:extLst>
          </p:cNvPr>
          <p:cNvSpPr>
            <a:spLocks noEditPoints="1"/>
          </p:cNvSpPr>
          <p:nvPr/>
        </p:nvSpPr>
        <p:spPr bwMode="auto">
          <a:xfrm>
            <a:off x="7636761" y="2246904"/>
            <a:ext cx="61704" cy="137432"/>
          </a:xfrm>
          <a:custGeom>
            <a:avLst/>
            <a:gdLst>
              <a:gd name="T0" fmla="*/ 22 w 38"/>
              <a:gd name="T1" fmla="*/ 0 h 84"/>
              <a:gd name="T2" fmla="*/ 22 w 38"/>
              <a:gd name="T3" fmla="*/ 20 h 84"/>
              <a:gd name="T4" fmla="*/ 36 w 38"/>
              <a:gd name="T5" fmla="*/ 20 h 84"/>
              <a:gd name="T6" fmla="*/ 36 w 38"/>
              <a:gd name="T7" fmla="*/ 25 h 84"/>
              <a:gd name="T8" fmla="*/ 22 w 38"/>
              <a:gd name="T9" fmla="*/ 25 h 84"/>
              <a:gd name="T10" fmla="*/ 22 w 38"/>
              <a:gd name="T11" fmla="*/ 66 h 84"/>
              <a:gd name="T12" fmla="*/ 23 w 38"/>
              <a:gd name="T13" fmla="*/ 74 h 84"/>
              <a:gd name="T14" fmla="*/ 28 w 38"/>
              <a:gd name="T15" fmla="*/ 76 h 84"/>
              <a:gd name="T16" fmla="*/ 32 w 38"/>
              <a:gd name="T17" fmla="*/ 75 h 84"/>
              <a:gd name="T18" fmla="*/ 36 w 38"/>
              <a:gd name="T19" fmla="*/ 71 h 84"/>
              <a:gd name="T20" fmla="*/ 38 w 38"/>
              <a:gd name="T21" fmla="*/ 71 h 84"/>
              <a:gd name="T22" fmla="*/ 31 w 38"/>
              <a:gd name="T23" fmla="*/ 81 h 84"/>
              <a:gd name="T24" fmla="*/ 22 w 38"/>
              <a:gd name="T25" fmla="*/ 84 h 84"/>
              <a:gd name="T26" fmla="*/ 16 w 38"/>
              <a:gd name="T27" fmla="*/ 82 h 84"/>
              <a:gd name="T28" fmla="*/ 12 w 38"/>
              <a:gd name="T29" fmla="*/ 77 h 84"/>
              <a:gd name="T30" fmla="*/ 10 w 38"/>
              <a:gd name="T31" fmla="*/ 67 h 84"/>
              <a:gd name="T32" fmla="*/ 10 w 38"/>
              <a:gd name="T33" fmla="*/ 25 h 84"/>
              <a:gd name="T34" fmla="*/ 0 w 38"/>
              <a:gd name="T35" fmla="*/ 25 h 84"/>
              <a:gd name="T36" fmla="*/ 0 w 38"/>
              <a:gd name="T37" fmla="*/ 23 h 84"/>
              <a:gd name="T38" fmla="*/ 8 w 38"/>
              <a:gd name="T39" fmla="*/ 18 h 84"/>
              <a:gd name="T40" fmla="*/ 15 w 38"/>
              <a:gd name="T41" fmla="*/ 9 h 84"/>
              <a:gd name="T42" fmla="*/ 20 w 38"/>
              <a:gd name="T43" fmla="*/ 0 h 84"/>
              <a:gd name="T44" fmla="*/ 22 w 38"/>
              <a:gd name="T45" fmla="*/ 0 h 84"/>
              <a:gd name="T46" fmla="*/ 22 w 38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" h="84">
                <a:moveTo>
                  <a:pt x="22" y="0"/>
                </a:moveTo>
                <a:lnTo>
                  <a:pt x="22" y="20"/>
                </a:lnTo>
                <a:lnTo>
                  <a:pt x="36" y="20"/>
                </a:lnTo>
                <a:lnTo>
                  <a:pt x="36" y="25"/>
                </a:lnTo>
                <a:lnTo>
                  <a:pt x="22" y="25"/>
                </a:lnTo>
                <a:lnTo>
                  <a:pt x="22" y="66"/>
                </a:lnTo>
                <a:cubicBezTo>
                  <a:pt x="22" y="70"/>
                  <a:pt x="22" y="73"/>
                  <a:pt x="23" y="74"/>
                </a:cubicBezTo>
                <a:cubicBezTo>
                  <a:pt x="24" y="76"/>
                  <a:pt x="26" y="76"/>
                  <a:pt x="28" y="76"/>
                </a:cubicBezTo>
                <a:cubicBezTo>
                  <a:pt x="29" y="76"/>
                  <a:pt x="31" y="76"/>
                  <a:pt x="32" y="75"/>
                </a:cubicBezTo>
                <a:cubicBezTo>
                  <a:pt x="34" y="74"/>
                  <a:pt x="35" y="73"/>
                  <a:pt x="36" y="71"/>
                </a:cubicBezTo>
                <a:lnTo>
                  <a:pt x="38" y="71"/>
                </a:lnTo>
                <a:cubicBezTo>
                  <a:pt x="37" y="75"/>
                  <a:pt x="34" y="79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20" y="84"/>
                  <a:pt x="18" y="84"/>
                  <a:pt x="16" y="82"/>
                </a:cubicBezTo>
                <a:cubicBezTo>
                  <a:pt x="14" y="81"/>
                  <a:pt x="13" y="80"/>
                  <a:pt x="12" y="77"/>
                </a:cubicBezTo>
                <a:cubicBezTo>
                  <a:pt x="11" y="75"/>
                  <a:pt x="10" y="72"/>
                  <a:pt x="10" y="67"/>
                </a:cubicBezTo>
                <a:lnTo>
                  <a:pt x="10" y="25"/>
                </a:lnTo>
                <a:lnTo>
                  <a:pt x="0" y="25"/>
                </a:lnTo>
                <a:lnTo>
                  <a:pt x="0" y="23"/>
                </a:lnTo>
                <a:cubicBezTo>
                  <a:pt x="3" y="22"/>
                  <a:pt x="5" y="20"/>
                  <a:pt x="8" y="18"/>
                </a:cubicBezTo>
                <a:cubicBezTo>
                  <a:pt x="11" y="16"/>
                  <a:pt x="13" y="13"/>
                  <a:pt x="15" y="9"/>
                </a:cubicBezTo>
                <a:cubicBezTo>
                  <a:pt x="16" y="8"/>
                  <a:pt x="18" y="4"/>
                  <a:pt x="20" y="0"/>
                </a:cubicBez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1" name="Freeform 316">
            <a:extLst>
              <a:ext uri="{FF2B5EF4-FFF2-40B4-BE49-F238E27FC236}">
                <a16:creationId xmlns:a16="http://schemas.microsoft.com/office/drawing/2014/main" id="{D368E076-585E-4002-86DB-C59230356C81}"/>
              </a:ext>
            </a:extLst>
          </p:cNvPr>
          <p:cNvSpPr>
            <a:spLocks noEditPoints="1"/>
          </p:cNvSpPr>
          <p:nvPr/>
        </p:nvSpPr>
        <p:spPr bwMode="auto">
          <a:xfrm>
            <a:off x="7706880" y="2277756"/>
            <a:ext cx="98166" cy="107983"/>
          </a:xfrm>
          <a:custGeom>
            <a:avLst/>
            <a:gdLst>
              <a:gd name="T0" fmla="*/ 30 w 60"/>
              <a:gd name="T1" fmla="*/ 0 h 66"/>
              <a:gd name="T2" fmla="*/ 53 w 60"/>
              <a:gd name="T3" fmla="*/ 10 h 66"/>
              <a:gd name="T4" fmla="*/ 60 w 60"/>
              <a:gd name="T5" fmla="*/ 32 h 66"/>
              <a:gd name="T6" fmla="*/ 56 w 60"/>
              <a:gd name="T7" fmla="*/ 49 h 66"/>
              <a:gd name="T8" fmla="*/ 45 w 60"/>
              <a:gd name="T9" fmla="*/ 62 h 66"/>
              <a:gd name="T10" fmla="*/ 29 w 60"/>
              <a:gd name="T11" fmla="*/ 66 h 66"/>
              <a:gd name="T12" fmla="*/ 7 w 60"/>
              <a:gd name="T13" fmla="*/ 55 h 66"/>
              <a:gd name="T14" fmla="*/ 0 w 60"/>
              <a:gd name="T15" fmla="*/ 33 h 66"/>
              <a:gd name="T16" fmla="*/ 4 w 60"/>
              <a:gd name="T17" fmla="*/ 16 h 66"/>
              <a:gd name="T18" fmla="*/ 15 w 60"/>
              <a:gd name="T19" fmla="*/ 4 h 66"/>
              <a:gd name="T20" fmla="*/ 30 w 60"/>
              <a:gd name="T21" fmla="*/ 0 h 66"/>
              <a:gd name="T22" fmla="*/ 28 w 60"/>
              <a:gd name="T23" fmla="*/ 4 h 66"/>
              <a:gd name="T24" fmla="*/ 21 w 60"/>
              <a:gd name="T25" fmla="*/ 6 h 66"/>
              <a:gd name="T26" fmla="*/ 15 w 60"/>
              <a:gd name="T27" fmla="*/ 14 h 66"/>
              <a:gd name="T28" fmla="*/ 12 w 60"/>
              <a:gd name="T29" fmla="*/ 28 h 66"/>
              <a:gd name="T30" fmla="*/ 18 w 60"/>
              <a:gd name="T31" fmla="*/ 51 h 66"/>
              <a:gd name="T32" fmla="*/ 32 w 60"/>
              <a:gd name="T33" fmla="*/ 61 h 66"/>
              <a:gd name="T34" fmla="*/ 43 w 60"/>
              <a:gd name="T35" fmla="*/ 56 h 66"/>
              <a:gd name="T36" fmla="*/ 47 w 60"/>
              <a:gd name="T37" fmla="*/ 37 h 66"/>
              <a:gd name="T38" fmla="*/ 40 w 60"/>
              <a:gd name="T39" fmla="*/ 11 h 66"/>
              <a:gd name="T40" fmla="*/ 28 w 60"/>
              <a:gd name="T41" fmla="*/ 4 h 66"/>
              <a:gd name="T42" fmla="*/ 28 w 60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6">
                <a:moveTo>
                  <a:pt x="30" y="0"/>
                </a:moveTo>
                <a:cubicBezTo>
                  <a:pt x="39" y="0"/>
                  <a:pt x="47" y="3"/>
                  <a:pt x="53" y="10"/>
                </a:cubicBezTo>
                <a:cubicBezTo>
                  <a:pt x="58" y="17"/>
                  <a:pt x="60" y="24"/>
                  <a:pt x="60" y="32"/>
                </a:cubicBezTo>
                <a:cubicBezTo>
                  <a:pt x="60" y="37"/>
                  <a:pt x="59" y="43"/>
                  <a:pt x="56" y="49"/>
                </a:cubicBezTo>
                <a:cubicBezTo>
                  <a:pt x="53" y="54"/>
                  <a:pt x="50" y="59"/>
                  <a:pt x="45" y="62"/>
                </a:cubicBezTo>
                <a:cubicBezTo>
                  <a:pt x="40" y="65"/>
                  <a:pt x="35" y="66"/>
                  <a:pt x="29" y="66"/>
                </a:cubicBezTo>
                <a:cubicBezTo>
                  <a:pt x="20" y="66"/>
                  <a:pt x="12" y="62"/>
                  <a:pt x="7" y="55"/>
                </a:cubicBezTo>
                <a:cubicBezTo>
                  <a:pt x="2" y="48"/>
                  <a:pt x="0" y="41"/>
                  <a:pt x="0" y="33"/>
                </a:cubicBezTo>
                <a:cubicBezTo>
                  <a:pt x="0" y="28"/>
                  <a:pt x="1" y="22"/>
                  <a:pt x="4" y="16"/>
                </a:cubicBezTo>
                <a:cubicBezTo>
                  <a:pt x="7" y="11"/>
                  <a:pt x="11" y="6"/>
                  <a:pt x="15" y="4"/>
                </a:cubicBezTo>
                <a:cubicBezTo>
                  <a:pt x="20" y="1"/>
                  <a:pt x="25" y="0"/>
                  <a:pt x="30" y="0"/>
                </a:cubicBezTo>
                <a:close/>
                <a:moveTo>
                  <a:pt x="28" y="4"/>
                </a:moveTo>
                <a:cubicBezTo>
                  <a:pt x="25" y="4"/>
                  <a:pt x="23" y="5"/>
                  <a:pt x="21" y="6"/>
                </a:cubicBezTo>
                <a:cubicBezTo>
                  <a:pt x="18" y="8"/>
                  <a:pt x="16" y="10"/>
                  <a:pt x="15" y="14"/>
                </a:cubicBezTo>
                <a:cubicBezTo>
                  <a:pt x="13" y="17"/>
                  <a:pt x="12" y="22"/>
                  <a:pt x="12" y="28"/>
                </a:cubicBezTo>
                <a:cubicBezTo>
                  <a:pt x="12" y="37"/>
                  <a:pt x="14" y="45"/>
                  <a:pt x="18" y="51"/>
                </a:cubicBezTo>
                <a:cubicBezTo>
                  <a:pt x="21" y="58"/>
                  <a:pt x="26" y="61"/>
                  <a:pt x="32" y="61"/>
                </a:cubicBezTo>
                <a:cubicBezTo>
                  <a:pt x="37" y="61"/>
                  <a:pt x="40" y="59"/>
                  <a:pt x="43" y="56"/>
                </a:cubicBezTo>
                <a:cubicBezTo>
                  <a:pt x="46" y="52"/>
                  <a:pt x="47" y="46"/>
                  <a:pt x="47" y="37"/>
                </a:cubicBezTo>
                <a:cubicBezTo>
                  <a:pt x="47" y="26"/>
                  <a:pt x="45" y="17"/>
                  <a:pt x="40" y="11"/>
                </a:cubicBezTo>
                <a:cubicBezTo>
                  <a:pt x="37" y="6"/>
                  <a:pt x="33" y="4"/>
                  <a:pt x="28" y="4"/>
                </a:cubicBezTo>
                <a:close/>
                <a:moveTo>
                  <a:pt x="28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2" name="Freeform 317">
            <a:extLst>
              <a:ext uri="{FF2B5EF4-FFF2-40B4-BE49-F238E27FC236}">
                <a16:creationId xmlns:a16="http://schemas.microsoft.com/office/drawing/2014/main" id="{4841AE86-E9B8-42DF-8559-24A030A0F1CB}"/>
              </a:ext>
            </a:extLst>
          </p:cNvPr>
          <p:cNvSpPr>
            <a:spLocks noEditPoints="1"/>
          </p:cNvSpPr>
          <p:nvPr/>
        </p:nvSpPr>
        <p:spPr bwMode="auto">
          <a:xfrm>
            <a:off x="7814862" y="2277756"/>
            <a:ext cx="109385" cy="105178"/>
          </a:xfrm>
          <a:custGeom>
            <a:avLst/>
            <a:gdLst>
              <a:gd name="T0" fmla="*/ 22 w 68"/>
              <a:gd name="T1" fmla="*/ 13 h 64"/>
              <a:gd name="T2" fmla="*/ 43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2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2 h 64"/>
              <a:gd name="T24" fmla="*/ 39 w 68"/>
              <a:gd name="T25" fmla="*/ 62 h 64"/>
              <a:gd name="T26" fmla="*/ 45 w 68"/>
              <a:gd name="T27" fmla="*/ 60 h 64"/>
              <a:gd name="T28" fmla="*/ 47 w 68"/>
              <a:gd name="T29" fmla="*/ 56 h 64"/>
              <a:gd name="T30" fmla="*/ 47 w 68"/>
              <a:gd name="T31" fmla="*/ 50 h 64"/>
              <a:gd name="T32" fmla="*/ 47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2 w 68"/>
              <a:gd name="T39" fmla="*/ 17 h 64"/>
              <a:gd name="T40" fmla="*/ 22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2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2 h 64"/>
              <a:gd name="T54" fmla="*/ 2 w 68"/>
              <a:gd name="T55" fmla="*/ 62 h 64"/>
              <a:gd name="T56" fmla="*/ 9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5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9 w 68"/>
              <a:gd name="T73" fmla="*/ 0 h 64"/>
              <a:gd name="T74" fmla="*/ 22 w 68"/>
              <a:gd name="T75" fmla="*/ 0 h 64"/>
              <a:gd name="T76" fmla="*/ 22 w 68"/>
              <a:gd name="T77" fmla="*/ 13 h 64"/>
              <a:gd name="T78" fmla="*/ 22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1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2"/>
                </a:cubicBezTo>
                <a:lnTo>
                  <a:pt x="68" y="64"/>
                </a:lnTo>
                <a:lnTo>
                  <a:pt x="37" y="64"/>
                </a:lnTo>
                <a:lnTo>
                  <a:pt x="37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7" y="54"/>
                  <a:pt x="47" y="50"/>
                </a:cubicBezTo>
                <a:lnTo>
                  <a:pt x="47" y="24"/>
                </a:lnTo>
                <a:cubicBezTo>
                  <a:pt x="47" y="19"/>
                  <a:pt x="47" y="15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8" y="61"/>
                  <a:pt x="9" y="59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8" y="9"/>
                  <a:pt x="7" y="9"/>
                  <a:pt x="5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3" name="Freeform 318">
            <a:extLst>
              <a:ext uri="{FF2B5EF4-FFF2-40B4-BE49-F238E27FC236}">
                <a16:creationId xmlns:a16="http://schemas.microsoft.com/office/drawing/2014/main" id="{C984A3E0-1676-4ED7-BDED-C5CDAD6A7638}"/>
              </a:ext>
            </a:extLst>
          </p:cNvPr>
          <p:cNvSpPr>
            <a:spLocks noEditPoints="1"/>
          </p:cNvSpPr>
          <p:nvPr/>
        </p:nvSpPr>
        <p:spPr bwMode="auto">
          <a:xfrm>
            <a:off x="7932661" y="2224466"/>
            <a:ext cx="50485" cy="158468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2 w 31"/>
              <a:gd name="T19" fmla="*/ 33 h 97"/>
              <a:gd name="T20" fmla="*/ 22 w 31"/>
              <a:gd name="T21" fmla="*/ 83 h 97"/>
              <a:gd name="T22" fmla="*/ 23 w 31"/>
              <a:gd name="T23" fmla="*/ 91 h 97"/>
              <a:gd name="T24" fmla="*/ 25 w 31"/>
              <a:gd name="T25" fmla="*/ 94 h 97"/>
              <a:gd name="T26" fmla="*/ 31 w 31"/>
              <a:gd name="T27" fmla="*/ 95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5 h 97"/>
              <a:gd name="T34" fmla="*/ 7 w 31"/>
              <a:gd name="T35" fmla="*/ 94 h 97"/>
              <a:gd name="T36" fmla="*/ 10 w 31"/>
              <a:gd name="T37" fmla="*/ 91 h 97"/>
              <a:gd name="T38" fmla="*/ 11 w 31"/>
              <a:gd name="T39" fmla="*/ 83 h 97"/>
              <a:gd name="T40" fmla="*/ 11 w 31"/>
              <a:gd name="T41" fmla="*/ 59 h 97"/>
              <a:gd name="T42" fmla="*/ 10 w 31"/>
              <a:gd name="T43" fmla="*/ 46 h 97"/>
              <a:gd name="T44" fmla="*/ 8 w 31"/>
              <a:gd name="T45" fmla="*/ 43 h 97"/>
              <a:gd name="T46" fmla="*/ 6 w 31"/>
              <a:gd name="T47" fmla="*/ 42 h 97"/>
              <a:gd name="T48" fmla="*/ 1 w 31"/>
              <a:gd name="T49" fmla="*/ 43 h 97"/>
              <a:gd name="T50" fmla="*/ 0 w 31"/>
              <a:gd name="T51" fmla="*/ 40 h 97"/>
              <a:gd name="T52" fmla="*/ 19 w 31"/>
              <a:gd name="T53" fmla="*/ 33 h 97"/>
              <a:gd name="T54" fmla="*/ 22 w 31"/>
              <a:gd name="T55" fmla="*/ 33 h 97"/>
              <a:gd name="T56" fmla="*/ 22 w 31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20" y="1"/>
                  <a:pt x="21" y="2"/>
                </a:cubicBezTo>
                <a:cubicBezTo>
                  <a:pt x="22" y="3"/>
                  <a:pt x="23" y="5"/>
                  <a:pt x="23" y="7"/>
                </a:cubicBezTo>
                <a:cubicBezTo>
                  <a:pt x="23" y="9"/>
                  <a:pt x="22" y="10"/>
                  <a:pt x="21" y="12"/>
                </a:cubicBezTo>
                <a:cubicBezTo>
                  <a:pt x="20" y="13"/>
                  <a:pt x="18" y="14"/>
                  <a:pt x="16" y="14"/>
                </a:cubicBezTo>
                <a:cubicBezTo>
                  <a:pt x="14" y="14"/>
                  <a:pt x="13" y="13"/>
                  <a:pt x="11" y="12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10" y="3"/>
                  <a:pt x="11" y="2"/>
                </a:cubicBezTo>
                <a:cubicBezTo>
                  <a:pt x="13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1" y="95"/>
                </a:cubicBezTo>
                <a:lnTo>
                  <a:pt x="31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89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0" y="48"/>
                  <a:pt x="10" y="46"/>
                </a:cubicBezTo>
                <a:cubicBezTo>
                  <a:pt x="10" y="44"/>
                  <a:pt x="9" y="43"/>
                  <a:pt x="8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4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4" name="Freeform 319">
            <a:extLst>
              <a:ext uri="{FF2B5EF4-FFF2-40B4-BE49-F238E27FC236}">
                <a16:creationId xmlns:a16="http://schemas.microsoft.com/office/drawing/2014/main" id="{3231A6F1-6C66-433A-875B-920550CF6978}"/>
              </a:ext>
            </a:extLst>
          </p:cNvPr>
          <p:cNvSpPr>
            <a:spLocks noEditPoints="1"/>
          </p:cNvSpPr>
          <p:nvPr/>
        </p:nvSpPr>
        <p:spPr bwMode="auto">
          <a:xfrm>
            <a:off x="7998573" y="2277756"/>
            <a:ext cx="92556" cy="106580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1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2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7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7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4" y="9"/>
                  <a:pt x="14" y="11"/>
                </a:cubicBezTo>
                <a:lnTo>
                  <a:pt x="14" y="15"/>
                </a:lnTo>
                <a:cubicBezTo>
                  <a:pt x="14" y="18"/>
                  <a:pt x="13" y="19"/>
                  <a:pt x="12" y="20"/>
                </a:cubicBezTo>
                <a:cubicBezTo>
                  <a:pt x="11" y="21"/>
                  <a:pt x="10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2"/>
                </a:cubicBezTo>
                <a:cubicBezTo>
                  <a:pt x="41" y="4"/>
                  <a:pt x="43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7" y="56"/>
                </a:cubicBezTo>
                <a:cubicBezTo>
                  <a:pt x="48" y="57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5"/>
                  <a:pt x="37" y="63"/>
                </a:cubicBezTo>
                <a:cubicBezTo>
                  <a:pt x="35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1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8" y="57"/>
                  <a:pt x="21" y="57"/>
                </a:cubicBezTo>
                <a:cubicBezTo>
                  <a:pt x="24" y="57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5" name="Freeform 320">
            <a:extLst>
              <a:ext uri="{FF2B5EF4-FFF2-40B4-BE49-F238E27FC236}">
                <a16:creationId xmlns:a16="http://schemas.microsoft.com/office/drawing/2014/main" id="{D51C8B3A-9D48-4FF6-AFCA-1EC16D23EDE0}"/>
              </a:ext>
            </a:extLst>
          </p:cNvPr>
          <p:cNvSpPr>
            <a:spLocks noEditPoints="1"/>
          </p:cNvSpPr>
          <p:nvPr/>
        </p:nvSpPr>
        <p:spPr bwMode="auto">
          <a:xfrm>
            <a:off x="9667394" y="3761464"/>
            <a:ext cx="159870" cy="152858"/>
          </a:xfrm>
          <a:custGeom>
            <a:avLst/>
            <a:gdLst>
              <a:gd name="T0" fmla="*/ 63 w 98"/>
              <a:gd name="T1" fmla="*/ 63 h 94"/>
              <a:gd name="T2" fmla="*/ 27 w 98"/>
              <a:gd name="T3" fmla="*/ 63 h 94"/>
              <a:gd name="T4" fmla="*/ 20 w 98"/>
              <a:gd name="T5" fmla="*/ 78 h 94"/>
              <a:gd name="T6" fmla="*/ 18 w 98"/>
              <a:gd name="T7" fmla="*/ 86 h 94"/>
              <a:gd name="T8" fmla="*/ 20 w 98"/>
              <a:gd name="T9" fmla="*/ 90 h 94"/>
              <a:gd name="T10" fmla="*/ 29 w 98"/>
              <a:gd name="T11" fmla="*/ 92 h 94"/>
              <a:gd name="T12" fmla="*/ 29 w 98"/>
              <a:gd name="T13" fmla="*/ 94 h 94"/>
              <a:gd name="T14" fmla="*/ 0 w 98"/>
              <a:gd name="T15" fmla="*/ 94 h 94"/>
              <a:gd name="T16" fmla="*/ 0 w 98"/>
              <a:gd name="T17" fmla="*/ 92 h 94"/>
              <a:gd name="T18" fmla="*/ 7 w 98"/>
              <a:gd name="T19" fmla="*/ 89 h 94"/>
              <a:gd name="T20" fmla="*/ 15 w 98"/>
              <a:gd name="T21" fmla="*/ 76 h 94"/>
              <a:gd name="T22" fmla="*/ 47 w 98"/>
              <a:gd name="T23" fmla="*/ 0 h 94"/>
              <a:gd name="T24" fmla="*/ 50 w 98"/>
              <a:gd name="T25" fmla="*/ 0 h 94"/>
              <a:gd name="T26" fmla="*/ 82 w 98"/>
              <a:gd name="T27" fmla="*/ 77 h 94"/>
              <a:gd name="T28" fmla="*/ 89 w 98"/>
              <a:gd name="T29" fmla="*/ 89 h 94"/>
              <a:gd name="T30" fmla="*/ 98 w 98"/>
              <a:gd name="T31" fmla="*/ 92 h 94"/>
              <a:gd name="T32" fmla="*/ 98 w 98"/>
              <a:gd name="T33" fmla="*/ 94 h 94"/>
              <a:gd name="T34" fmla="*/ 61 w 98"/>
              <a:gd name="T35" fmla="*/ 94 h 94"/>
              <a:gd name="T36" fmla="*/ 61 w 98"/>
              <a:gd name="T37" fmla="*/ 92 h 94"/>
              <a:gd name="T38" fmla="*/ 69 w 98"/>
              <a:gd name="T39" fmla="*/ 90 h 94"/>
              <a:gd name="T40" fmla="*/ 71 w 98"/>
              <a:gd name="T41" fmla="*/ 86 h 94"/>
              <a:gd name="T42" fmla="*/ 68 w 98"/>
              <a:gd name="T43" fmla="*/ 77 h 94"/>
              <a:gd name="T44" fmla="*/ 63 w 98"/>
              <a:gd name="T45" fmla="*/ 63 h 94"/>
              <a:gd name="T46" fmla="*/ 61 w 98"/>
              <a:gd name="T47" fmla="*/ 58 h 94"/>
              <a:gd name="T48" fmla="*/ 45 w 98"/>
              <a:gd name="T49" fmla="*/ 21 h 94"/>
              <a:gd name="T50" fmla="*/ 29 w 98"/>
              <a:gd name="T51" fmla="*/ 58 h 94"/>
              <a:gd name="T52" fmla="*/ 61 w 98"/>
              <a:gd name="T53" fmla="*/ 58 h 94"/>
              <a:gd name="T54" fmla="*/ 61 w 98"/>
              <a:gd name="T55" fmla="*/ 5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8" h="94">
                <a:moveTo>
                  <a:pt x="63" y="63"/>
                </a:moveTo>
                <a:lnTo>
                  <a:pt x="27" y="63"/>
                </a:lnTo>
                <a:lnTo>
                  <a:pt x="20" y="78"/>
                </a:lnTo>
                <a:cubicBezTo>
                  <a:pt x="19" y="82"/>
                  <a:pt x="18" y="84"/>
                  <a:pt x="18" y="86"/>
                </a:cubicBezTo>
                <a:cubicBezTo>
                  <a:pt x="18" y="87"/>
                  <a:pt x="19" y="89"/>
                  <a:pt x="20" y="90"/>
                </a:cubicBezTo>
                <a:cubicBezTo>
                  <a:pt x="21" y="91"/>
                  <a:pt x="24" y="92"/>
                  <a:pt x="29" y="92"/>
                </a:cubicBezTo>
                <a:lnTo>
                  <a:pt x="29" y="94"/>
                </a:lnTo>
                <a:lnTo>
                  <a:pt x="0" y="94"/>
                </a:lnTo>
                <a:lnTo>
                  <a:pt x="0" y="92"/>
                </a:lnTo>
                <a:cubicBezTo>
                  <a:pt x="3" y="91"/>
                  <a:pt x="6" y="90"/>
                  <a:pt x="7" y="89"/>
                </a:cubicBezTo>
                <a:cubicBezTo>
                  <a:pt x="9" y="87"/>
                  <a:pt x="12" y="83"/>
                  <a:pt x="15" y="76"/>
                </a:cubicBezTo>
                <a:lnTo>
                  <a:pt x="47" y="0"/>
                </a:lnTo>
                <a:lnTo>
                  <a:pt x="50" y="0"/>
                </a:lnTo>
                <a:lnTo>
                  <a:pt x="82" y="77"/>
                </a:lnTo>
                <a:cubicBezTo>
                  <a:pt x="85" y="83"/>
                  <a:pt x="87" y="87"/>
                  <a:pt x="89" y="89"/>
                </a:cubicBezTo>
                <a:cubicBezTo>
                  <a:pt x="91" y="91"/>
                  <a:pt x="94" y="92"/>
                  <a:pt x="98" y="92"/>
                </a:cubicBezTo>
                <a:lnTo>
                  <a:pt x="98" y="94"/>
                </a:lnTo>
                <a:lnTo>
                  <a:pt x="61" y="94"/>
                </a:lnTo>
                <a:lnTo>
                  <a:pt x="61" y="92"/>
                </a:lnTo>
                <a:cubicBezTo>
                  <a:pt x="65" y="92"/>
                  <a:pt x="68" y="91"/>
                  <a:pt x="69" y="90"/>
                </a:cubicBezTo>
                <a:cubicBezTo>
                  <a:pt x="70" y="89"/>
                  <a:pt x="71" y="88"/>
                  <a:pt x="71" y="86"/>
                </a:cubicBezTo>
                <a:cubicBezTo>
                  <a:pt x="71" y="84"/>
                  <a:pt x="70" y="81"/>
                  <a:pt x="68" y="77"/>
                </a:cubicBezTo>
                <a:lnTo>
                  <a:pt x="63" y="63"/>
                </a:lnTo>
                <a:close/>
                <a:moveTo>
                  <a:pt x="61" y="58"/>
                </a:moveTo>
                <a:lnTo>
                  <a:pt x="45" y="21"/>
                </a:lnTo>
                <a:lnTo>
                  <a:pt x="29" y="58"/>
                </a:lnTo>
                <a:lnTo>
                  <a:pt x="61" y="58"/>
                </a:lnTo>
                <a:close/>
                <a:moveTo>
                  <a:pt x="61" y="58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6" name="Freeform 321">
            <a:extLst>
              <a:ext uri="{FF2B5EF4-FFF2-40B4-BE49-F238E27FC236}">
                <a16:creationId xmlns:a16="http://schemas.microsoft.com/office/drawing/2014/main" id="{743C278B-4D02-45B5-98B4-42C3E3F541F8}"/>
              </a:ext>
            </a:extLst>
          </p:cNvPr>
          <p:cNvSpPr>
            <a:spLocks noEditPoints="1"/>
          </p:cNvSpPr>
          <p:nvPr/>
        </p:nvSpPr>
        <p:spPr bwMode="auto">
          <a:xfrm>
            <a:off x="9830069" y="3813352"/>
            <a:ext cx="112190" cy="103775"/>
          </a:xfrm>
          <a:custGeom>
            <a:avLst/>
            <a:gdLst>
              <a:gd name="T0" fmla="*/ 59 w 69"/>
              <a:gd name="T1" fmla="*/ 0 h 64"/>
              <a:gd name="T2" fmla="*/ 59 w 69"/>
              <a:gd name="T3" fmla="*/ 38 h 64"/>
              <a:gd name="T4" fmla="*/ 59 w 69"/>
              <a:gd name="T5" fmla="*/ 51 h 64"/>
              <a:gd name="T6" fmla="*/ 61 w 69"/>
              <a:gd name="T7" fmla="*/ 54 h 64"/>
              <a:gd name="T8" fmla="*/ 64 w 69"/>
              <a:gd name="T9" fmla="*/ 55 h 64"/>
              <a:gd name="T10" fmla="*/ 68 w 69"/>
              <a:gd name="T11" fmla="*/ 54 h 64"/>
              <a:gd name="T12" fmla="*/ 69 w 69"/>
              <a:gd name="T13" fmla="*/ 57 h 64"/>
              <a:gd name="T14" fmla="*/ 51 w 69"/>
              <a:gd name="T15" fmla="*/ 64 h 64"/>
              <a:gd name="T16" fmla="*/ 48 w 69"/>
              <a:gd name="T17" fmla="*/ 64 h 64"/>
              <a:gd name="T18" fmla="*/ 48 w 69"/>
              <a:gd name="T19" fmla="*/ 51 h 64"/>
              <a:gd name="T20" fmla="*/ 35 w 69"/>
              <a:gd name="T21" fmla="*/ 62 h 64"/>
              <a:gd name="T22" fmla="*/ 26 w 69"/>
              <a:gd name="T23" fmla="*/ 64 h 64"/>
              <a:gd name="T24" fmla="*/ 17 w 69"/>
              <a:gd name="T25" fmla="*/ 61 h 64"/>
              <a:gd name="T26" fmla="*/ 12 w 69"/>
              <a:gd name="T27" fmla="*/ 53 h 64"/>
              <a:gd name="T28" fmla="*/ 10 w 69"/>
              <a:gd name="T29" fmla="*/ 40 h 64"/>
              <a:gd name="T30" fmla="*/ 10 w 69"/>
              <a:gd name="T31" fmla="*/ 12 h 64"/>
              <a:gd name="T32" fmla="*/ 9 w 69"/>
              <a:gd name="T33" fmla="*/ 6 h 64"/>
              <a:gd name="T34" fmla="*/ 6 w 69"/>
              <a:gd name="T35" fmla="*/ 3 h 64"/>
              <a:gd name="T36" fmla="*/ 0 w 69"/>
              <a:gd name="T37" fmla="*/ 2 h 64"/>
              <a:gd name="T38" fmla="*/ 0 w 69"/>
              <a:gd name="T39" fmla="*/ 0 h 64"/>
              <a:gd name="T40" fmla="*/ 22 w 69"/>
              <a:gd name="T41" fmla="*/ 0 h 64"/>
              <a:gd name="T42" fmla="*/ 22 w 69"/>
              <a:gd name="T43" fmla="*/ 42 h 64"/>
              <a:gd name="T44" fmla="*/ 25 w 69"/>
              <a:gd name="T45" fmla="*/ 53 h 64"/>
              <a:gd name="T46" fmla="*/ 32 w 69"/>
              <a:gd name="T47" fmla="*/ 56 h 64"/>
              <a:gd name="T48" fmla="*/ 39 w 69"/>
              <a:gd name="T49" fmla="*/ 54 h 64"/>
              <a:gd name="T50" fmla="*/ 48 w 69"/>
              <a:gd name="T51" fmla="*/ 47 h 64"/>
              <a:gd name="T52" fmla="*/ 48 w 69"/>
              <a:gd name="T53" fmla="*/ 12 h 64"/>
              <a:gd name="T54" fmla="*/ 46 w 69"/>
              <a:gd name="T55" fmla="*/ 4 h 64"/>
              <a:gd name="T56" fmla="*/ 38 w 69"/>
              <a:gd name="T57" fmla="*/ 2 h 64"/>
              <a:gd name="T58" fmla="*/ 38 w 69"/>
              <a:gd name="T59" fmla="*/ 0 h 64"/>
              <a:gd name="T60" fmla="*/ 59 w 69"/>
              <a:gd name="T61" fmla="*/ 0 h 64"/>
              <a:gd name="T62" fmla="*/ 59 w 69"/>
              <a:gd name="T6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" h="64">
                <a:moveTo>
                  <a:pt x="59" y="0"/>
                </a:moveTo>
                <a:lnTo>
                  <a:pt x="59" y="38"/>
                </a:lnTo>
                <a:cubicBezTo>
                  <a:pt x="59" y="45"/>
                  <a:pt x="59" y="49"/>
                  <a:pt x="59" y="51"/>
                </a:cubicBezTo>
                <a:cubicBezTo>
                  <a:pt x="60" y="53"/>
                  <a:pt x="60" y="54"/>
                  <a:pt x="61" y="54"/>
                </a:cubicBezTo>
                <a:cubicBezTo>
                  <a:pt x="62" y="55"/>
                  <a:pt x="63" y="55"/>
                  <a:pt x="64" y="55"/>
                </a:cubicBezTo>
                <a:cubicBezTo>
                  <a:pt x="65" y="55"/>
                  <a:pt x="67" y="55"/>
                  <a:pt x="68" y="54"/>
                </a:cubicBezTo>
                <a:lnTo>
                  <a:pt x="69" y="57"/>
                </a:lnTo>
                <a:lnTo>
                  <a:pt x="51" y="64"/>
                </a:lnTo>
                <a:lnTo>
                  <a:pt x="48" y="64"/>
                </a:lnTo>
                <a:lnTo>
                  <a:pt x="48" y="51"/>
                </a:lnTo>
                <a:cubicBezTo>
                  <a:pt x="42" y="57"/>
                  <a:pt x="38" y="61"/>
                  <a:pt x="35" y="62"/>
                </a:cubicBezTo>
                <a:cubicBezTo>
                  <a:pt x="32" y="64"/>
                  <a:pt x="29" y="64"/>
                  <a:pt x="26" y="64"/>
                </a:cubicBezTo>
                <a:cubicBezTo>
                  <a:pt x="23" y="64"/>
                  <a:pt x="20" y="63"/>
                  <a:pt x="17" y="61"/>
                </a:cubicBezTo>
                <a:cubicBezTo>
                  <a:pt x="15" y="59"/>
                  <a:pt x="13" y="57"/>
                  <a:pt x="12" y="53"/>
                </a:cubicBezTo>
                <a:cubicBezTo>
                  <a:pt x="11" y="50"/>
                  <a:pt x="10" y="46"/>
                  <a:pt x="10" y="40"/>
                </a:cubicBezTo>
                <a:lnTo>
                  <a:pt x="10" y="12"/>
                </a:lnTo>
                <a:cubicBezTo>
                  <a:pt x="10" y="9"/>
                  <a:pt x="10" y="7"/>
                  <a:pt x="9" y="6"/>
                </a:cubicBezTo>
                <a:cubicBezTo>
                  <a:pt x="9" y="5"/>
                  <a:pt x="8" y="4"/>
                  <a:pt x="6" y="3"/>
                </a:cubicBezTo>
                <a:cubicBezTo>
                  <a:pt x="5" y="3"/>
                  <a:pt x="3" y="2"/>
                  <a:pt x="0" y="2"/>
                </a:cubicBezTo>
                <a:lnTo>
                  <a:pt x="0" y="0"/>
                </a:lnTo>
                <a:lnTo>
                  <a:pt x="22" y="0"/>
                </a:lnTo>
                <a:lnTo>
                  <a:pt x="22" y="42"/>
                </a:lnTo>
                <a:cubicBezTo>
                  <a:pt x="22" y="48"/>
                  <a:pt x="23" y="51"/>
                  <a:pt x="25" y="53"/>
                </a:cubicBezTo>
                <a:cubicBezTo>
                  <a:pt x="27" y="55"/>
                  <a:pt x="29" y="56"/>
                  <a:pt x="32" y="56"/>
                </a:cubicBezTo>
                <a:cubicBezTo>
                  <a:pt x="34" y="56"/>
                  <a:pt x="36" y="55"/>
                  <a:pt x="39" y="54"/>
                </a:cubicBezTo>
                <a:cubicBezTo>
                  <a:pt x="41" y="53"/>
                  <a:pt x="44" y="51"/>
                  <a:pt x="48" y="47"/>
                </a:cubicBezTo>
                <a:lnTo>
                  <a:pt x="48" y="12"/>
                </a:lnTo>
                <a:cubicBezTo>
                  <a:pt x="47" y="8"/>
                  <a:pt x="47" y="6"/>
                  <a:pt x="46" y="4"/>
                </a:cubicBezTo>
                <a:cubicBezTo>
                  <a:pt x="44" y="3"/>
                  <a:pt x="42" y="2"/>
                  <a:pt x="38" y="2"/>
                </a:cubicBezTo>
                <a:lnTo>
                  <a:pt x="38" y="0"/>
                </a:lnTo>
                <a:lnTo>
                  <a:pt x="59" y="0"/>
                </a:lnTo>
                <a:close/>
                <a:moveTo>
                  <a:pt x="59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7" name="Freeform 322">
            <a:extLst>
              <a:ext uri="{FF2B5EF4-FFF2-40B4-BE49-F238E27FC236}">
                <a16:creationId xmlns:a16="http://schemas.microsoft.com/office/drawing/2014/main" id="{B2C9C674-56C1-4A83-9D68-DEB370EA89D8}"/>
              </a:ext>
            </a:extLst>
          </p:cNvPr>
          <p:cNvSpPr>
            <a:spLocks noEditPoints="1"/>
          </p:cNvSpPr>
          <p:nvPr/>
        </p:nvSpPr>
        <p:spPr bwMode="auto">
          <a:xfrm>
            <a:off x="9953477" y="3809145"/>
            <a:ext cx="70119" cy="107983"/>
          </a:xfrm>
          <a:custGeom>
            <a:avLst/>
            <a:gdLst>
              <a:gd name="T0" fmla="*/ 38 w 43"/>
              <a:gd name="T1" fmla="*/ 0 h 66"/>
              <a:gd name="T2" fmla="*/ 38 w 43"/>
              <a:gd name="T3" fmla="*/ 21 h 66"/>
              <a:gd name="T4" fmla="*/ 36 w 43"/>
              <a:gd name="T5" fmla="*/ 21 h 66"/>
              <a:gd name="T6" fmla="*/ 29 w 43"/>
              <a:gd name="T7" fmla="*/ 8 h 66"/>
              <a:gd name="T8" fmla="*/ 19 w 43"/>
              <a:gd name="T9" fmla="*/ 4 h 66"/>
              <a:gd name="T10" fmla="*/ 11 w 43"/>
              <a:gd name="T11" fmla="*/ 7 h 66"/>
              <a:gd name="T12" fmla="*/ 8 w 43"/>
              <a:gd name="T13" fmla="*/ 12 h 66"/>
              <a:gd name="T14" fmla="*/ 11 w 43"/>
              <a:gd name="T15" fmla="*/ 19 h 66"/>
              <a:gd name="T16" fmla="*/ 19 w 43"/>
              <a:gd name="T17" fmla="*/ 25 h 66"/>
              <a:gd name="T18" fmla="*/ 29 w 43"/>
              <a:gd name="T19" fmla="*/ 29 h 66"/>
              <a:gd name="T20" fmla="*/ 43 w 43"/>
              <a:gd name="T21" fmla="*/ 47 h 66"/>
              <a:gd name="T22" fmla="*/ 37 w 43"/>
              <a:gd name="T23" fmla="*/ 61 h 66"/>
              <a:gd name="T24" fmla="*/ 22 w 43"/>
              <a:gd name="T25" fmla="*/ 66 h 66"/>
              <a:gd name="T26" fmla="*/ 9 w 43"/>
              <a:gd name="T27" fmla="*/ 64 h 66"/>
              <a:gd name="T28" fmla="*/ 5 w 43"/>
              <a:gd name="T29" fmla="*/ 64 h 66"/>
              <a:gd name="T30" fmla="*/ 3 w 43"/>
              <a:gd name="T31" fmla="*/ 65 h 66"/>
              <a:gd name="T32" fmla="*/ 1 w 43"/>
              <a:gd name="T33" fmla="*/ 65 h 66"/>
              <a:gd name="T34" fmla="*/ 1 w 43"/>
              <a:gd name="T35" fmla="*/ 43 h 66"/>
              <a:gd name="T36" fmla="*/ 3 w 43"/>
              <a:gd name="T37" fmla="*/ 43 h 66"/>
              <a:gd name="T38" fmla="*/ 10 w 43"/>
              <a:gd name="T39" fmla="*/ 57 h 66"/>
              <a:gd name="T40" fmla="*/ 22 w 43"/>
              <a:gd name="T41" fmla="*/ 62 h 66"/>
              <a:gd name="T42" fmla="*/ 30 w 43"/>
              <a:gd name="T43" fmla="*/ 60 h 66"/>
              <a:gd name="T44" fmla="*/ 33 w 43"/>
              <a:gd name="T45" fmla="*/ 53 h 66"/>
              <a:gd name="T46" fmla="*/ 30 w 43"/>
              <a:gd name="T47" fmla="*/ 45 h 66"/>
              <a:gd name="T48" fmla="*/ 16 w 43"/>
              <a:gd name="T49" fmla="*/ 37 h 66"/>
              <a:gd name="T50" fmla="*/ 3 w 43"/>
              <a:gd name="T51" fmla="*/ 28 h 66"/>
              <a:gd name="T52" fmla="*/ 0 w 43"/>
              <a:gd name="T53" fmla="*/ 18 h 66"/>
              <a:gd name="T54" fmla="*/ 6 w 43"/>
              <a:gd name="T55" fmla="*/ 5 h 66"/>
              <a:gd name="T56" fmla="*/ 19 w 43"/>
              <a:gd name="T57" fmla="*/ 0 h 66"/>
              <a:gd name="T58" fmla="*/ 28 w 43"/>
              <a:gd name="T59" fmla="*/ 1 h 66"/>
              <a:gd name="T60" fmla="*/ 33 w 43"/>
              <a:gd name="T61" fmla="*/ 3 h 66"/>
              <a:gd name="T62" fmla="*/ 35 w 43"/>
              <a:gd name="T63" fmla="*/ 2 h 66"/>
              <a:gd name="T64" fmla="*/ 36 w 43"/>
              <a:gd name="T65" fmla="*/ 0 h 66"/>
              <a:gd name="T66" fmla="*/ 38 w 43"/>
              <a:gd name="T67" fmla="*/ 0 h 66"/>
              <a:gd name="T68" fmla="*/ 38 w 43"/>
              <a:gd name="T6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66">
                <a:moveTo>
                  <a:pt x="38" y="0"/>
                </a:moveTo>
                <a:lnTo>
                  <a:pt x="38" y="21"/>
                </a:lnTo>
                <a:lnTo>
                  <a:pt x="36" y="21"/>
                </a:lnTo>
                <a:cubicBezTo>
                  <a:pt x="34" y="15"/>
                  <a:pt x="32" y="10"/>
                  <a:pt x="29" y="8"/>
                </a:cubicBezTo>
                <a:cubicBezTo>
                  <a:pt x="27" y="5"/>
                  <a:pt x="23" y="4"/>
                  <a:pt x="19" y="4"/>
                </a:cubicBezTo>
                <a:cubicBezTo>
                  <a:pt x="16" y="4"/>
                  <a:pt x="13" y="5"/>
                  <a:pt x="11" y="7"/>
                </a:cubicBezTo>
                <a:cubicBezTo>
                  <a:pt x="9" y="8"/>
                  <a:pt x="8" y="10"/>
                  <a:pt x="8" y="12"/>
                </a:cubicBezTo>
                <a:cubicBezTo>
                  <a:pt x="8" y="15"/>
                  <a:pt x="9" y="17"/>
                  <a:pt x="11" y="19"/>
                </a:cubicBezTo>
                <a:cubicBezTo>
                  <a:pt x="12" y="21"/>
                  <a:pt x="15" y="23"/>
                  <a:pt x="19" y="25"/>
                </a:cubicBezTo>
                <a:lnTo>
                  <a:pt x="29" y="29"/>
                </a:lnTo>
                <a:cubicBezTo>
                  <a:pt x="38" y="34"/>
                  <a:pt x="43" y="40"/>
                  <a:pt x="43" y="47"/>
                </a:cubicBezTo>
                <a:cubicBezTo>
                  <a:pt x="43" y="53"/>
                  <a:pt x="41" y="58"/>
                  <a:pt x="37" y="61"/>
                </a:cubicBezTo>
                <a:cubicBezTo>
                  <a:pt x="32" y="65"/>
                  <a:pt x="27" y="66"/>
                  <a:pt x="22" y="66"/>
                </a:cubicBezTo>
                <a:cubicBezTo>
                  <a:pt x="18" y="66"/>
                  <a:pt x="14" y="66"/>
                  <a:pt x="9" y="64"/>
                </a:cubicBezTo>
                <a:cubicBezTo>
                  <a:pt x="8" y="64"/>
                  <a:pt x="6" y="64"/>
                  <a:pt x="5" y="64"/>
                </a:cubicBezTo>
                <a:cubicBezTo>
                  <a:pt x="4" y="64"/>
                  <a:pt x="3" y="64"/>
                  <a:pt x="3" y="65"/>
                </a:cubicBezTo>
                <a:lnTo>
                  <a:pt x="1" y="65"/>
                </a:lnTo>
                <a:lnTo>
                  <a:pt x="1" y="43"/>
                </a:lnTo>
                <a:lnTo>
                  <a:pt x="3" y="43"/>
                </a:lnTo>
                <a:cubicBezTo>
                  <a:pt x="4" y="49"/>
                  <a:pt x="7" y="54"/>
                  <a:pt x="10" y="57"/>
                </a:cubicBezTo>
                <a:cubicBezTo>
                  <a:pt x="14" y="61"/>
                  <a:pt x="18" y="62"/>
                  <a:pt x="22" y="62"/>
                </a:cubicBezTo>
                <a:cubicBezTo>
                  <a:pt x="25" y="62"/>
                  <a:pt x="28" y="61"/>
                  <a:pt x="30" y="60"/>
                </a:cubicBezTo>
                <a:cubicBezTo>
                  <a:pt x="32" y="58"/>
                  <a:pt x="33" y="55"/>
                  <a:pt x="33" y="53"/>
                </a:cubicBezTo>
                <a:cubicBezTo>
                  <a:pt x="33" y="50"/>
                  <a:pt x="32" y="47"/>
                  <a:pt x="30" y="45"/>
                </a:cubicBezTo>
                <a:cubicBezTo>
                  <a:pt x="27" y="43"/>
                  <a:pt x="23" y="40"/>
                  <a:pt x="16" y="37"/>
                </a:cubicBezTo>
                <a:cubicBezTo>
                  <a:pt x="10" y="34"/>
                  <a:pt x="5" y="31"/>
                  <a:pt x="3" y="28"/>
                </a:cubicBezTo>
                <a:cubicBezTo>
                  <a:pt x="1" y="25"/>
                  <a:pt x="0" y="22"/>
                  <a:pt x="0" y="18"/>
                </a:cubicBezTo>
                <a:cubicBezTo>
                  <a:pt x="0" y="13"/>
                  <a:pt x="2" y="9"/>
                  <a:pt x="6" y="5"/>
                </a:cubicBezTo>
                <a:cubicBezTo>
                  <a:pt x="9" y="2"/>
                  <a:pt x="14" y="0"/>
                  <a:pt x="19" y="0"/>
                </a:cubicBezTo>
                <a:cubicBezTo>
                  <a:pt x="22" y="0"/>
                  <a:pt x="25" y="0"/>
                  <a:pt x="28" y="1"/>
                </a:cubicBezTo>
                <a:cubicBezTo>
                  <a:pt x="31" y="2"/>
                  <a:pt x="32" y="3"/>
                  <a:pt x="33" y="3"/>
                </a:cubicBezTo>
                <a:cubicBezTo>
                  <a:pt x="34" y="3"/>
                  <a:pt x="34" y="2"/>
                  <a:pt x="35" y="2"/>
                </a:cubicBezTo>
                <a:cubicBezTo>
                  <a:pt x="35" y="2"/>
                  <a:pt x="36" y="1"/>
                  <a:pt x="36" y="0"/>
                </a:cubicBezTo>
                <a:lnTo>
                  <a:pt x="38" y="0"/>
                </a:lnTo>
                <a:close/>
                <a:moveTo>
                  <a:pt x="38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8" name="Freeform 323">
            <a:extLst>
              <a:ext uri="{FF2B5EF4-FFF2-40B4-BE49-F238E27FC236}">
                <a16:creationId xmlns:a16="http://schemas.microsoft.com/office/drawing/2014/main" id="{E6FBDC2B-FFA4-4B2F-988A-D66994041D11}"/>
              </a:ext>
            </a:extLst>
          </p:cNvPr>
          <p:cNvSpPr>
            <a:spLocks noEditPoints="1"/>
          </p:cNvSpPr>
          <p:nvPr/>
        </p:nvSpPr>
        <p:spPr bwMode="auto">
          <a:xfrm>
            <a:off x="10033413" y="3778292"/>
            <a:ext cx="61704" cy="137432"/>
          </a:xfrm>
          <a:custGeom>
            <a:avLst/>
            <a:gdLst>
              <a:gd name="T0" fmla="*/ 22 w 38"/>
              <a:gd name="T1" fmla="*/ 0 h 84"/>
              <a:gd name="T2" fmla="*/ 22 w 38"/>
              <a:gd name="T3" fmla="*/ 21 h 84"/>
              <a:gd name="T4" fmla="*/ 36 w 38"/>
              <a:gd name="T5" fmla="*/ 21 h 84"/>
              <a:gd name="T6" fmla="*/ 36 w 38"/>
              <a:gd name="T7" fmla="*/ 26 h 84"/>
              <a:gd name="T8" fmla="*/ 22 w 38"/>
              <a:gd name="T9" fmla="*/ 26 h 84"/>
              <a:gd name="T10" fmla="*/ 22 w 38"/>
              <a:gd name="T11" fmla="*/ 66 h 84"/>
              <a:gd name="T12" fmla="*/ 23 w 38"/>
              <a:gd name="T13" fmla="*/ 74 h 84"/>
              <a:gd name="T14" fmla="*/ 28 w 38"/>
              <a:gd name="T15" fmla="*/ 76 h 84"/>
              <a:gd name="T16" fmla="*/ 32 w 38"/>
              <a:gd name="T17" fmla="*/ 75 h 84"/>
              <a:gd name="T18" fmla="*/ 35 w 38"/>
              <a:gd name="T19" fmla="*/ 71 h 84"/>
              <a:gd name="T20" fmla="*/ 38 w 38"/>
              <a:gd name="T21" fmla="*/ 71 h 84"/>
              <a:gd name="T22" fmla="*/ 31 w 38"/>
              <a:gd name="T23" fmla="*/ 81 h 84"/>
              <a:gd name="T24" fmla="*/ 22 w 38"/>
              <a:gd name="T25" fmla="*/ 84 h 84"/>
              <a:gd name="T26" fmla="*/ 16 w 38"/>
              <a:gd name="T27" fmla="*/ 83 h 84"/>
              <a:gd name="T28" fmla="*/ 12 w 38"/>
              <a:gd name="T29" fmla="*/ 78 h 84"/>
              <a:gd name="T30" fmla="*/ 10 w 38"/>
              <a:gd name="T31" fmla="*/ 68 h 84"/>
              <a:gd name="T32" fmla="*/ 10 w 38"/>
              <a:gd name="T33" fmla="*/ 26 h 84"/>
              <a:gd name="T34" fmla="*/ 0 w 38"/>
              <a:gd name="T35" fmla="*/ 26 h 84"/>
              <a:gd name="T36" fmla="*/ 0 w 38"/>
              <a:gd name="T37" fmla="*/ 23 h 84"/>
              <a:gd name="T38" fmla="*/ 8 w 38"/>
              <a:gd name="T39" fmla="*/ 18 h 84"/>
              <a:gd name="T40" fmla="*/ 15 w 38"/>
              <a:gd name="T41" fmla="*/ 10 h 84"/>
              <a:gd name="T42" fmla="*/ 19 w 38"/>
              <a:gd name="T43" fmla="*/ 0 h 84"/>
              <a:gd name="T44" fmla="*/ 22 w 38"/>
              <a:gd name="T45" fmla="*/ 0 h 84"/>
              <a:gd name="T46" fmla="*/ 22 w 38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" h="84">
                <a:moveTo>
                  <a:pt x="22" y="0"/>
                </a:moveTo>
                <a:lnTo>
                  <a:pt x="22" y="21"/>
                </a:lnTo>
                <a:lnTo>
                  <a:pt x="36" y="21"/>
                </a:lnTo>
                <a:lnTo>
                  <a:pt x="36" y="26"/>
                </a:lnTo>
                <a:lnTo>
                  <a:pt x="22" y="26"/>
                </a:lnTo>
                <a:lnTo>
                  <a:pt x="22" y="66"/>
                </a:lnTo>
                <a:cubicBezTo>
                  <a:pt x="22" y="70"/>
                  <a:pt x="22" y="73"/>
                  <a:pt x="23" y="74"/>
                </a:cubicBezTo>
                <a:cubicBezTo>
                  <a:pt x="24" y="76"/>
                  <a:pt x="26" y="77"/>
                  <a:pt x="28" y="76"/>
                </a:cubicBezTo>
                <a:cubicBezTo>
                  <a:pt x="29" y="77"/>
                  <a:pt x="31" y="76"/>
                  <a:pt x="32" y="75"/>
                </a:cubicBezTo>
                <a:cubicBezTo>
                  <a:pt x="34" y="74"/>
                  <a:pt x="35" y="73"/>
                  <a:pt x="35" y="71"/>
                </a:cubicBezTo>
                <a:lnTo>
                  <a:pt x="38" y="71"/>
                </a:lnTo>
                <a:cubicBezTo>
                  <a:pt x="37" y="76"/>
                  <a:pt x="34" y="79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20" y="84"/>
                  <a:pt x="18" y="84"/>
                  <a:pt x="16" y="83"/>
                </a:cubicBezTo>
                <a:cubicBezTo>
                  <a:pt x="14" y="82"/>
                  <a:pt x="13" y="80"/>
                  <a:pt x="12" y="78"/>
                </a:cubicBezTo>
                <a:cubicBezTo>
                  <a:pt x="11" y="76"/>
                  <a:pt x="10" y="72"/>
                  <a:pt x="10" y="68"/>
                </a:cubicBezTo>
                <a:lnTo>
                  <a:pt x="10" y="26"/>
                </a:lnTo>
                <a:lnTo>
                  <a:pt x="0" y="26"/>
                </a:lnTo>
                <a:lnTo>
                  <a:pt x="0" y="23"/>
                </a:lnTo>
                <a:cubicBezTo>
                  <a:pt x="3" y="22"/>
                  <a:pt x="5" y="21"/>
                  <a:pt x="8" y="18"/>
                </a:cubicBezTo>
                <a:cubicBezTo>
                  <a:pt x="11" y="16"/>
                  <a:pt x="13" y="13"/>
                  <a:pt x="15" y="10"/>
                </a:cubicBezTo>
                <a:cubicBezTo>
                  <a:pt x="16" y="8"/>
                  <a:pt x="18" y="5"/>
                  <a:pt x="19" y="0"/>
                </a:cubicBez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9" name="Freeform 324">
            <a:extLst>
              <a:ext uri="{FF2B5EF4-FFF2-40B4-BE49-F238E27FC236}">
                <a16:creationId xmlns:a16="http://schemas.microsoft.com/office/drawing/2014/main" id="{3BA28D8B-1C41-4A60-B7FC-70D3739B69BF}"/>
              </a:ext>
            </a:extLst>
          </p:cNvPr>
          <p:cNvSpPr>
            <a:spLocks noEditPoints="1"/>
          </p:cNvSpPr>
          <p:nvPr/>
        </p:nvSpPr>
        <p:spPr bwMode="auto">
          <a:xfrm>
            <a:off x="10097922" y="3809145"/>
            <a:ext cx="74326" cy="105178"/>
          </a:xfrm>
          <a:custGeom>
            <a:avLst/>
            <a:gdLst>
              <a:gd name="T0" fmla="*/ 22 w 46"/>
              <a:gd name="T1" fmla="*/ 0 h 64"/>
              <a:gd name="T2" fmla="*/ 22 w 46"/>
              <a:gd name="T3" fmla="*/ 14 h 64"/>
              <a:gd name="T4" fmla="*/ 38 w 46"/>
              <a:gd name="T5" fmla="*/ 0 h 64"/>
              <a:gd name="T6" fmla="*/ 44 w 46"/>
              <a:gd name="T7" fmla="*/ 2 h 64"/>
              <a:gd name="T8" fmla="*/ 46 w 46"/>
              <a:gd name="T9" fmla="*/ 7 h 64"/>
              <a:gd name="T10" fmla="*/ 45 w 46"/>
              <a:gd name="T11" fmla="*/ 12 h 64"/>
              <a:gd name="T12" fmla="*/ 40 w 46"/>
              <a:gd name="T13" fmla="*/ 14 h 64"/>
              <a:gd name="T14" fmla="*/ 35 w 46"/>
              <a:gd name="T15" fmla="*/ 12 h 64"/>
              <a:gd name="T16" fmla="*/ 31 w 46"/>
              <a:gd name="T17" fmla="*/ 9 h 64"/>
              <a:gd name="T18" fmla="*/ 28 w 46"/>
              <a:gd name="T19" fmla="*/ 11 h 64"/>
              <a:gd name="T20" fmla="*/ 22 w 46"/>
              <a:gd name="T21" fmla="*/ 20 h 64"/>
              <a:gd name="T22" fmla="*/ 22 w 46"/>
              <a:gd name="T23" fmla="*/ 50 h 64"/>
              <a:gd name="T24" fmla="*/ 23 w 46"/>
              <a:gd name="T25" fmla="*/ 58 h 64"/>
              <a:gd name="T26" fmla="*/ 26 w 46"/>
              <a:gd name="T27" fmla="*/ 61 h 64"/>
              <a:gd name="T28" fmla="*/ 33 w 46"/>
              <a:gd name="T29" fmla="*/ 62 h 64"/>
              <a:gd name="T30" fmla="*/ 33 w 46"/>
              <a:gd name="T31" fmla="*/ 64 h 64"/>
              <a:gd name="T32" fmla="*/ 0 w 46"/>
              <a:gd name="T33" fmla="*/ 64 h 64"/>
              <a:gd name="T34" fmla="*/ 0 w 46"/>
              <a:gd name="T35" fmla="*/ 62 h 64"/>
              <a:gd name="T36" fmla="*/ 8 w 46"/>
              <a:gd name="T37" fmla="*/ 60 h 64"/>
              <a:gd name="T38" fmla="*/ 10 w 46"/>
              <a:gd name="T39" fmla="*/ 57 h 64"/>
              <a:gd name="T40" fmla="*/ 10 w 46"/>
              <a:gd name="T41" fmla="*/ 50 h 64"/>
              <a:gd name="T42" fmla="*/ 10 w 46"/>
              <a:gd name="T43" fmla="*/ 26 h 64"/>
              <a:gd name="T44" fmla="*/ 10 w 46"/>
              <a:gd name="T45" fmla="*/ 13 h 64"/>
              <a:gd name="T46" fmla="*/ 8 w 46"/>
              <a:gd name="T47" fmla="*/ 10 h 64"/>
              <a:gd name="T48" fmla="*/ 5 w 46"/>
              <a:gd name="T49" fmla="*/ 9 h 64"/>
              <a:gd name="T50" fmla="*/ 0 w 46"/>
              <a:gd name="T51" fmla="*/ 10 h 64"/>
              <a:gd name="T52" fmla="*/ 0 w 46"/>
              <a:gd name="T53" fmla="*/ 8 h 64"/>
              <a:gd name="T54" fmla="*/ 19 w 46"/>
              <a:gd name="T55" fmla="*/ 0 h 64"/>
              <a:gd name="T56" fmla="*/ 22 w 46"/>
              <a:gd name="T57" fmla="*/ 0 h 64"/>
              <a:gd name="T58" fmla="*/ 22 w 46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64">
                <a:moveTo>
                  <a:pt x="22" y="0"/>
                </a:moveTo>
                <a:lnTo>
                  <a:pt x="22" y="14"/>
                </a:lnTo>
                <a:cubicBezTo>
                  <a:pt x="27" y="5"/>
                  <a:pt x="32" y="0"/>
                  <a:pt x="38" y="0"/>
                </a:cubicBezTo>
                <a:cubicBezTo>
                  <a:pt x="40" y="0"/>
                  <a:pt x="42" y="1"/>
                  <a:pt x="44" y="2"/>
                </a:cubicBezTo>
                <a:cubicBezTo>
                  <a:pt x="46" y="4"/>
                  <a:pt x="46" y="6"/>
                  <a:pt x="46" y="7"/>
                </a:cubicBezTo>
                <a:cubicBezTo>
                  <a:pt x="46" y="9"/>
                  <a:pt x="46" y="11"/>
                  <a:pt x="45" y="12"/>
                </a:cubicBezTo>
                <a:cubicBezTo>
                  <a:pt x="43" y="13"/>
                  <a:pt x="42" y="14"/>
                  <a:pt x="40" y="14"/>
                </a:cubicBezTo>
                <a:cubicBezTo>
                  <a:pt x="39" y="14"/>
                  <a:pt x="37" y="13"/>
                  <a:pt x="35" y="12"/>
                </a:cubicBezTo>
                <a:cubicBezTo>
                  <a:pt x="33" y="10"/>
                  <a:pt x="32" y="9"/>
                  <a:pt x="31" y="9"/>
                </a:cubicBezTo>
                <a:cubicBezTo>
                  <a:pt x="30" y="9"/>
                  <a:pt x="29" y="10"/>
                  <a:pt x="28" y="11"/>
                </a:cubicBezTo>
                <a:cubicBezTo>
                  <a:pt x="26" y="13"/>
                  <a:pt x="24" y="16"/>
                  <a:pt x="22" y="20"/>
                </a:cubicBezTo>
                <a:lnTo>
                  <a:pt x="22" y="50"/>
                </a:lnTo>
                <a:cubicBezTo>
                  <a:pt x="22" y="53"/>
                  <a:pt x="22" y="56"/>
                  <a:pt x="23" y="58"/>
                </a:cubicBezTo>
                <a:cubicBezTo>
                  <a:pt x="23" y="59"/>
                  <a:pt x="24" y="60"/>
                  <a:pt x="26" y="61"/>
                </a:cubicBezTo>
                <a:cubicBezTo>
                  <a:pt x="27" y="62"/>
                  <a:pt x="30" y="62"/>
                  <a:pt x="33" y="62"/>
                </a:cubicBezTo>
                <a:lnTo>
                  <a:pt x="33" y="64"/>
                </a:lnTo>
                <a:lnTo>
                  <a:pt x="0" y="64"/>
                </a:lnTo>
                <a:lnTo>
                  <a:pt x="0" y="62"/>
                </a:lnTo>
                <a:cubicBezTo>
                  <a:pt x="4" y="62"/>
                  <a:pt x="6" y="61"/>
                  <a:pt x="8" y="60"/>
                </a:cubicBezTo>
                <a:cubicBezTo>
                  <a:pt x="9" y="60"/>
                  <a:pt x="9" y="59"/>
                  <a:pt x="10" y="57"/>
                </a:cubicBezTo>
                <a:cubicBezTo>
                  <a:pt x="10" y="56"/>
                  <a:pt x="10" y="54"/>
                  <a:pt x="10" y="50"/>
                </a:cubicBezTo>
                <a:lnTo>
                  <a:pt x="10" y="26"/>
                </a:lnTo>
                <a:cubicBezTo>
                  <a:pt x="10" y="19"/>
                  <a:pt x="10" y="14"/>
                  <a:pt x="10" y="13"/>
                </a:cubicBezTo>
                <a:cubicBezTo>
                  <a:pt x="10" y="12"/>
                  <a:pt x="9" y="11"/>
                  <a:pt x="8" y="10"/>
                </a:cubicBezTo>
                <a:cubicBezTo>
                  <a:pt x="7" y="9"/>
                  <a:pt x="6" y="9"/>
                  <a:pt x="5" y="9"/>
                </a:cubicBezTo>
                <a:cubicBezTo>
                  <a:pt x="4" y="9"/>
                  <a:pt x="2" y="9"/>
                  <a:pt x="0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0" name="Freeform 325">
            <a:extLst>
              <a:ext uri="{FF2B5EF4-FFF2-40B4-BE49-F238E27FC236}">
                <a16:creationId xmlns:a16="http://schemas.microsoft.com/office/drawing/2014/main" id="{FB1AAC0A-06B6-44D0-9832-E6136A0F5C79}"/>
              </a:ext>
            </a:extLst>
          </p:cNvPr>
          <p:cNvSpPr>
            <a:spLocks noEditPoints="1"/>
          </p:cNvSpPr>
          <p:nvPr/>
        </p:nvSpPr>
        <p:spPr bwMode="auto">
          <a:xfrm>
            <a:off x="10179259" y="3755855"/>
            <a:ext cx="49083" cy="158468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2 w 31"/>
              <a:gd name="T19" fmla="*/ 33 h 97"/>
              <a:gd name="T20" fmla="*/ 22 w 31"/>
              <a:gd name="T21" fmla="*/ 83 h 97"/>
              <a:gd name="T22" fmla="*/ 22 w 31"/>
              <a:gd name="T23" fmla="*/ 91 h 97"/>
              <a:gd name="T24" fmla="*/ 25 w 31"/>
              <a:gd name="T25" fmla="*/ 94 h 97"/>
              <a:gd name="T26" fmla="*/ 31 w 31"/>
              <a:gd name="T27" fmla="*/ 95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5 h 97"/>
              <a:gd name="T34" fmla="*/ 7 w 31"/>
              <a:gd name="T35" fmla="*/ 94 h 97"/>
              <a:gd name="T36" fmla="*/ 9 w 31"/>
              <a:gd name="T37" fmla="*/ 91 h 97"/>
              <a:gd name="T38" fmla="*/ 10 w 31"/>
              <a:gd name="T39" fmla="*/ 83 h 97"/>
              <a:gd name="T40" fmla="*/ 10 w 31"/>
              <a:gd name="T41" fmla="*/ 59 h 97"/>
              <a:gd name="T42" fmla="*/ 10 w 31"/>
              <a:gd name="T43" fmla="*/ 46 h 97"/>
              <a:gd name="T44" fmla="*/ 8 w 31"/>
              <a:gd name="T45" fmla="*/ 43 h 97"/>
              <a:gd name="T46" fmla="*/ 5 w 31"/>
              <a:gd name="T47" fmla="*/ 42 h 97"/>
              <a:gd name="T48" fmla="*/ 1 w 31"/>
              <a:gd name="T49" fmla="*/ 43 h 97"/>
              <a:gd name="T50" fmla="*/ 0 w 31"/>
              <a:gd name="T51" fmla="*/ 41 h 97"/>
              <a:gd name="T52" fmla="*/ 19 w 31"/>
              <a:gd name="T53" fmla="*/ 33 h 97"/>
              <a:gd name="T54" fmla="*/ 22 w 31"/>
              <a:gd name="T55" fmla="*/ 33 h 97"/>
              <a:gd name="T56" fmla="*/ 22 w 31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19" y="1"/>
                  <a:pt x="21" y="2"/>
                </a:cubicBezTo>
                <a:cubicBezTo>
                  <a:pt x="22" y="4"/>
                  <a:pt x="23" y="5"/>
                  <a:pt x="23" y="7"/>
                </a:cubicBezTo>
                <a:cubicBezTo>
                  <a:pt x="23" y="9"/>
                  <a:pt x="22" y="11"/>
                  <a:pt x="21" y="12"/>
                </a:cubicBezTo>
                <a:cubicBezTo>
                  <a:pt x="19" y="13"/>
                  <a:pt x="18" y="14"/>
                  <a:pt x="16" y="14"/>
                </a:cubicBezTo>
                <a:cubicBezTo>
                  <a:pt x="14" y="14"/>
                  <a:pt x="12" y="13"/>
                  <a:pt x="11" y="12"/>
                </a:cubicBezTo>
                <a:cubicBezTo>
                  <a:pt x="9" y="11"/>
                  <a:pt x="9" y="9"/>
                  <a:pt x="9" y="7"/>
                </a:cubicBezTo>
                <a:cubicBezTo>
                  <a:pt x="9" y="5"/>
                  <a:pt x="9" y="4"/>
                  <a:pt x="11" y="2"/>
                </a:cubicBezTo>
                <a:cubicBezTo>
                  <a:pt x="12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2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5"/>
                  <a:pt x="28" y="95"/>
                  <a:pt x="31" y="95"/>
                </a:cubicBezTo>
                <a:lnTo>
                  <a:pt x="31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5"/>
                  <a:pt x="7" y="94"/>
                </a:cubicBezTo>
                <a:cubicBezTo>
                  <a:pt x="8" y="93"/>
                  <a:pt x="9" y="93"/>
                  <a:pt x="9" y="91"/>
                </a:cubicBezTo>
                <a:cubicBezTo>
                  <a:pt x="10" y="90"/>
                  <a:pt x="10" y="87"/>
                  <a:pt x="10" y="83"/>
                </a:cubicBezTo>
                <a:lnTo>
                  <a:pt x="10" y="59"/>
                </a:lnTo>
                <a:cubicBezTo>
                  <a:pt x="10" y="52"/>
                  <a:pt x="10" y="48"/>
                  <a:pt x="10" y="46"/>
                </a:cubicBezTo>
                <a:cubicBezTo>
                  <a:pt x="9" y="45"/>
                  <a:pt x="9" y="43"/>
                  <a:pt x="8" y="43"/>
                </a:cubicBezTo>
                <a:cubicBezTo>
                  <a:pt x="7" y="42"/>
                  <a:pt x="6" y="42"/>
                  <a:pt x="5" y="42"/>
                </a:cubicBezTo>
                <a:cubicBezTo>
                  <a:pt x="4" y="42"/>
                  <a:pt x="2" y="42"/>
                  <a:pt x="1" y="43"/>
                </a:cubicBezTo>
                <a:lnTo>
                  <a:pt x="0" y="41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1" name="Freeform 326">
            <a:extLst>
              <a:ext uri="{FF2B5EF4-FFF2-40B4-BE49-F238E27FC236}">
                <a16:creationId xmlns:a16="http://schemas.microsoft.com/office/drawing/2014/main" id="{682F105C-F181-4AE3-BFA1-7E195E9F292A}"/>
              </a:ext>
            </a:extLst>
          </p:cNvPr>
          <p:cNvSpPr>
            <a:spLocks noEditPoints="1"/>
          </p:cNvSpPr>
          <p:nvPr/>
        </p:nvSpPr>
        <p:spPr bwMode="auto">
          <a:xfrm>
            <a:off x="10242366" y="3809145"/>
            <a:ext cx="92556" cy="107983"/>
          </a:xfrm>
          <a:custGeom>
            <a:avLst/>
            <a:gdLst>
              <a:gd name="T0" fmla="*/ 35 w 57"/>
              <a:gd name="T1" fmla="*/ 55 h 66"/>
              <a:gd name="T2" fmla="*/ 23 w 57"/>
              <a:gd name="T3" fmla="*/ 64 h 66"/>
              <a:gd name="T4" fmla="*/ 15 w 57"/>
              <a:gd name="T5" fmla="*/ 66 h 66"/>
              <a:gd name="T6" fmla="*/ 5 w 57"/>
              <a:gd name="T7" fmla="*/ 61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0 h 66"/>
              <a:gd name="T18" fmla="*/ 32 w 57"/>
              <a:gd name="T19" fmla="*/ 8 h 66"/>
              <a:gd name="T20" fmla="*/ 24 w 57"/>
              <a:gd name="T21" fmla="*/ 4 h 66"/>
              <a:gd name="T22" fmla="*/ 17 w 57"/>
              <a:gd name="T23" fmla="*/ 6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9 w 57"/>
              <a:gd name="T31" fmla="*/ 22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9 h 66"/>
              <a:gd name="T44" fmla="*/ 47 w 57"/>
              <a:gd name="T45" fmla="*/ 21 h 66"/>
              <a:gd name="T46" fmla="*/ 47 w 57"/>
              <a:gd name="T47" fmla="*/ 43 h 66"/>
              <a:gd name="T48" fmla="*/ 47 w 57"/>
              <a:gd name="T49" fmla="*/ 54 h 66"/>
              <a:gd name="T50" fmla="*/ 48 w 57"/>
              <a:gd name="T51" fmla="*/ 56 h 66"/>
              <a:gd name="T52" fmla="*/ 50 w 57"/>
              <a:gd name="T53" fmla="*/ 57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5 h 66"/>
              <a:gd name="T60" fmla="*/ 43 w 57"/>
              <a:gd name="T61" fmla="*/ 66 h 66"/>
              <a:gd name="T62" fmla="*/ 37 w 57"/>
              <a:gd name="T63" fmla="*/ 63 h 66"/>
              <a:gd name="T64" fmla="*/ 35 w 57"/>
              <a:gd name="T65" fmla="*/ 55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39 h 66"/>
              <a:gd name="T74" fmla="*/ 12 w 57"/>
              <a:gd name="T75" fmla="*/ 46 h 66"/>
              <a:gd name="T76" fmla="*/ 15 w 57"/>
              <a:gd name="T77" fmla="*/ 54 h 66"/>
              <a:gd name="T78" fmla="*/ 22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5"/>
                </a:moveTo>
                <a:cubicBezTo>
                  <a:pt x="29" y="60"/>
                  <a:pt x="25" y="63"/>
                  <a:pt x="23" y="64"/>
                </a:cubicBezTo>
                <a:cubicBezTo>
                  <a:pt x="21" y="65"/>
                  <a:pt x="18" y="66"/>
                  <a:pt x="15" y="66"/>
                </a:cubicBezTo>
                <a:cubicBezTo>
                  <a:pt x="11" y="66"/>
                  <a:pt x="7" y="64"/>
                  <a:pt x="5" y="61"/>
                </a:cubicBezTo>
                <a:cubicBezTo>
                  <a:pt x="2" y="58"/>
                  <a:pt x="0" y="54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8"/>
                </a:cubicBezTo>
                <a:cubicBezTo>
                  <a:pt x="30" y="5"/>
                  <a:pt x="27" y="4"/>
                  <a:pt x="24" y="4"/>
                </a:cubicBezTo>
                <a:cubicBezTo>
                  <a:pt x="21" y="4"/>
                  <a:pt x="18" y="5"/>
                  <a:pt x="17" y="6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19"/>
                  <a:pt x="13" y="21"/>
                </a:cubicBezTo>
                <a:cubicBezTo>
                  <a:pt x="12" y="22"/>
                  <a:pt x="10" y="22"/>
                  <a:pt x="9" y="22"/>
                </a:cubicBezTo>
                <a:cubicBezTo>
                  <a:pt x="7" y="22"/>
                  <a:pt x="5" y="22"/>
                  <a:pt x="4" y="21"/>
                </a:cubicBezTo>
                <a:cubicBezTo>
                  <a:pt x="3" y="19"/>
                  <a:pt x="3" y="18"/>
                  <a:pt x="3" y="16"/>
                </a:cubicBezTo>
                <a:cubicBezTo>
                  <a:pt x="3" y="12"/>
                  <a:pt x="5" y="8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4"/>
                  <a:pt x="44" y="6"/>
                  <a:pt x="45" y="9"/>
                </a:cubicBezTo>
                <a:cubicBezTo>
                  <a:pt x="46" y="11"/>
                  <a:pt x="46" y="15"/>
                  <a:pt x="47" y="21"/>
                </a:cubicBezTo>
                <a:lnTo>
                  <a:pt x="47" y="43"/>
                </a:lnTo>
                <a:cubicBezTo>
                  <a:pt x="46" y="49"/>
                  <a:pt x="47" y="52"/>
                  <a:pt x="47" y="54"/>
                </a:cubicBezTo>
                <a:cubicBezTo>
                  <a:pt x="47" y="55"/>
                  <a:pt x="47" y="56"/>
                  <a:pt x="48" y="56"/>
                </a:cubicBezTo>
                <a:cubicBezTo>
                  <a:pt x="49" y="57"/>
                  <a:pt x="49" y="57"/>
                  <a:pt x="50" y="57"/>
                </a:cubicBezTo>
                <a:cubicBezTo>
                  <a:pt x="51" y="57"/>
                  <a:pt x="51" y="57"/>
                  <a:pt x="52" y="57"/>
                </a:cubicBezTo>
                <a:cubicBezTo>
                  <a:pt x="53" y="56"/>
                  <a:pt x="55" y="54"/>
                  <a:pt x="57" y="52"/>
                </a:cubicBezTo>
                <a:lnTo>
                  <a:pt x="57" y="55"/>
                </a:lnTo>
                <a:cubicBezTo>
                  <a:pt x="52" y="62"/>
                  <a:pt x="47" y="66"/>
                  <a:pt x="43" y="66"/>
                </a:cubicBezTo>
                <a:cubicBezTo>
                  <a:pt x="40" y="66"/>
                  <a:pt x="39" y="65"/>
                  <a:pt x="37" y="63"/>
                </a:cubicBezTo>
                <a:cubicBezTo>
                  <a:pt x="36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39"/>
                </a:cubicBezTo>
                <a:cubicBezTo>
                  <a:pt x="13" y="41"/>
                  <a:pt x="12" y="44"/>
                  <a:pt x="12" y="46"/>
                </a:cubicBezTo>
                <a:cubicBezTo>
                  <a:pt x="12" y="50"/>
                  <a:pt x="13" y="52"/>
                  <a:pt x="15" y="54"/>
                </a:cubicBezTo>
                <a:cubicBezTo>
                  <a:pt x="17" y="57"/>
                  <a:pt x="19" y="58"/>
                  <a:pt x="22" y="58"/>
                </a:cubicBezTo>
                <a:cubicBezTo>
                  <a:pt x="25" y="58"/>
                  <a:pt x="30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2" name="Freeform 327">
            <a:extLst>
              <a:ext uri="{FF2B5EF4-FFF2-40B4-BE49-F238E27FC236}">
                <a16:creationId xmlns:a16="http://schemas.microsoft.com/office/drawing/2014/main" id="{CA5E66EC-7B0D-4C8F-AAB1-6E5809F49667}"/>
              </a:ext>
            </a:extLst>
          </p:cNvPr>
          <p:cNvSpPr>
            <a:spLocks noEditPoints="1"/>
          </p:cNvSpPr>
          <p:nvPr/>
        </p:nvSpPr>
        <p:spPr bwMode="auto">
          <a:xfrm>
            <a:off x="6837410" y="1750465"/>
            <a:ext cx="136030" cy="157066"/>
          </a:xfrm>
          <a:custGeom>
            <a:avLst/>
            <a:gdLst>
              <a:gd name="T0" fmla="*/ 79 w 83"/>
              <a:gd name="T1" fmla="*/ 0 h 97"/>
              <a:gd name="T2" fmla="*/ 81 w 83"/>
              <a:gd name="T3" fmla="*/ 32 h 97"/>
              <a:gd name="T4" fmla="*/ 79 w 83"/>
              <a:gd name="T5" fmla="*/ 32 h 97"/>
              <a:gd name="T6" fmla="*/ 67 w 83"/>
              <a:gd name="T7" fmla="*/ 11 h 97"/>
              <a:gd name="T8" fmla="*/ 48 w 83"/>
              <a:gd name="T9" fmla="*/ 5 h 97"/>
              <a:gd name="T10" fmla="*/ 31 w 83"/>
              <a:gd name="T11" fmla="*/ 10 h 97"/>
              <a:gd name="T12" fmla="*/ 19 w 83"/>
              <a:gd name="T13" fmla="*/ 25 h 97"/>
              <a:gd name="T14" fmla="*/ 15 w 83"/>
              <a:gd name="T15" fmla="*/ 50 h 97"/>
              <a:gd name="T16" fmla="*/ 19 w 83"/>
              <a:gd name="T17" fmla="*/ 72 h 97"/>
              <a:gd name="T18" fmla="*/ 31 w 83"/>
              <a:gd name="T19" fmla="*/ 86 h 97"/>
              <a:gd name="T20" fmla="*/ 50 w 83"/>
              <a:gd name="T21" fmla="*/ 91 h 97"/>
              <a:gd name="T22" fmla="*/ 66 w 83"/>
              <a:gd name="T23" fmla="*/ 87 h 97"/>
              <a:gd name="T24" fmla="*/ 81 w 83"/>
              <a:gd name="T25" fmla="*/ 72 h 97"/>
              <a:gd name="T26" fmla="*/ 83 w 83"/>
              <a:gd name="T27" fmla="*/ 73 h 97"/>
              <a:gd name="T28" fmla="*/ 67 w 83"/>
              <a:gd name="T29" fmla="*/ 91 h 97"/>
              <a:gd name="T30" fmla="*/ 45 w 83"/>
              <a:gd name="T31" fmla="*/ 97 h 97"/>
              <a:gd name="T32" fmla="*/ 9 w 83"/>
              <a:gd name="T33" fmla="*/ 80 h 97"/>
              <a:gd name="T34" fmla="*/ 0 w 83"/>
              <a:gd name="T35" fmla="*/ 50 h 97"/>
              <a:gd name="T36" fmla="*/ 6 w 83"/>
              <a:gd name="T37" fmla="*/ 24 h 97"/>
              <a:gd name="T38" fmla="*/ 23 w 83"/>
              <a:gd name="T39" fmla="*/ 6 h 97"/>
              <a:gd name="T40" fmla="*/ 47 w 83"/>
              <a:gd name="T41" fmla="*/ 0 h 97"/>
              <a:gd name="T42" fmla="*/ 67 w 83"/>
              <a:gd name="T43" fmla="*/ 5 h 97"/>
              <a:gd name="T44" fmla="*/ 71 w 83"/>
              <a:gd name="T45" fmla="*/ 6 h 97"/>
              <a:gd name="T46" fmla="*/ 74 w 83"/>
              <a:gd name="T47" fmla="*/ 5 h 97"/>
              <a:gd name="T48" fmla="*/ 76 w 83"/>
              <a:gd name="T49" fmla="*/ 0 h 97"/>
              <a:gd name="T50" fmla="*/ 79 w 83"/>
              <a:gd name="T51" fmla="*/ 0 h 97"/>
              <a:gd name="T52" fmla="*/ 79 w 83"/>
              <a:gd name="T5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7">
                <a:moveTo>
                  <a:pt x="79" y="0"/>
                </a:moveTo>
                <a:lnTo>
                  <a:pt x="81" y="32"/>
                </a:lnTo>
                <a:lnTo>
                  <a:pt x="79" y="32"/>
                </a:lnTo>
                <a:cubicBezTo>
                  <a:pt x="76" y="22"/>
                  <a:pt x="72" y="15"/>
                  <a:pt x="67" y="11"/>
                </a:cubicBezTo>
                <a:cubicBezTo>
                  <a:pt x="61" y="7"/>
                  <a:pt x="55" y="5"/>
                  <a:pt x="48" y="5"/>
                </a:cubicBezTo>
                <a:cubicBezTo>
                  <a:pt x="42" y="5"/>
                  <a:pt x="36" y="7"/>
                  <a:pt x="31" y="10"/>
                </a:cubicBezTo>
                <a:cubicBezTo>
                  <a:pt x="26" y="13"/>
                  <a:pt x="22" y="18"/>
                  <a:pt x="19" y="25"/>
                </a:cubicBezTo>
                <a:cubicBezTo>
                  <a:pt x="16" y="32"/>
                  <a:pt x="15" y="40"/>
                  <a:pt x="15" y="50"/>
                </a:cubicBezTo>
                <a:cubicBezTo>
                  <a:pt x="15" y="58"/>
                  <a:pt x="16" y="66"/>
                  <a:pt x="19" y="72"/>
                </a:cubicBezTo>
                <a:cubicBezTo>
                  <a:pt x="22" y="78"/>
                  <a:pt x="26" y="83"/>
                  <a:pt x="31" y="86"/>
                </a:cubicBezTo>
                <a:cubicBezTo>
                  <a:pt x="37" y="89"/>
                  <a:pt x="43" y="91"/>
                  <a:pt x="50" y="91"/>
                </a:cubicBezTo>
                <a:cubicBezTo>
                  <a:pt x="56" y="91"/>
                  <a:pt x="61" y="90"/>
                  <a:pt x="66" y="87"/>
                </a:cubicBezTo>
                <a:cubicBezTo>
                  <a:pt x="70" y="85"/>
                  <a:pt x="75" y="80"/>
                  <a:pt x="81" y="72"/>
                </a:cubicBezTo>
                <a:lnTo>
                  <a:pt x="83" y="73"/>
                </a:lnTo>
                <a:cubicBezTo>
                  <a:pt x="78" y="81"/>
                  <a:pt x="73" y="87"/>
                  <a:pt x="67" y="91"/>
                </a:cubicBezTo>
                <a:cubicBezTo>
                  <a:pt x="61" y="95"/>
                  <a:pt x="53" y="97"/>
                  <a:pt x="45" y="97"/>
                </a:cubicBezTo>
                <a:cubicBezTo>
                  <a:pt x="29" y="97"/>
                  <a:pt x="17" y="91"/>
                  <a:pt x="9" y="80"/>
                </a:cubicBezTo>
                <a:cubicBezTo>
                  <a:pt x="3" y="71"/>
                  <a:pt x="0" y="61"/>
                  <a:pt x="0" y="50"/>
                </a:cubicBezTo>
                <a:cubicBezTo>
                  <a:pt x="0" y="41"/>
                  <a:pt x="2" y="32"/>
                  <a:pt x="6" y="24"/>
                </a:cubicBezTo>
                <a:cubicBezTo>
                  <a:pt x="10" y="17"/>
                  <a:pt x="16" y="11"/>
                  <a:pt x="23" y="6"/>
                </a:cubicBezTo>
                <a:cubicBezTo>
                  <a:pt x="30" y="2"/>
                  <a:pt x="38" y="0"/>
                  <a:pt x="47" y="0"/>
                </a:cubicBezTo>
                <a:cubicBezTo>
                  <a:pt x="53" y="0"/>
                  <a:pt x="60" y="2"/>
                  <a:pt x="67" y="5"/>
                </a:cubicBezTo>
                <a:cubicBezTo>
                  <a:pt x="68" y="6"/>
                  <a:pt x="70" y="7"/>
                  <a:pt x="71" y="6"/>
                </a:cubicBezTo>
                <a:cubicBezTo>
                  <a:pt x="72" y="7"/>
                  <a:pt x="73" y="6"/>
                  <a:pt x="74" y="5"/>
                </a:cubicBezTo>
                <a:cubicBezTo>
                  <a:pt x="75" y="4"/>
                  <a:pt x="76" y="2"/>
                  <a:pt x="76" y="0"/>
                </a:cubicBezTo>
                <a:lnTo>
                  <a:pt x="79" y="0"/>
                </a:lnTo>
                <a:close/>
                <a:moveTo>
                  <a:pt x="79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3" name="Freeform 328">
            <a:extLst>
              <a:ext uri="{FF2B5EF4-FFF2-40B4-BE49-F238E27FC236}">
                <a16:creationId xmlns:a16="http://schemas.microsoft.com/office/drawing/2014/main" id="{AAE5AE6F-B09E-4060-8C40-8D2433DB230B}"/>
              </a:ext>
            </a:extLst>
          </p:cNvPr>
          <p:cNvSpPr>
            <a:spLocks noEditPoints="1"/>
          </p:cNvSpPr>
          <p:nvPr/>
        </p:nvSpPr>
        <p:spPr bwMode="auto">
          <a:xfrm>
            <a:off x="6983256" y="1798145"/>
            <a:ext cx="74326" cy="106580"/>
          </a:xfrm>
          <a:custGeom>
            <a:avLst/>
            <a:gdLst>
              <a:gd name="T0" fmla="*/ 22 w 46"/>
              <a:gd name="T1" fmla="*/ 0 h 65"/>
              <a:gd name="T2" fmla="*/ 22 w 46"/>
              <a:gd name="T3" fmla="*/ 14 h 65"/>
              <a:gd name="T4" fmla="*/ 38 w 46"/>
              <a:gd name="T5" fmla="*/ 0 h 65"/>
              <a:gd name="T6" fmla="*/ 44 w 46"/>
              <a:gd name="T7" fmla="*/ 3 h 65"/>
              <a:gd name="T8" fmla="*/ 46 w 46"/>
              <a:gd name="T9" fmla="*/ 8 h 65"/>
              <a:gd name="T10" fmla="*/ 45 w 46"/>
              <a:gd name="T11" fmla="*/ 13 h 65"/>
              <a:gd name="T12" fmla="*/ 40 w 46"/>
              <a:gd name="T13" fmla="*/ 14 h 65"/>
              <a:gd name="T14" fmla="*/ 35 w 46"/>
              <a:gd name="T15" fmla="*/ 12 h 65"/>
              <a:gd name="T16" fmla="*/ 31 w 46"/>
              <a:gd name="T17" fmla="*/ 10 h 65"/>
              <a:gd name="T18" fmla="*/ 28 w 46"/>
              <a:gd name="T19" fmla="*/ 11 h 65"/>
              <a:gd name="T20" fmla="*/ 22 w 46"/>
              <a:gd name="T21" fmla="*/ 20 h 65"/>
              <a:gd name="T22" fmla="*/ 22 w 46"/>
              <a:gd name="T23" fmla="*/ 50 h 65"/>
              <a:gd name="T24" fmla="*/ 23 w 46"/>
              <a:gd name="T25" fmla="*/ 58 h 65"/>
              <a:gd name="T26" fmla="*/ 26 w 46"/>
              <a:gd name="T27" fmla="*/ 61 h 65"/>
              <a:gd name="T28" fmla="*/ 33 w 46"/>
              <a:gd name="T29" fmla="*/ 62 h 65"/>
              <a:gd name="T30" fmla="*/ 33 w 46"/>
              <a:gd name="T31" fmla="*/ 65 h 65"/>
              <a:gd name="T32" fmla="*/ 0 w 46"/>
              <a:gd name="T33" fmla="*/ 65 h 65"/>
              <a:gd name="T34" fmla="*/ 0 w 46"/>
              <a:gd name="T35" fmla="*/ 62 h 65"/>
              <a:gd name="T36" fmla="*/ 8 w 46"/>
              <a:gd name="T37" fmla="*/ 61 h 65"/>
              <a:gd name="T38" fmla="*/ 10 w 46"/>
              <a:gd name="T39" fmla="*/ 57 h 65"/>
              <a:gd name="T40" fmla="*/ 10 w 46"/>
              <a:gd name="T41" fmla="*/ 51 h 65"/>
              <a:gd name="T42" fmla="*/ 10 w 46"/>
              <a:gd name="T43" fmla="*/ 27 h 65"/>
              <a:gd name="T44" fmla="*/ 10 w 46"/>
              <a:gd name="T45" fmla="*/ 13 h 65"/>
              <a:gd name="T46" fmla="*/ 8 w 46"/>
              <a:gd name="T47" fmla="*/ 11 h 65"/>
              <a:gd name="T48" fmla="*/ 5 w 46"/>
              <a:gd name="T49" fmla="*/ 10 h 65"/>
              <a:gd name="T50" fmla="*/ 0 w 46"/>
              <a:gd name="T51" fmla="*/ 11 h 65"/>
              <a:gd name="T52" fmla="*/ 0 w 46"/>
              <a:gd name="T53" fmla="*/ 8 h 65"/>
              <a:gd name="T54" fmla="*/ 19 w 46"/>
              <a:gd name="T55" fmla="*/ 0 h 65"/>
              <a:gd name="T56" fmla="*/ 22 w 46"/>
              <a:gd name="T57" fmla="*/ 0 h 65"/>
              <a:gd name="T58" fmla="*/ 22 w 46"/>
              <a:gd name="T5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65">
                <a:moveTo>
                  <a:pt x="22" y="0"/>
                </a:moveTo>
                <a:lnTo>
                  <a:pt x="22" y="14"/>
                </a:lnTo>
                <a:cubicBezTo>
                  <a:pt x="27" y="5"/>
                  <a:pt x="32" y="0"/>
                  <a:pt x="38" y="0"/>
                </a:cubicBezTo>
                <a:cubicBezTo>
                  <a:pt x="40" y="0"/>
                  <a:pt x="42" y="1"/>
                  <a:pt x="44" y="3"/>
                </a:cubicBezTo>
                <a:cubicBezTo>
                  <a:pt x="45" y="4"/>
                  <a:pt x="46" y="6"/>
                  <a:pt x="46" y="8"/>
                </a:cubicBezTo>
                <a:cubicBezTo>
                  <a:pt x="46" y="10"/>
                  <a:pt x="46" y="11"/>
                  <a:pt x="45" y="13"/>
                </a:cubicBezTo>
                <a:cubicBezTo>
                  <a:pt x="43" y="14"/>
                  <a:pt x="42" y="14"/>
                  <a:pt x="40" y="14"/>
                </a:cubicBezTo>
                <a:cubicBezTo>
                  <a:pt x="39" y="14"/>
                  <a:pt x="37" y="14"/>
                  <a:pt x="35" y="12"/>
                </a:cubicBezTo>
                <a:cubicBezTo>
                  <a:pt x="33" y="11"/>
                  <a:pt x="31" y="10"/>
                  <a:pt x="31" y="10"/>
                </a:cubicBezTo>
                <a:cubicBezTo>
                  <a:pt x="30" y="10"/>
                  <a:pt x="29" y="10"/>
                  <a:pt x="28" y="11"/>
                </a:cubicBezTo>
                <a:cubicBezTo>
                  <a:pt x="26" y="13"/>
                  <a:pt x="24" y="16"/>
                  <a:pt x="22" y="20"/>
                </a:cubicBezTo>
                <a:lnTo>
                  <a:pt x="22" y="50"/>
                </a:lnTo>
                <a:cubicBezTo>
                  <a:pt x="22" y="54"/>
                  <a:pt x="22" y="56"/>
                  <a:pt x="23" y="58"/>
                </a:cubicBezTo>
                <a:cubicBezTo>
                  <a:pt x="23" y="59"/>
                  <a:pt x="24" y="60"/>
                  <a:pt x="26" y="61"/>
                </a:cubicBezTo>
                <a:cubicBezTo>
                  <a:pt x="27" y="62"/>
                  <a:pt x="30" y="62"/>
                  <a:pt x="33" y="62"/>
                </a:cubicBezTo>
                <a:lnTo>
                  <a:pt x="33" y="65"/>
                </a:lnTo>
                <a:lnTo>
                  <a:pt x="0" y="65"/>
                </a:lnTo>
                <a:lnTo>
                  <a:pt x="0" y="62"/>
                </a:lnTo>
                <a:cubicBezTo>
                  <a:pt x="4" y="62"/>
                  <a:pt x="6" y="62"/>
                  <a:pt x="8" y="61"/>
                </a:cubicBezTo>
                <a:cubicBezTo>
                  <a:pt x="9" y="60"/>
                  <a:pt x="9" y="59"/>
                  <a:pt x="10" y="57"/>
                </a:cubicBezTo>
                <a:cubicBezTo>
                  <a:pt x="10" y="57"/>
                  <a:pt x="10" y="54"/>
                  <a:pt x="10" y="51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10" y="12"/>
                  <a:pt x="9" y="11"/>
                  <a:pt x="8" y="11"/>
                </a:cubicBezTo>
                <a:cubicBezTo>
                  <a:pt x="7" y="10"/>
                  <a:pt x="6" y="10"/>
                  <a:pt x="5" y="10"/>
                </a:cubicBezTo>
                <a:cubicBezTo>
                  <a:pt x="4" y="10"/>
                  <a:pt x="2" y="10"/>
                  <a:pt x="0" y="11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4" name="Freeform 329">
            <a:extLst>
              <a:ext uri="{FF2B5EF4-FFF2-40B4-BE49-F238E27FC236}">
                <a16:creationId xmlns:a16="http://schemas.microsoft.com/office/drawing/2014/main" id="{E96F8AE1-9E9F-4B47-9DC9-45F1780E5E8D}"/>
              </a:ext>
            </a:extLst>
          </p:cNvPr>
          <p:cNvSpPr>
            <a:spLocks noEditPoints="1"/>
          </p:cNvSpPr>
          <p:nvPr/>
        </p:nvSpPr>
        <p:spPr bwMode="auto">
          <a:xfrm>
            <a:off x="7064594" y="1798145"/>
            <a:ext cx="98166" cy="109385"/>
          </a:xfrm>
          <a:custGeom>
            <a:avLst/>
            <a:gdLst>
              <a:gd name="T0" fmla="*/ 31 w 61"/>
              <a:gd name="T1" fmla="*/ 0 h 67"/>
              <a:gd name="T2" fmla="*/ 53 w 61"/>
              <a:gd name="T3" fmla="*/ 11 h 67"/>
              <a:gd name="T4" fmla="*/ 61 w 61"/>
              <a:gd name="T5" fmla="*/ 32 h 67"/>
              <a:gd name="T6" fmla="*/ 57 w 61"/>
              <a:gd name="T7" fmla="*/ 49 h 67"/>
              <a:gd name="T8" fmla="*/ 45 w 61"/>
              <a:gd name="T9" fmla="*/ 62 h 67"/>
              <a:gd name="T10" fmla="*/ 30 w 61"/>
              <a:gd name="T11" fmla="*/ 67 h 67"/>
              <a:gd name="T12" fmla="*/ 7 w 61"/>
              <a:gd name="T13" fmla="*/ 55 h 67"/>
              <a:gd name="T14" fmla="*/ 0 w 61"/>
              <a:gd name="T15" fmla="*/ 34 h 67"/>
              <a:gd name="T16" fmla="*/ 4 w 61"/>
              <a:gd name="T17" fmla="*/ 17 h 67"/>
              <a:gd name="T18" fmla="*/ 16 w 61"/>
              <a:gd name="T19" fmla="*/ 5 h 67"/>
              <a:gd name="T20" fmla="*/ 31 w 61"/>
              <a:gd name="T21" fmla="*/ 0 h 67"/>
              <a:gd name="T22" fmla="*/ 28 w 61"/>
              <a:gd name="T23" fmla="*/ 5 h 67"/>
              <a:gd name="T24" fmla="*/ 21 w 61"/>
              <a:gd name="T25" fmla="*/ 7 h 67"/>
              <a:gd name="T26" fmla="*/ 15 w 61"/>
              <a:gd name="T27" fmla="*/ 15 h 67"/>
              <a:gd name="T28" fmla="*/ 13 w 61"/>
              <a:gd name="T29" fmla="*/ 28 h 67"/>
              <a:gd name="T30" fmla="*/ 18 w 61"/>
              <a:gd name="T31" fmla="*/ 52 h 67"/>
              <a:gd name="T32" fmla="*/ 33 w 61"/>
              <a:gd name="T33" fmla="*/ 62 h 67"/>
              <a:gd name="T34" fmla="*/ 44 w 61"/>
              <a:gd name="T35" fmla="*/ 56 h 67"/>
              <a:gd name="T36" fmla="*/ 48 w 61"/>
              <a:gd name="T37" fmla="*/ 38 h 67"/>
              <a:gd name="T38" fmla="*/ 41 w 61"/>
              <a:gd name="T39" fmla="*/ 11 h 67"/>
              <a:gd name="T40" fmla="*/ 28 w 61"/>
              <a:gd name="T41" fmla="*/ 5 h 67"/>
              <a:gd name="T42" fmla="*/ 28 w 61"/>
              <a:gd name="T4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7">
                <a:moveTo>
                  <a:pt x="31" y="0"/>
                </a:moveTo>
                <a:cubicBezTo>
                  <a:pt x="40" y="0"/>
                  <a:pt x="48" y="4"/>
                  <a:pt x="53" y="11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8"/>
                  <a:pt x="59" y="44"/>
                  <a:pt x="57" y="49"/>
                </a:cubicBezTo>
                <a:cubicBezTo>
                  <a:pt x="54" y="55"/>
                  <a:pt x="50" y="60"/>
                  <a:pt x="45" y="62"/>
                </a:cubicBezTo>
                <a:cubicBezTo>
                  <a:pt x="41" y="65"/>
                  <a:pt x="35" y="67"/>
                  <a:pt x="30" y="67"/>
                </a:cubicBezTo>
                <a:cubicBezTo>
                  <a:pt x="20" y="67"/>
                  <a:pt x="13" y="63"/>
                  <a:pt x="7" y="55"/>
                </a:cubicBezTo>
                <a:cubicBezTo>
                  <a:pt x="3" y="49"/>
                  <a:pt x="0" y="42"/>
                  <a:pt x="0" y="34"/>
                </a:cubicBezTo>
                <a:cubicBezTo>
                  <a:pt x="0" y="28"/>
                  <a:pt x="2" y="23"/>
                  <a:pt x="4" y="17"/>
                </a:cubicBezTo>
                <a:cubicBezTo>
                  <a:pt x="7" y="11"/>
                  <a:pt x="11" y="7"/>
                  <a:pt x="16" y="5"/>
                </a:cubicBezTo>
                <a:cubicBezTo>
                  <a:pt x="20" y="2"/>
                  <a:pt x="25" y="0"/>
                  <a:pt x="31" y="0"/>
                </a:cubicBezTo>
                <a:close/>
                <a:moveTo>
                  <a:pt x="28" y="5"/>
                </a:moveTo>
                <a:cubicBezTo>
                  <a:pt x="26" y="5"/>
                  <a:pt x="23" y="6"/>
                  <a:pt x="21" y="7"/>
                </a:cubicBezTo>
                <a:cubicBezTo>
                  <a:pt x="19" y="8"/>
                  <a:pt x="17" y="11"/>
                  <a:pt x="15" y="15"/>
                </a:cubicBezTo>
                <a:cubicBezTo>
                  <a:pt x="14" y="18"/>
                  <a:pt x="13" y="23"/>
                  <a:pt x="13" y="28"/>
                </a:cubicBezTo>
                <a:cubicBezTo>
                  <a:pt x="13" y="38"/>
                  <a:pt x="15" y="45"/>
                  <a:pt x="18" y="52"/>
                </a:cubicBezTo>
                <a:cubicBezTo>
                  <a:pt x="22" y="59"/>
                  <a:pt x="27" y="62"/>
                  <a:pt x="33" y="62"/>
                </a:cubicBezTo>
                <a:cubicBezTo>
                  <a:pt x="37" y="62"/>
                  <a:pt x="41" y="60"/>
                  <a:pt x="44" y="56"/>
                </a:cubicBezTo>
                <a:cubicBezTo>
                  <a:pt x="46" y="53"/>
                  <a:pt x="48" y="47"/>
                  <a:pt x="48" y="38"/>
                </a:cubicBezTo>
                <a:cubicBezTo>
                  <a:pt x="48" y="27"/>
                  <a:pt x="45" y="18"/>
                  <a:pt x="41" y="11"/>
                </a:cubicBezTo>
                <a:cubicBezTo>
                  <a:pt x="37" y="7"/>
                  <a:pt x="33" y="5"/>
                  <a:pt x="28" y="5"/>
                </a:cubicBezTo>
                <a:close/>
                <a:moveTo>
                  <a:pt x="28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5" name="Freeform 330">
            <a:extLst>
              <a:ext uri="{FF2B5EF4-FFF2-40B4-BE49-F238E27FC236}">
                <a16:creationId xmlns:a16="http://schemas.microsoft.com/office/drawing/2014/main" id="{EAF99C0C-25B4-4C46-9168-56DFE89AD20C}"/>
              </a:ext>
            </a:extLst>
          </p:cNvPr>
          <p:cNvSpPr>
            <a:spLocks noEditPoints="1"/>
          </p:cNvSpPr>
          <p:nvPr/>
        </p:nvSpPr>
        <p:spPr bwMode="auto">
          <a:xfrm>
            <a:off x="7178186" y="1798145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5 w 57"/>
              <a:gd name="T7" fmla="*/ 62 h 66"/>
              <a:gd name="T8" fmla="*/ 0 w 57"/>
              <a:gd name="T9" fmla="*/ 50 h 66"/>
              <a:gd name="T10" fmla="*/ 3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4 w 57"/>
              <a:gd name="T21" fmla="*/ 5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9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7 w 57"/>
              <a:gd name="T45" fmla="*/ 22 h 66"/>
              <a:gd name="T46" fmla="*/ 47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8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8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2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6"/>
                  <a:pt x="18" y="66"/>
                  <a:pt x="15" y="66"/>
                </a:cubicBezTo>
                <a:cubicBezTo>
                  <a:pt x="11" y="66"/>
                  <a:pt x="7" y="65"/>
                  <a:pt x="5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3" y="42"/>
                </a:cubicBezTo>
                <a:cubicBezTo>
                  <a:pt x="4" y="39"/>
                  <a:pt x="8" y="36"/>
                  <a:pt x="12" y="33"/>
                </a:cubicBezTo>
                <a:cubicBezTo>
                  <a:pt x="17" y="31"/>
                  <a:pt x="25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5"/>
                  <a:pt x="24" y="5"/>
                </a:cubicBezTo>
                <a:cubicBezTo>
                  <a:pt x="21" y="5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2" y="22"/>
                  <a:pt x="10" y="23"/>
                  <a:pt x="9" y="23"/>
                </a:cubicBezTo>
                <a:cubicBezTo>
                  <a:pt x="7" y="23"/>
                  <a:pt x="6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5"/>
                  <a:pt x="44" y="7"/>
                  <a:pt x="45" y="10"/>
                </a:cubicBezTo>
                <a:cubicBezTo>
                  <a:pt x="46" y="12"/>
                  <a:pt x="47" y="16"/>
                  <a:pt x="47" y="22"/>
                </a:cubicBezTo>
                <a:lnTo>
                  <a:pt x="47" y="43"/>
                </a:lnTo>
                <a:cubicBezTo>
                  <a:pt x="47" y="49"/>
                  <a:pt x="47" y="53"/>
                  <a:pt x="47" y="54"/>
                </a:cubicBezTo>
                <a:cubicBezTo>
                  <a:pt x="47" y="55"/>
                  <a:pt x="48" y="56"/>
                  <a:pt x="48" y="57"/>
                </a:cubicBezTo>
                <a:cubicBezTo>
                  <a:pt x="49" y="57"/>
                  <a:pt x="49" y="58"/>
                  <a:pt x="50" y="58"/>
                </a:cubicBezTo>
                <a:cubicBezTo>
                  <a:pt x="51" y="58"/>
                  <a:pt x="51" y="57"/>
                  <a:pt x="52" y="57"/>
                </a:cubicBezTo>
                <a:cubicBezTo>
                  <a:pt x="53" y="56"/>
                  <a:pt x="55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9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8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3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2" y="58"/>
                </a:cubicBezTo>
                <a:cubicBezTo>
                  <a:pt x="25" y="58"/>
                  <a:pt x="30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6" name="Freeform 331">
            <a:extLst>
              <a:ext uri="{FF2B5EF4-FFF2-40B4-BE49-F238E27FC236}">
                <a16:creationId xmlns:a16="http://schemas.microsoft.com/office/drawing/2014/main" id="{9CC97C28-12CD-474B-BB3A-891857FDE4EE}"/>
              </a:ext>
            </a:extLst>
          </p:cNvPr>
          <p:cNvSpPr>
            <a:spLocks noEditPoints="1"/>
          </p:cNvSpPr>
          <p:nvPr/>
        </p:nvSpPr>
        <p:spPr bwMode="auto">
          <a:xfrm>
            <a:off x="7273547" y="1770098"/>
            <a:ext cx="61704" cy="136030"/>
          </a:xfrm>
          <a:custGeom>
            <a:avLst/>
            <a:gdLst>
              <a:gd name="T0" fmla="*/ 21 w 38"/>
              <a:gd name="T1" fmla="*/ 0 h 84"/>
              <a:gd name="T2" fmla="*/ 21 w 38"/>
              <a:gd name="T3" fmla="*/ 20 h 84"/>
              <a:gd name="T4" fmla="*/ 36 w 38"/>
              <a:gd name="T5" fmla="*/ 20 h 84"/>
              <a:gd name="T6" fmla="*/ 36 w 38"/>
              <a:gd name="T7" fmla="*/ 25 h 84"/>
              <a:gd name="T8" fmla="*/ 21 w 38"/>
              <a:gd name="T9" fmla="*/ 25 h 84"/>
              <a:gd name="T10" fmla="*/ 21 w 38"/>
              <a:gd name="T11" fmla="*/ 66 h 84"/>
              <a:gd name="T12" fmla="*/ 23 w 38"/>
              <a:gd name="T13" fmla="*/ 74 h 84"/>
              <a:gd name="T14" fmla="*/ 27 w 38"/>
              <a:gd name="T15" fmla="*/ 76 h 84"/>
              <a:gd name="T16" fmla="*/ 32 w 38"/>
              <a:gd name="T17" fmla="*/ 75 h 84"/>
              <a:gd name="T18" fmla="*/ 35 w 38"/>
              <a:gd name="T19" fmla="*/ 70 h 84"/>
              <a:gd name="T20" fmla="*/ 38 w 38"/>
              <a:gd name="T21" fmla="*/ 70 h 84"/>
              <a:gd name="T22" fmla="*/ 31 w 38"/>
              <a:gd name="T23" fmla="*/ 81 h 84"/>
              <a:gd name="T24" fmla="*/ 22 w 38"/>
              <a:gd name="T25" fmla="*/ 84 h 84"/>
              <a:gd name="T26" fmla="*/ 16 w 38"/>
              <a:gd name="T27" fmla="*/ 82 h 84"/>
              <a:gd name="T28" fmla="*/ 11 w 38"/>
              <a:gd name="T29" fmla="*/ 77 h 84"/>
              <a:gd name="T30" fmla="*/ 10 w 38"/>
              <a:gd name="T31" fmla="*/ 67 h 84"/>
              <a:gd name="T32" fmla="*/ 10 w 38"/>
              <a:gd name="T33" fmla="*/ 25 h 84"/>
              <a:gd name="T34" fmla="*/ 0 w 38"/>
              <a:gd name="T35" fmla="*/ 25 h 84"/>
              <a:gd name="T36" fmla="*/ 0 w 38"/>
              <a:gd name="T37" fmla="*/ 23 h 84"/>
              <a:gd name="T38" fmla="*/ 8 w 38"/>
              <a:gd name="T39" fmla="*/ 18 h 84"/>
              <a:gd name="T40" fmla="*/ 15 w 38"/>
              <a:gd name="T41" fmla="*/ 9 h 84"/>
              <a:gd name="T42" fmla="*/ 19 w 38"/>
              <a:gd name="T43" fmla="*/ 0 h 84"/>
              <a:gd name="T44" fmla="*/ 21 w 38"/>
              <a:gd name="T45" fmla="*/ 0 h 84"/>
              <a:gd name="T46" fmla="*/ 21 w 38"/>
              <a:gd name="T4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" h="84">
                <a:moveTo>
                  <a:pt x="21" y="0"/>
                </a:moveTo>
                <a:lnTo>
                  <a:pt x="21" y="20"/>
                </a:lnTo>
                <a:lnTo>
                  <a:pt x="36" y="20"/>
                </a:lnTo>
                <a:lnTo>
                  <a:pt x="36" y="25"/>
                </a:lnTo>
                <a:lnTo>
                  <a:pt x="21" y="25"/>
                </a:lnTo>
                <a:lnTo>
                  <a:pt x="21" y="66"/>
                </a:lnTo>
                <a:cubicBezTo>
                  <a:pt x="21" y="70"/>
                  <a:pt x="22" y="72"/>
                  <a:pt x="23" y="74"/>
                </a:cubicBezTo>
                <a:cubicBezTo>
                  <a:pt x="24" y="75"/>
                  <a:pt x="26" y="76"/>
                  <a:pt x="27" y="76"/>
                </a:cubicBezTo>
                <a:cubicBezTo>
                  <a:pt x="29" y="76"/>
                  <a:pt x="30" y="76"/>
                  <a:pt x="32" y="75"/>
                </a:cubicBezTo>
                <a:cubicBezTo>
                  <a:pt x="33" y="74"/>
                  <a:pt x="34" y="72"/>
                  <a:pt x="35" y="70"/>
                </a:cubicBezTo>
                <a:lnTo>
                  <a:pt x="38" y="70"/>
                </a:lnTo>
                <a:cubicBezTo>
                  <a:pt x="36" y="75"/>
                  <a:pt x="34" y="78"/>
                  <a:pt x="31" y="81"/>
                </a:cubicBezTo>
                <a:cubicBezTo>
                  <a:pt x="28" y="83"/>
                  <a:pt x="25" y="84"/>
                  <a:pt x="22" y="84"/>
                </a:cubicBezTo>
                <a:cubicBezTo>
                  <a:pt x="20" y="84"/>
                  <a:pt x="18" y="83"/>
                  <a:pt x="16" y="82"/>
                </a:cubicBezTo>
                <a:cubicBezTo>
                  <a:pt x="14" y="81"/>
                  <a:pt x="12" y="79"/>
                  <a:pt x="11" y="77"/>
                </a:cubicBezTo>
                <a:cubicBezTo>
                  <a:pt x="10" y="75"/>
                  <a:pt x="10" y="72"/>
                  <a:pt x="10" y="67"/>
                </a:cubicBezTo>
                <a:lnTo>
                  <a:pt x="10" y="25"/>
                </a:lnTo>
                <a:lnTo>
                  <a:pt x="0" y="25"/>
                </a:lnTo>
                <a:lnTo>
                  <a:pt x="0" y="23"/>
                </a:lnTo>
                <a:cubicBezTo>
                  <a:pt x="2" y="22"/>
                  <a:pt x="5" y="20"/>
                  <a:pt x="8" y="18"/>
                </a:cubicBezTo>
                <a:cubicBezTo>
                  <a:pt x="10" y="15"/>
                  <a:pt x="13" y="12"/>
                  <a:pt x="15" y="9"/>
                </a:cubicBezTo>
                <a:cubicBezTo>
                  <a:pt x="16" y="7"/>
                  <a:pt x="17" y="4"/>
                  <a:pt x="19" y="0"/>
                </a:cubicBezTo>
                <a:lnTo>
                  <a:pt x="21" y="0"/>
                </a:lnTo>
                <a:close/>
                <a:moveTo>
                  <a:pt x="21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7" name="Freeform 332">
            <a:extLst>
              <a:ext uri="{FF2B5EF4-FFF2-40B4-BE49-F238E27FC236}">
                <a16:creationId xmlns:a16="http://schemas.microsoft.com/office/drawing/2014/main" id="{C397F7DB-3EC7-456D-B359-7F9E67467A5B}"/>
              </a:ext>
            </a:extLst>
          </p:cNvPr>
          <p:cNvSpPr>
            <a:spLocks noEditPoints="1"/>
          </p:cNvSpPr>
          <p:nvPr/>
        </p:nvSpPr>
        <p:spPr bwMode="auto">
          <a:xfrm>
            <a:off x="7342263" y="1746258"/>
            <a:ext cx="50485" cy="158468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1 w 31"/>
              <a:gd name="T19" fmla="*/ 32 h 97"/>
              <a:gd name="T20" fmla="*/ 21 w 31"/>
              <a:gd name="T21" fmla="*/ 83 h 97"/>
              <a:gd name="T22" fmla="*/ 22 w 31"/>
              <a:gd name="T23" fmla="*/ 91 h 97"/>
              <a:gd name="T24" fmla="*/ 25 w 31"/>
              <a:gd name="T25" fmla="*/ 93 h 97"/>
              <a:gd name="T26" fmla="*/ 31 w 31"/>
              <a:gd name="T27" fmla="*/ 94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4 h 97"/>
              <a:gd name="T34" fmla="*/ 7 w 31"/>
              <a:gd name="T35" fmla="*/ 94 h 97"/>
              <a:gd name="T36" fmla="*/ 9 w 31"/>
              <a:gd name="T37" fmla="*/ 91 h 97"/>
              <a:gd name="T38" fmla="*/ 10 w 31"/>
              <a:gd name="T39" fmla="*/ 83 h 97"/>
              <a:gd name="T40" fmla="*/ 10 w 31"/>
              <a:gd name="T41" fmla="*/ 59 h 97"/>
              <a:gd name="T42" fmla="*/ 10 w 31"/>
              <a:gd name="T43" fmla="*/ 45 h 97"/>
              <a:gd name="T44" fmla="*/ 8 w 31"/>
              <a:gd name="T45" fmla="*/ 42 h 97"/>
              <a:gd name="T46" fmla="*/ 5 w 31"/>
              <a:gd name="T47" fmla="*/ 42 h 97"/>
              <a:gd name="T48" fmla="*/ 1 w 31"/>
              <a:gd name="T49" fmla="*/ 43 h 97"/>
              <a:gd name="T50" fmla="*/ 0 w 31"/>
              <a:gd name="T51" fmla="*/ 40 h 97"/>
              <a:gd name="T52" fmla="*/ 19 w 31"/>
              <a:gd name="T53" fmla="*/ 32 h 97"/>
              <a:gd name="T54" fmla="*/ 21 w 31"/>
              <a:gd name="T55" fmla="*/ 32 h 97"/>
              <a:gd name="T56" fmla="*/ 21 w 31"/>
              <a:gd name="T57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19" y="0"/>
                  <a:pt x="21" y="2"/>
                </a:cubicBezTo>
                <a:cubicBezTo>
                  <a:pt x="22" y="3"/>
                  <a:pt x="23" y="5"/>
                  <a:pt x="23" y="7"/>
                </a:cubicBezTo>
                <a:cubicBezTo>
                  <a:pt x="23" y="9"/>
                  <a:pt x="22" y="10"/>
                  <a:pt x="21" y="12"/>
                </a:cubicBezTo>
                <a:cubicBezTo>
                  <a:pt x="19" y="13"/>
                  <a:pt x="18" y="14"/>
                  <a:pt x="16" y="14"/>
                </a:cubicBezTo>
                <a:cubicBezTo>
                  <a:pt x="14" y="14"/>
                  <a:pt x="12" y="13"/>
                  <a:pt x="11" y="12"/>
                </a:cubicBezTo>
                <a:cubicBezTo>
                  <a:pt x="9" y="10"/>
                  <a:pt x="9" y="9"/>
                  <a:pt x="9" y="7"/>
                </a:cubicBezTo>
                <a:cubicBezTo>
                  <a:pt x="9" y="5"/>
                  <a:pt x="9" y="3"/>
                  <a:pt x="11" y="2"/>
                </a:cubicBezTo>
                <a:cubicBezTo>
                  <a:pt x="12" y="0"/>
                  <a:pt x="14" y="0"/>
                  <a:pt x="16" y="0"/>
                </a:cubicBezTo>
                <a:close/>
                <a:moveTo>
                  <a:pt x="21" y="32"/>
                </a:moveTo>
                <a:lnTo>
                  <a:pt x="21" y="83"/>
                </a:lnTo>
                <a:cubicBezTo>
                  <a:pt x="21" y="87"/>
                  <a:pt x="22" y="89"/>
                  <a:pt x="22" y="91"/>
                </a:cubicBezTo>
                <a:cubicBezTo>
                  <a:pt x="23" y="92"/>
                  <a:pt x="24" y="93"/>
                  <a:pt x="25" y="93"/>
                </a:cubicBezTo>
                <a:cubicBezTo>
                  <a:pt x="26" y="94"/>
                  <a:pt x="28" y="94"/>
                  <a:pt x="31" y="94"/>
                </a:cubicBezTo>
                <a:lnTo>
                  <a:pt x="31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4"/>
                  <a:pt x="6" y="94"/>
                  <a:pt x="7" y="94"/>
                </a:cubicBezTo>
                <a:cubicBezTo>
                  <a:pt x="8" y="93"/>
                  <a:pt x="9" y="92"/>
                  <a:pt x="9" y="91"/>
                </a:cubicBezTo>
                <a:cubicBezTo>
                  <a:pt x="10" y="89"/>
                  <a:pt x="10" y="87"/>
                  <a:pt x="10" y="83"/>
                </a:cubicBezTo>
                <a:lnTo>
                  <a:pt x="10" y="59"/>
                </a:lnTo>
                <a:cubicBezTo>
                  <a:pt x="10" y="52"/>
                  <a:pt x="10" y="47"/>
                  <a:pt x="10" y="45"/>
                </a:cubicBezTo>
                <a:cubicBezTo>
                  <a:pt x="9" y="44"/>
                  <a:pt x="9" y="43"/>
                  <a:pt x="8" y="42"/>
                </a:cubicBezTo>
                <a:cubicBezTo>
                  <a:pt x="7" y="42"/>
                  <a:pt x="6" y="42"/>
                  <a:pt x="5" y="42"/>
                </a:cubicBezTo>
                <a:cubicBezTo>
                  <a:pt x="4" y="42"/>
                  <a:pt x="2" y="42"/>
                  <a:pt x="1" y="43"/>
                </a:cubicBezTo>
                <a:lnTo>
                  <a:pt x="0" y="40"/>
                </a:lnTo>
                <a:lnTo>
                  <a:pt x="19" y="32"/>
                </a:lnTo>
                <a:lnTo>
                  <a:pt x="21" y="32"/>
                </a:lnTo>
                <a:close/>
                <a:moveTo>
                  <a:pt x="21" y="3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8" name="Freeform 333">
            <a:extLst>
              <a:ext uri="{FF2B5EF4-FFF2-40B4-BE49-F238E27FC236}">
                <a16:creationId xmlns:a16="http://schemas.microsoft.com/office/drawing/2014/main" id="{4E6C02CC-71D7-4306-BC63-69141D95E45F}"/>
              </a:ext>
            </a:extLst>
          </p:cNvPr>
          <p:cNvSpPr>
            <a:spLocks noEditPoints="1"/>
          </p:cNvSpPr>
          <p:nvPr/>
        </p:nvSpPr>
        <p:spPr bwMode="auto">
          <a:xfrm>
            <a:off x="7405370" y="1798145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5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4 w 57"/>
              <a:gd name="T21" fmla="*/ 5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9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7 w 57"/>
              <a:gd name="T45" fmla="*/ 22 h 66"/>
              <a:gd name="T46" fmla="*/ 47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8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8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2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6"/>
                  <a:pt x="18" y="66"/>
                  <a:pt x="15" y="66"/>
                </a:cubicBezTo>
                <a:cubicBezTo>
                  <a:pt x="11" y="66"/>
                  <a:pt x="7" y="65"/>
                  <a:pt x="5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5"/>
                  <a:pt x="24" y="5"/>
                </a:cubicBezTo>
                <a:cubicBezTo>
                  <a:pt x="21" y="5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2" y="22"/>
                  <a:pt x="10" y="23"/>
                  <a:pt x="9" y="23"/>
                </a:cubicBezTo>
                <a:cubicBezTo>
                  <a:pt x="7" y="23"/>
                  <a:pt x="5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5"/>
                  <a:pt x="44" y="7"/>
                  <a:pt x="45" y="10"/>
                </a:cubicBezTo>
                <a:cubicBezTo>
                  <a:pt x="46" y="12"/>
                  <a:pt x="46" y="16"/>
                  <a:pt x="47" y="22"/>
                </a:cubicBezTo>
                <a:lnTo>
                  <a:pt x="47" y="43"/>
                </a:lnTo>
                <a:cubicBezTo>
                  <a:pt x="46" y="49"/>
                  <a:pt x="47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8"/>
                  <a:pt x="50" y="58"/>
                </a:cubicBezTo>
                <a:cubicBezTo>
                  <a:pt x="50" y="58"/>
                  <a:pt x="51" y="57"/>
                  <a:pt x="52" y="57"/>
                </a:cubicBezTo>
                <a:cubicBezTo>
                  <a:pt x="53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9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8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3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2" y="58"/>
                </a:cubicBezTo>
                <a:cubicBezTo>
                  <a:pt x="25" y="58"/>
                  <a:pt x="30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9" name="Freeform 334">
            <a:extLst>
              <a:ext uri="{FF2B5EF4-FFF2-40B4-BE49-F238E27FC236}">
                <a16:creationId xmlns:a16="http://schemas.microsoft.com/office/drawing/2014/main" id="{0F2F6928-0B97-4D02-A61B-20748DEC813E}"/>
              </a:ext>
            </a:extLst>
          </p:cNvPr>
          <p:cNvSpPr>
            <a:spLocks noEditPoints="1"/>
          </p:cNvSpPr>
          <p:nvPr/>
        </p:nvSpPr>
        <p:spPr bwMode="auto">
          <a:xfrm>
            <a:off x="8100946" y="1935578"/>
            <a:ext cx="99568" cy="157066"/>
          </a:xfrm>
          <a:custGeom>
            <a:avLst/>
            <a:gdLst>
              <a:gd name="T0" fmla="*/ 55 w 61"/>
              <a:gd name="T1" fmla="*/ 0 h 97"/>
              <a:gd name="T2" fmla="*/ 55 w 61"/>
              <a:gd name="T3" fmla="*/ 32 h 97"/>
              <a:gd name="T4" fmla="*/ 53 w 61"/>
              <a:gd name="T5" fmla="*/ 32 h 97"/>
              <a:gd name="T6" fmla="*/ 48 w 61"/>
              <a:gd name="T7" fmla="*/ 18 h 97"/>
              <a:gd name="T8" fmla="*/ 39 w 61"/>
              <a:gd name="T9" fmla="*/ 9 h 97"/>
              <a:gd name="T10" fmla="*/ 27 w 61"/>
              <a:gd name="T11" fmla="*/ 6 h 97"/>
              <a:gd name="T12" fmla="*/ 15 w 61"/>
              <a:gd name="T13" fmla="*/ 10 h 97"/>
              <a:gd name="T14" fmla="*/ 11 w 61"/>
              <a:gd name="T15" fmla="*/ 20 h 97"/>
              <a:gd name="T16" fmla="*/ 14 w 61"/>
              <a:gd name="T17" fmla="*/ 28 h 97"/>
              <a:gd name="T18" fmla="*/ 34 w 61"/>
              <a:gd name="T19" fmla="*/ 41 h 97"/>
              <a:gd name="T20" fmla="*/ 52 w 61"/>
              <a:gd name="T21" fmla="*/ 52 h 97"/>
              <a:gd name="T22" fmla="*/ 59 w 61"/>
              <a:gd name="T23" fmla="*/ 61 h 97"/>
              <a:gd name="T24" fmla="*/ 61 w 61"/>
              <a:gd name="T25" fmla="*/ 72 h 97"/>
              <a:gd name="T26" fmla="*/ 53 w 61"/>
              <a:gd name="T27" fmla="*/ 90 h 97"/>
              <a:gd name="T28" fmla="*/ 32 w 61"/>
              <a:gd name="T29" fmla="*/ 97 h 97"/>
              <a:gd name="T30" fmla="*/ 25 w 61"/>
              <a:gd name="T31" fmla="*/ 97 h 97"/>
              <a:gd name="T32" fmla="*/ 16 w 61"/>
              <a:gd name="T33" fmla="*/ 94 h 97"/>
              <a:gd name="T34" fmla="*/ 7 w 61"/>
              <a:gd name="T35" fmla="*/ 92 h 97"/>
              <a:gd name="T36" fmla="*/ 5 w 61"/>
              <a:gd name="T37" fmla="*/ 93 h 97"/>
              <a:gd name="T38" fmla="*/ 3 w 61"/>
              <a:gd name="T39" fmla="*/ 97 h 97"/>
              <a:gd name="T40" fmla="*/ 1 w 61"/>
              <a:gd name="T41" fmla="*/ 97 h 97"/>
              <a:gd name="T42" fmla="*/ 1 w 61"/>
              <a:gd name="T43" fmla="*/ 66 h 97"/>
              <a:gd name="T44" fmla="*/ 3 w 61"/>
              <a:gd name="T45" fmla="*/ 66 h 97"/>
              <a:gd name="T46" fmla="*/ 8 w 61"/>
              <a:gd name="T47" fmla="*/ 80 h 97"/>
              <a:gd name="T48" fmla="*/ 17 w 61"/>
              <a:gd name="T49" fmla="*/ 89 h 97"/>
              <a:gd name="T50" fmla="*/ 31 w 61"/>
              <a:gd name="T51" fmla="*/ 92 h 97"/>
              <a:gd name="T52" fmla="*/ 44 w 61"/>
              <a:gd name="T53" fmla="*/ 88 h 97"/>
              <a:gd name="T54" fmla="*/ 49 w 61"/>
              <a:gd name="T55" fmla="*/ 77 h 97"/>
              <a:gd name="T56" fmla="*/ 47 w 61"/>
              <a:gd name="T57" fmla="*/ 70 h 97"/>
              <a:gd name="T58" fmla="*/ 42 w 61"/>
              <a:gd name="T59" fmla="*/ 63 h 97"/>
              <a:gd name="T60" fmla="*/ 27 w 61"/>
              <a:gd name="T61" fmla="*/ 55 h 97"/>
              <a:gd name="T62" fmla="*/ 10 w 61"/>
              <a:gd name="T63" fmla="*/ 44 h 97"/>
              <a:gd name="T64" fmla="*/ 2 w 61"/>
              <a:gd name="T65" fmla="*/ 35 h 97"/>
              <a:gd name="T66" fmla="*/ 0 w 61"/>
              <a:gd name="T67" fmla="*/ 25 h 97"/>
              <a:gd name="T68" fmla="*/ 8 w 61"/>
              <a:gd name="T69" fmla="*/ 8 h 97"/>
              <a:gd name="T70" fmla="*/ 27 w 61"/>
              <a:gd name="T71" fmla="*/ 0 h 97"/>
              <a:gd name="T72" fmla="*/ 43 w 61"/>
              <a:gd name="T73" fmla="*/ 4 h 97"/>
              <a:gd name="T74" fmla="*/ 48 w 61"/>
              <a:gd name="T75" fmla="*/ 6 h 97"/>
              <a:gd name="T76" fmla="*/ 51 w 61"/>
              <a:gd name="T77" fmla="*/ 5 h 97"/>
              <a:gd name="T78" fmla="*/ 53 w 61"/>
              <a:gd name="T79" fmla="*/ 0 h 97"/>
              <a:gd name="T80" fmla="*/ 55 w 61"/>
              <a:gd name="T81" fmla="*/ 0 h 97"/>
              <a:gd name="T82" fmla="*/ 55 w 61"/>
              <a:gd name="T8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97">
                <a:moveTo>
                  <a:pt x="55" y="0"/>
                </a:moveTo>
                <a:lnTo>
                  <a:pt x="55" y="32"/>
                </a:lnTo>
                <a:lnTo>
                  <a:pt x="53" y="32"/>
                </a:lnTo>
                <a:cubicBezTo>
                  <a:pt x="52" y="26"/>
                  <a:pt x="50" y="21"/>
                  <a:pt x="48" y="18"/>
                </a:cubicBezTo>
                <a:cubicBezTo>
                  <a:pt x="46" y="14"/>
                  <a:pt x="43" y="11"/>
                  <a:pt x="39" y="9"/>
                </a:cubicBezTo>
                <a:cubicBezTo>
                  <a:pt x="35" y="7"/>
                  <a:pt x="31" y="6"/>
                  <a:pt x="27" y="6"/>
                </a:cubicBezTo>
                <a:cubicBezTo>
                  <a:pt x="22" y="6"/>
                  <a:pt x="18" y="7"/>
                  <a:pt x="15" y="10"/>
                </a:cubicBezTo>
                <a:cubicBezTo>
                  <a:pt x="12" y="13"/>
                  <a:pt x="11" y="16"/>
                  <a:pt x="11" y="20"/>
                </a:cubicBezTo>
                <a:cubicBezTo>
                  <a:pt x="11" y="23"/>
                  <a:pt x="12" y="25"/>
                  <a:pt x="14" y="28"/>
                </a:cubicBezTo>
                <a:cubicBezTo>
                  <a:pt x="16" y="31"/>
                  <a:pt x="23" y="36"/>
                  <a:pt x="34" y="41"/>
                </a:cubicBezTo>
                <a:cubicBezTo>
                  <a:pt x="42" y="46"/>
                  <a:pt x="48" y="50"/>
                  <a:pt x="52" y="52"/>
                </a:cubicBezTo>
                <a:cubicBezTo>
                  <a:pt x="55" y="55"/>
                  <a:pt x="57" y="58"/>
                  <a:pt x="59" y="61"/>
                </a:cubicBezTo>
                <a:cubicBezTo>
                  <a:pt x="61" y="64"/>
                  <a:pt x="61" y="68"/>
                  <a:pt x="61" y="72"/>
                </a:cubicBezTo>
                <a:cubicBezTo>
                  <a:pt x="61" y="79"/>
                  <a:pt x="59" y="85"/>
                  <a:pt x="53" y="90"/>
                </a:cubicBezTo>
                <a:cubicBezTo>
                  <a:pt x="48" y="95"/>
                  <a:pt x="41" y="97"/>
                  <a:pt x="32" y="97"/>
                </a:cubicBezTo>
                <a:cubicBezTo>
                  <a:pt x="30" y="97"/>
                  <a:pt x="27" y="97"/>
                  <a:pt x="25" y="97"/>
                </a:cubicBezTo>
                <a:cubicBezTo>
                  <a:pt x="23" y="96"/>
                  <a:pt x="20" y="96"/>
                  <a:pt x="16" y="94"/>
                </a:cubicBezTo>
                <a:cubicBezTo>
                  <a:pt x="11" y="93"/>
                  <a:pt x="9" y="92"/>
                  <a:pt x="7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4" y="94"/>
                  <a:pt x="4" y="95"/>
                  <a:pt x="3" y="97"/>
                </a:cubicBezTo>
                <a:lnTo>
                  <a:pt x="1" y="97"/>
                </a:lnTo>
                <a:lnTo>
                  <a:pt x="1" y="66"/>
                </a:lnTo>
                <a:lnTo>
                  <a:pt x="3" y="66"/>
                </a:lnTo>
                <a:cubicBezTo>
                  <a:pt x="4" y="72"/>
                  <a:pt x="6" y="77"/>
                  <a:pt x="8" y="80"/>
                </a:cubicBezTo>
                <a:cubicBezTo>
                  <a:pt x="10" y="84"/>
                  <a:pt x="13" y="87"/>
                  <a:pt x="17" y="89"/>
                </a:cubicBezTo>
                <a:cubicBezTo>
                  <a:pt x="21" y="91"/>
                  <a:pt x="26" y="92"/>
                  <a:pt x="31" y="92"/>
                </a:cubicBezTo>
                <a:cubicBezTo>
                  <a:pt x="37" y="92"/>
                  <a:pt x="41" y="91"/>
                  <a:pt x="44" y="88"/>
                </a:cubicBezTo>
                <a:cubicBezTo>
                  <a:pt x="48" y="85"/>
                  <a:pt x="49" y="81"/>
                  <a:pt x="49" y="77"/>
                </a:cubicBezTo>
                <a:cubicBezTo>
                  <a:pt x="49" y="75"/>
                  <a:pt x="49" y="72"/>
                  <a:pt x="47" y="70"/>
                </a:cubicBezTo>
                <a:cubicBezTo>
                  <a:pt x="46" y="68"/>
                  <a:pt x="44" y="66"/>
                  <a:pt x="42" y="63"/>
                </a:cubicBezTo>
                <a:cubicBezTo>
                  <a:pt x="40" y="62"/>
                  <a:pt x="35" y="59"/>
                  <a:pt x="27" y="55"/>
                </a:cubicBezTo>
                <a:cubicBezTo>
                  <a:pt x="19" y="50"/>
                  <a:pt x="13" y="47"/>
                  <a:pt x="10" y="44"/>
                </a:cubicBezTo>
                <a:cubicBezTo>
                  <a:pt x="7" y="41"/>
                  <a:pt x="4" y="39"/>
                  <a:pt x="2" y="35"/>
                </a:cubicBezTo>
                <a:cubicBezTo>
                  <a:pt x="1" y="32"/>
                  <a:pt x="0" y="29"/>
                  <a:pt x="0" y="25"/>
                </a:cubicBezTo>
                <a:cubicBezTo>
                  <a:pt x="0" y="18"/>
                  <a:pt x="2" y="12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32" y="0"/>
                  <a:pt x="37" y="2"/>
                  <a:pt x="43" y="4"/>
                </a:cubicBezTo>
                <a:cubicBezTo>
                  <a:pt x="45" y="5"/>
                  <a:pt x="47" y="6"/>
                  <a:pt x="48" y="6"/>
                </a:cubicBezTo>
                <a:cubicBezTo>
                  <a:pt x="49" y="6"/>
                  <a:pt x="50" y="5"/>
                  <a:pt x="51" y="5"/>
                </a:cubicBezTo>
                <a:cubicBezTo>
                  <a:pt x="52" y="4"/>
                  <a:pt x="52" y="3"/>
                  <a:pt x="53" y="0"/>
                </a:cubicBezTo>
                <a:lnTo>
                  <a:pt x="55" y="0"/>
                </a:lnTo>
                <a:close/>
                <a:moveTo>
                  <a:pt x="55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0" name="Freeform 335">
            <a:extLst>
              <a:ext uri="{FF2B5EF4-FFF2-40B4-BE49-F238E27FC236}">
                <a16:creationId xmlns:a16="http://schemas.microsoft.com/office/drawing/2014/main" id="{D77D3DBA-5DA2-49B0-81FD-FBFC2ACCA77A}"/>
              </a:ext>
            </a:extLst>
          </p:cNvPr>
          <p:cNvSpPr>
            <a:spLocks noEditPoints="1"/>
          </p:cNvSpPr>
          <p:nvPr/>
        </p:nvSpPr>
        <p:spPr bwMode="auto">
          <a:xfrm>
            <a:off x="8218745" y="1931370"/>
            <a:ext cx="53290" cy="158468"/>
          </a:xfrm>
          <a:custGeom>
            <a:avLst/>
            <a:gdLst>
              <a:gd name="T0" fmla="*/ 22 w 32"/>
              <a:gd name="T1" fmla="*/ 0 h 97"/>
              <a:gd name="T2" fmla="*/ 22 w 32"/>
              <a:gd name="T3" fmla="*/ 83 h 97"/>
              <a:gd name="T4" fmla="*/ 23 w 32"/>
              <a:gd name="T5" fmla="*/ 91 h 97"/>
              <a:gd name="T6" fmla="*/ 25 w 32"/>
              <a:gd name="T7" fmla="*/ 94 h 97"/>
              <a:gd name="T8" fmla="*/ 32 w 32"/>
              <a:gd name="T9" fmla="*/ 95 h 97"/>
              <a:gd name="T10" fmla="*/ 32 w 32"/>
              <a:gd name="T11" fmla="*/ 97 h 97"/>
              <a:gd name="T12" fmla="*/ 1 w 32"/>
              <a:gd name="T13" fmla="*/ 97 h 97"/>
              <a:gd name="T14" fmla="*/ 1 w 32"/>
              <a:gd name="T15" fmla="*/ 95 h 97"/>
              <a:gd name="T16" fmla="*/ 7 w 32"/>
              <a:gd name="T17" fmla="*/ 94 h 97"/>
              <a:gd name="T18" fmla="*/ 10 w 32"/>
              <a:gd name="T19" fmla="*/ 91 h 97"/>
              <a:gd name="T20" fmla="*/ 11 w 32"/>
              <a:gd name="T21" fmla="*/ 83 h 97"/>
              <a:gd name="T22" fmla="*/ 11 w 32"/>
              <a:gd name="T23" fmla="*/ 26 h 97"/>
              <a:gd name="T24" fmla="*/ 10 w 32"/>
              <a:gd name="T25" fmla="*/ 13 h 97"/>
              <a:gd name="T26" fmla="*/ 9 w 32"/>
              <a:gd name="T27" fmla="*/ 10 h 97"/>
              <a:gd name="T28" fmla="*/ 6 w 32"/>
              <a:gd name="T29" fmla="*/ 9 h 97"/>
              <a:gd name="T30" fmla="*/ 1 w 32"/>
              <a:gd name="T31" fmla="*/ 10 h 97"/>
              <a:gd name="T32" fmla="*/ 0 w 32"/>
              <a:gd name="T33" fmla="*/ 8 h 97"/>
              <a:gd name="T34" fmla="*/ 19 w 32"/>
              <a:gd name="T35" fmla="*/ 0 h 97"/>
              <a:gd name="T36" fmla="*/ 22 w 32"/>
              <a:gd name="T37" fmla="*/ 0 h 97"/>
              <a:gd name="T38" fmla="*/ 22 w 32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7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26"/>
                </a:lnTo>
                <a:cubicBezTo>
                  <a:pt x="11" y="19"/>
                  <a:pt x="10" y="15"/>
                  <a:pt x="10" y="13"/>
                </a:cubicBezTo>
                <a:cubicBezTo>
                  <a:pt x="10" y="12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1" name="Freeform 336">
            <a:extLst>
              <a:ext uri="{FF2B5EF4-FFF2-40B4-BE49-F238E27FC236}">
                <a16:creationId xmlns:a16="http://schemas.microsoft.com/office/drawing/2014/main" id="{DD3BAF1D-B1A9-43CD-A346-7EBFFD500E96}"/>
              </a:ext>
            </a:extLst>
          </p:cNvPr>
          <p:cNvSpPr>
            <a:spLocks noEditPoints="1"/>
          </p:cNvSpPr>
          <p:nvPr/>
        </p:nvSpPr>
        <p:spPr bwMode="auto">
          <a:xfrm>
            <a:off x="8284656" y="1986063"/>
            <a:ext cx="98166" cy="106580"/>
          </a:xfrm>
          <a:custGeom>
            <a:avLst/>
            <a:gdLst>
              <a:gd name="T0" fmla="*/ 30 w 60"/>
              <a:gd name="T1" fmla="*/ 0 h 66"/>
              <a:gd name="T2" fmla="*/ 53 w 60"/>
              <a:gd name="T3" fmla="*/ 11 h 66"/>
              <a:gd name="T4" fmla="*/ 60 w 60"/>
              <a:gd name="T5" fmla="*/ 32 h 66"/>
              <a:gd name="T6" fmla="*/ 56 w 60"/>
              <a:gd name="T7" fmla="*/ 49 h 66"/>
              <a:gd name="T8" fmla="*/ 45 w 60"/>
              <a:gd name="T9" fmla="*/ 62 h 66"/>
              <a:gd name="T10" fmla="*/ 29 w 60"/>
              <a:gd name="T11" fmla="*/ 66 h 66"/>
              <a:gd name="T12" fmla="*/ 7 w 60"/>
              <a:gd name="T13" fmla="*/ 55 h 66"/>
              <a:gd name="T14" fmla="*/ 0 w 60"/>
              <a:gd name="T15" fmla="*/ 34 h 66"/>
              <a:gd name="T16" fmla="*/ 4 w 60"/>
              <a:gd name="T17" fmla="*/ 16 h 66"/>
              <a:gd name="T18" fmla="*/ 15 w 60"/>
              <a:gd name="T19" fmla="*/ 4 h 66"/>
              <a:gd name="T20" fmla="*/ 30 w 60"/>
              <a:gd name="T21" fmla="*/ 0 h 66"/>
              <a:gd name="T22" fmla="*/ 28 w 60"/>
              <a:gd name="T23" fmla="*/ 4 h 66"/>
              <a:gd name="T24" fmla="*/ 20 w 60"/>
              <a:gd name="T25" fmla="*/ 6 h 66"/>
              <a:gd name="T26" fmla="*/ 15 w 60"/>
              <a:gd name="T27" fmla="*/ 14 h 66"/>
              <a:gd name="T28" fmla="*/ 12 w 60"/>
              <a:gd name="T29" fmla="*/ 28 h 66"/>
              <a:gd name="T30" fmla="*/ 18 w 60"/>
              <a:gd name="T31" fmla="*/ 51 h 66"/>
              <a:gd name="T32" fmla="*/ 32 w 60"/>
              <a:gd name="T33" fmla="*/ 61 h 66"/>
              <a:gd name="T34" fmla="*/ 43 w 60"/>
              <a:gd name="T35" fmla="*/ 56 h 66"/>
              <a:gd name="T36" fmla="*/ 47 w 60"/>
              <a:gd name="T37" fmla="*/ 37 h 66"/>
              <a:gd name="T38" fmla="*/ 40 w 60"/>
              <a:gd name="T39" fmla="*/ 11 h 66"/>
              <a:gd name="T40" fmla="*/ 28 w 60"/>
              <a:gd name="T41" fmla="*/ 4 h 66"/>
              <a:gd name="T42" fmla="*/ 28 w 60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6">
                <a:moveTo>
                  <a:pt x="30" y="0"/>
                </a:moveTo>
                <a:cubicBezTo>
                  <a:pt x="39" y="0"/>
                  <a:pt x="47" y="3"/>
                  <a:pt x="53" y="11"/>
                </a:cubicBezTo>
                <a:cubicBezTo>
                  <a:pt x="58" y="17"/>
                  <a:pt x="60" y="24"/>
                  <a:pt x="60" y="32"/>
                </a:cubicBezTo>
                <a:cubicBezTo>
                  <a:pt x="60" y="37"/>
                  <a:pt x="59" y="43"/>
                  <a:pt x="56" y="49"/>
                </a:cubicBezTo>
                <a:cubicBezTo>
                  <a:pt x="53" y="54"/>
                  <a:pt x="50" y="59"/>
                  <a:pt x="45" y="62"/>
                </a:cubicBezTo>
                <a:cubicBezTo>
                  <a:pt x="40" y="65"/>
                  <a:pt x="35" y="66"/>
                  <a:pt x="29" y="66"/>
                </a:cubicBezTo>
                <a:cubicBezTo>
                  <a:pt x="20" y="66"/>
                  <a:pt x="12" y="62"/>
                  <a:pt x="7" y="55"/>
                </a:cubicBezTo>
                <a:cubicBezTo>
                  <a:pt x="2" y="48"/>
                  <a:pt x="0" y="41"/>
                  <a:pt x="0" y="34"/>
                </a:cubicBezTo>
                <a:cubicBezTo>
                  <a:pt x="0" y="28"/>
                  <a:pt x="1" y="22"/>
                  <a:pt x="4" y="16"/>
                </a:cubicBezTo>
                <a:cubicBezTo>
                  <a:pt x="7" y="11"/>
                  <a:pt x="10" y="7"/>
                  <a:pt x="15" y="4"/>
                </a:cubicBezTo>
                <a:cubicBezTo>
                  <a:pt x="20" y="1"/>
                  <a:pt x="25" y="0"/>
                  <a:pt x="30" y="0"/>
                </a:cubicBezTo>
                <a:close/>
                <a:moveTo>
                  <a:pt x="28" y="4"/>
                </a:moveTo>
                <a:cubicBezTo>
                  <a:pt x="25" y="4"/>
                  <a:pt x="23" y="5"/>
                  <a:pt x="20" y="6"/>
                </a:cubicBezTo>
                <a:cubicBezTo>
                  <a:pt x="18" y="8"/>
                  <a:pt x="16" y="10"/>
                  <a:pt x="15" y="14"/>
                </a:cubicBezTo>
                <a:cubicBezTo>
                  <a:pt x="13" y="18"/>
                  <a:pt x="12" y="22"/>
                  <a:pt x="12" y="28"/>
                </a:cubicBezTo>
                <a:cubicBezTo>
                  <a:pt x="12" y="37"/>
                  <a:pt x="14" y="45"/>
                  <a:pt x="18" y="51"/>
                </a:cubicBezTo>
                <a:cubicBezTo>
                  <a:pt x="21" y="58"/>
                  <a:pt x="26" y="61"/>
                  <a:pt x="32" y="61"/>
                </a:cubicBezTo>
                <a:cubicBezTo>
                  <a:pt x="36" y="61"/>
                  <a:pt x="40" y="59"/>
                  <a:pt x="43" y="56"/>
                </a:cubicBezTo>
                <a:cubicBezTo>
                  <a:pt x="46" y="52"/>
                  <a:pt x="47" y="46"/>
                  <a:pt x="47" y="37"/>
                </a:cubicBezTo>
                <a:cubicBezTo>
                  <a:pt x="47" y="26"/>
                  <a:pt x="45" y="17"/>
                  <a:pt x="40" y="11"/>
                </a:cubicBezTo>
                <a:cubicBezTo>
                  <a:pt x="37" y="6"/>
                  <a:pt x="33" y="4"/>
                  <a:pt x="28" y="4"/>
                </a:cubicBezTo>
                <a:close/>
                <a:moveTo>
                  <a:pt x="28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2" name="Freeform 337">
            <a:extLst>
              <a:ext uri="{FF2B5EF4-FFF2-40B4-BE49-F238E27FC236}">
                <a16:creationId xmlns:a16="http://schemas.microsoft.com/office/drawing/2014/main" id="{F19E635B-FB38-4E30-A93C-E1E528CE8D2F}"/>
              </a:ext>
            </a:extLst>
          </p:cNvPr>
          <p:cNvSpPr>
            <a:spLocks noEditPoints="1"/>
          </p:cNvSpPr>
          <p:nvPr/>
        </p:nvSpPr>
        <p:spPr bwMode="auto">
          <a:xfrm>
            <a:off x="8391236" y="1988868"/>
            <a:ext cx="110787" cy="103775"/>
          </a:xfrm>
          <a:custGeom>
            <a:avLst/>
            <a:gdLst>
              <a:gd name="T0" fmla="*/ 0 w 68"/>
              <a:gd name="T1" fmla="*/ 0 h 64"/>
              <a:gd name="T2" fmla="*/ 29 w 68"/>
              <a:gd name="T3" fmla="*/ 0 h 64"/>
              <a:gd name="T4" fmla="*/ 29 w 68"/>
              <a:gd name="T5" fmla="*/ 2 h 64"/>
              <a:gd name="T6" fmla="*/ 28 w 68"/>
              <a:gd name="T7" fmla="*/ 2 h 64"/>
              <a:gd name="T8" fmla="*/ 24 w 68"/>
              <a:gd name="T9" fmla="*/ 3 h 64"/>
              <a:gd name="T10" fmla="*/ 22 w 68"/>
              <a:gd name="T11" fmla="*/ 7 h 64"/>
              <a:gd name="T12" fmla="*/ 24 w 68"/>
              <a:gd name="T13" fmla="*/ 13 h 64"/>
              <a:gd name="T14" fmla="*/ 38 w 68"/>
              <a:gd name="T15" fmla="*/ 47 h 64"/>
              <a:gd name="T16" fmla="*/ 53 w 68"/>
              <a:gd name="T17" fmla="*/ 11 h 64"/>
              <a:gd name="T18" fmla="*/ 54 w 68"/>
              <a:gd name="T19" fmla="*/ 5 h 64"/>
              <a:gd name="T20" fmla="*/ 54 w 68"/>
              <a:gd name="T21" fmla="*/ 4 h 64"/>
              <a:gd name="T22" fmla="*/ 52 w 68"/>
              <a:gd name="T23" fmla="*/ 2 h 64"/>
              <a:gd name="T24" fmla="*/ 47 w 68"/>
              <a:gd name="T25" fmla="*/ 2 h 64"/>
              <a:gd name="T26" fmla="*/ 47 w 68"/>
              <a:gd name="T27" fmla="*/ 0 h 64"/>
              <a:gd name="T28" fmla="*/ 68 w 68"/>
              <a:gd name="T29" fmla="*/ 0 h 64"/>
              <a:gd name="T30" fmla="*/ 68 w 68"/>
              <a:gd name="T31" fmla="*/ 2 h 64"/>
              <a:gd name="T32" fmla="*/ 63 w 68"/>
              <a:gd name="T33" fmla="*/ 4 h 64"/>
              <a:gd name="T34" fmla="*/ 58 w 68"/>
              <a:gd name="T35" fmla="*/ 10 h 64"/>
              <a:gd name="T36" fmla="*/ 36 w 68"/>
              <a:gd name="T37" fmla="*/ 64 h 64"/>
              <a:gd name="T38" fmla="*/ 33 w 68"/>
              <a:gd name="T39" fmla="*/ 64 h 64"/>
              <a:gd name="T40" fmla="*/ 11 w 68"/>
              <a:gd name="T41" fmla="*/ 11 h 64"/>
              <a:gd name="T42" fmla="*/ 8 w 68"/>
              <a:gd name="T43" fmla="*/ 6 h 64"/>
              <a:gd name="T44" fmla="*/ 5 w 68"/>
              <a:gd name="T45" fmla="*/ 3 h 64"/>
              <a:gd name="T46" fmla="*/ 0 w 68"/>
              <a:gd name="T47" fmla="*/ 2 h 64"/>
              <a:gd name="T48" fmla="*/ 0 w 68"/>
              <a:gd name="T49" fmla="*/ 0 h 64"/>
              <a:gd name="T50" fmla="*/ 0 w 68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" h="64">
                <a:moveTo>
                  <a:pt x="0" y="0"/>
                </a:moveTo>
                <a:lnTo>
                  <a:pt x="29" y="0"/>
                </a:lnTo>
                <a:lnTo>
                  <a:pt x="29" y="2"/>
                </a:lnTo>
                <a:lnTo>
                  <a:pt x="28" y="2"/>
                </a:lnTo>
                <a:cubicBezTo>
                  <a:pt x="26" y="2"/>
                  <a:pt x="24" y="3"/>
                  <a:pt x="24" y="3"/>
                </a:cubicBezTo>
                <a:cubicBezTo>
                  <a:pt x="23" y="4"/>
                  <a:pt x="22" y="5"/>
                  <a:pt x="22" y="7"/>
                </a:cubicBezTo>
                <a:cubicBezTo>
                  <a:pt x="22" y="8"/>
                  <a:pt x="23" y="10"/>
                  <a:pt x="24" y="13"/>
                </a:cubicBezTo>
                <a:lnTo>
                  <a:pt x="38" y="47"/>
                </a:lnTo>
                <a:lnTo>
                  <a:pt x="53" y="11"/>
                </a:lnTo>
                <a:cubicBezTo>
                  <a:pt x="54" y="9"/>
                  <a:pt x="54" y="7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3" y="3"/>
                  <a:pt x="53" y="3"/>
                  <a:pt x="52" y="2"/>
                </a:cubicBezTo>
                <a:cubicBezTo>
                  <a:pt x="51" y="2"/>
                  <a:pt x="49" y="2"/>
                  <a:pt x="47" y="2"/>
                </a:cubicBezTo>
                <a:lnTo>
                  <a:pt x="47" y="0"/>
                </a:lnTo>
                <a:lnTo>
                  <a:pt x="68" y="0"/>
                </a:lnTo>
                <a:lnTo>
                  <a:pt x="68" y="2"/>
                </a:lnTo>
                <a:cubicBezTo>
                  <a:pt x="65" y="2"/>
                  <a:pt x="64" y="3"/>
                  <a:pt x="63" y="4"/>
                </a:cubicBezTo>
                <a:cubicBezTo>
                  <a:pt x="61" y="5"/>
                  <a:pt x="60" y="7"/>
                  <a:pt x="58" y="10"/>
                </a:cubicBezTo>
                <a:lnTo>
                  <a:pt x="36" y="64"/>
                </a:lnTo>
                <a:lnTo>
                  <a:pt x="33" y="64"/>
                </a:lnTo>
                <a:lnTo>
                  <a:pt x="11" y="11"/>
                </a:lnTo>
                <a:cubicBezTo>
                  <a:pt x="10" y="9"/>
                  <a:pt x="9" y="7"/>
                  <a:pt x="8" y="6"/>
                </a:cubicBezTo>
                <a:cubicBezTo>
                  <a:pt x="7" y="5"/>
                  <a:pt x="6" y="4"/>
                  <a:pt x="5" y="3"/>
                </a:cubicBezTo>
                <a:cubicBezTo>
                  <a:pt x="4" y="3"/>
                  <a:pt x="2" y="2"/>
                  <a:pt x="0" y="2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3" name="Freeform 338">
            <a:extLst>
              <a:ext uri="{FF2B5EF4-FFF2-40B4-BE49-F238E27FC236}">
                <a16:creationId xmlns:a16="http://schemas.microsoft.com/office/drawing/2014/main" id="{6E5B4A41-292D-4904-9A88-3C8C04C91961}"/>
              </a:ext>
            </a:extLst>
          </p:cNvPr>
          <p:cNvSpPr>
            <a:spLocks noEditPoints="1"/>
          </p:cNvSpPr>
          <p:nvPr/>
        </p:nvSpPr>
        <p:spPr bwMode="auto">
          <a:xfrm>
            <a:off x="8511840" y="1986063"/>
            <a:ext cx="92556" cy="105178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2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3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8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8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4" y="10"/>
                  <a:pt x="14" y="12"/>
                </a:cubicBezTo>
                <a:lnTo>
                  <a:pt x="14" y="15"/>
                </a:lnTo>
                <a:cubicBezTo>
                  <a:pt x="14" y="18"/>
                  <a:pt x="13" y="19"/>
                  <a:pt x="12" y="20"/>
                </a:cubicBezTo>
                <a:cubicBezTo>
                  <a:pt x="11" y="22"/>
                  <a:pt x="10" y="22"/>
                  <a:pt x="8" y="22"/>
                </a:cubicBezTo>
                <a:cubicBezTo>
                  <a:pt x="6" y="22"/>
                  <a:pt x="5" y="22"/>
                  <a:pt x="4" y="20"/>
                </a:cubicBezTo>
                <a:cubicBezTo>
                  <a:pt x="3" y="19"/>
                  <a:pt x="2" y="18"/>
                  <a:pt x="2" y="15"/>
                </a:cubicBezTo>
                <a:cubicBezTo>
                  <a:pt x="2" y="12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3"/>
                </a:cubicBezTo>
                <a:cubicBezTo>
                  <a:pt x="42" y="4"/>
                  <a:pt x="43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8" y="56"/>
                </a:cubicBezTo>
                <a:cubicBezTo>
                  <a:pt x="48" y="57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5"/>
                  <a:pt x="37" y="63"/>
                </a:cubicBezTo>
                <a:cubicBezTo>
                  <a:pt x="35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2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4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7"/>
                  <a:pt x="18" y="58"/>
                  <a:pt x="21" y="58"/>
                </a:cubicBezTo>
                <a:cubicBezTo>
                  <a:pt x="25" y="58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4" name="Freeform 339">
            <a:extLst>
              <a:ext uri="{FF2B5EF4-FFF2-40B4-BE49-F238E27FC236}">
                <a16:creationId xmlns:a16="http://schemas.microsoft.com/office/drawing/2014/main" id="{6DEA5A6C-4927-428C-8441-6E8A80458114}"/>
              </a:ext>
            </a:extLst>
          </p:cNvPr>
          <p:cNvSpPr>
            <a:spLocks noEditPoints="1"/>
          </p:cNvSpPr>
          <p:nvPr/>
        </p:nvSpPr>
        <p:spPr bwMode="auto">
          <a:xfrm>
            <a:off x="8607202" y="1931370"/>
            <a:ext cx="113592" cy="158468"/>
          </a:xfrm>
          <a:custGeom>
            <a:avLst/>
            <a:gdLst>
              <a:gd name="T0" fmla="*/ 22 w 70"/>
              <a:gd name="T1" fmla="*/ 0 h 97"/>
              <a:gd name="T2" fmla="*/ 22 w 70"/>
              <a:gd name="T3" fmla="*/ 62 h 97"/>
              <a:gd name="T4" fmla="*/ 38 w 70"/>
              <a:gd name="T5" fmla="*/ 48 h 97"/>
              <a:gd name="T6" fmla="*/ 44 w 70"/>
              <a:gd name="T7" fmla="*/ 42 h 97"/>
              <a:gd name="T8" fmla="*/ 44 w 70"/>
              <a:gd name="T9" fmla="*/ 40 h 97"/>
              <a:gd name="T10" fmla="*/ 43 w 70"/>
              <a:gd name="T11" fmla="*/ 38 h 97"/>
              <a:gd name="T12" fmla="*/ 39 w 70"/>
              <a:gd name="T13" fmla="*/ 37 h 97"/>
              <a:gd name="T14" fmla="*/ 39 w 70"/>
              <a:gd name="T15" fmla="*/ 35 h 97"/>
              <a:gd name="T16" fmla="*/ 67 w 70"/>
              <a:gd name="T17" fmla="*/ 35 h 97"/>
              <a:gd name="T18" fmla="*/ 67 w 70"/>
              <a:gd name="T19" fmla="*/ 37 h 97"/>
              <a:gd name="T20" fmla="*/ 57 w 70"/>
              <a:gd name="T21" fmla="*/ 38 h 97"/>
              <a:gd name="T22" fmla="*/ 49 w 70"/>
              <a:gd name="T23" fmla="*/ 44 h 97"/>
              <a:gd name="T24" fmla="*/ 33 w 70"/>
              <a:gd name="T25" fmla="*/ 59 h 97"/>
              <a:gd name="T26" fmla="*/ 49 w 70"/>
              <a:gd name="T27" fmla="*/ 79 h 97"/>
              <a:gd name="T28" fmla="*/ 58 w 70"/>
              <a:gd name="T29" fmla="*/ 90 h 97"/>
              <a:gd name="T30" fmla="*/ 64 w 70"/>
              <a:gd name="T31" fmla="*/ 94 h 97"/>
              <a:gd name="T32" fmla="*/ 70 w 70"/>
              <a:gd name="T33" fmla="*/ 95 h 97"/>
              <a:gd name="T34" fmla="*/ 70 w 70"/>
              <a:gd name="T35" fmla="*/ 97 h 97"/>
              <a:gd name="T36" fmla="*/ 39 w 70"/>
              <a:gd name="T37" fmla="*/ 97 h 97"/>
              <a:gd name="T38" fmla="*/ 39 w 70"/>
              <a:gd name="T39" fmla="*/ 95 h 97"/>
              <a:gd name="T40" fmla="*/ 43 w 70"/>
              <a:gd name="T41" fmla="*/ 94 h 97"/>
              <a:gd name="T42" fmla="*/ 44 w 70"/>
              <a:gd name="T43" fmla="*/ 92 h 97"/>
              <a:gd name="T44" fmla="*/ 41 w 70"/>
              <a:gd name="T45" fmla="*/ 87 h 97"/>
              <a:gd name="T46" fmla="*/ 22 w 70"/>
              <a:gd name="T47" fmla="*/ 62 h 97"/>
              <a:gd name="T48" fmla="*/ 22 w 70"/>
              <a:gd name="T49" fmla="*/ 83 h 97"/>
              <a:gd name="T50" fmla="*/ 23 w 70"/>
              <a:gd name="T51" fmla="*/ 91 h 97"/>
              <a:gd name="T52" fmla="*/ 25 w 70"/>
              <a:gd name="T53" fmla="*/ 94 h 97"/>
              <a:gd name="T54" fmla="*/ 32 w 70"/>
              <a:gd name="T55" fmla="*/ 95 h 97"/>
              <a:gd name="T56" fmla="*/ 32 w 70"/>
              <a:gd name="T57" fmla="*/ 97 h 97"/>
              <a:gd name="T58" fmla="*/ 0 w 70"/>
              <a:gd name="T59" fmla="*/ 97 h 97"/>
              <a:gd name="T60" fmla="*/ 0 w 70"/>
              <a:gd name="T61" fmla="*/ 95 h 97"/>
              <a:gd name="T62" fmla="*/ 7 w 70"/>
              <a:gd name="T63" fmla="*/ 94 h 97"/>
              <a:gd name="T64" fmla="*/ 10 w 70"/>
              <a:gd name="T65" fmla="*/ 91 h 97"/>
              <a:gd name="T66" fmla="*/ 11 w 70"/>
              <a:gd name="T67" fmla="*/ 83 h 97"/>
              <a:gd name="T68" fmla="*/ 11 w 70"/>
              <a:gd name="T69" fmla="*/ 26 h 97"/>
              <a:gd name="T70" fmla="*/ 10 w 70"/>
              <a:gd name="T71" fmla="*/ 13 h 97"/>
              <a:gd name="T72" fmla="*/ 9 w 70"/>
              <a:gd name="T73" fmla="*/ 10 h 97"/>
              <a:gd name="T74" fmla="*/ 6 w 70"/>
              <a:gd name="T75" fmla="*/ 9 h 97"/>
              <a:gd name="T76" fmla="*/ 1 w 70"/>
              <a:gd name="T77" fmla="*/ 10 h 97"/>
              <a:gd name="T78" fmla="*/ 0 w 70"/>
              <a:gd name="T79" fmla="*/ 8 h 97"/>
              <a:gd name="T80" fmla="*/ 19 w 70"/>
              <a:gd name="T81" fmla="*/ 0 h 97"/>
              <a:gd name="T82" fmla="*/ 22 w 70"/>
              <a:gd name="T83" fmla="*/ 0 h 97"/>
              <a:gd name="T84" fmla="*/ 22 w 70"/>
              <a:gd name="T8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97">
                <a:moveTo>
                  <a:pt x="22" y="0"/>
                </a:moveTo>
                <a:lnTo>
                  <a:pt x="22" y="62"/>
                </a:lnTo>
                <a:lnTo>
                  <a:pt x="38" y="48"/>
                </a:lnTo>
                <a:cubicBezTo>
                  <a:pt x="41" y="45"/>
                  <a:pt x="43" y="43"/>
                  <a:pt x="44" y="42"/>
                </a:cubicBezTo>
                <a:cubicBezTo>
                  <a:pt x="44" y="41"/>
                  <a:pt x="44" y="41"/>
                  <a:pt x="44" y="40"/>
                </a:cubicBezTo>
                <a:cubicBezTo>
                  <a:pt x="44" y="39"/>
                  <a:pt x="44" y="39"/>
                  <a:pt x="43" y="38"/>
                </a:cubicBezTo>
                <a:cubicBezTo>
                  <a:pt x="42" y="37"/>
                  <a:pt x="41" y="37"/>
                  <a:pt x="39" y="37"/>
                </a:cubicBezTo>
                <a:lnTo>
                  <a:pt x="39" y="35"/>
                </a:lnTo>
                <a:lnTo>
                  <a:pt x="67" y="35"/>
                </a:lnTo>
                <a:lnTo>
                  <a:pt x="67" y="37"/>
                </a:lnTo>
                <a:cubicBezTo>
                  <a:pt x="63" y="37"/>
                  <a:pt x="60" y="37"/>
                  <a:pt x="57" y="38"/>
                </a:cubicBezTo>
                <a:cubicBezTo>
                  <a:pt x="55" y="40"/>
                  <a:pt x="52" y="41"/>
                  <a:pt x="49" y="44"/>
                </a:cubicBezTo>
                <a:lnTo>
                  <a:pt x="33" y="59"/>
                </a:lnTo>
                <a:lnTo>
                  <a:pt x="49" y="79"/>
                </a:lnTo>
                <a:cubicBezTo>
                  <a:pt x="54" y="85"/>
                  <a:pt x="57" y="88"/>
                  <a:pt x="58" y="90"/>
                </a:cubicBezTo>
                <a:cubicBezTo>
                  <a:pt x="60" y="92"/>
                  <a:pt x="62" y="93"/>
                  <a:pt x="64" y="94"/>
                </a:cubicBezTo>
                <a:cubicBezTo>
                  <a:pt x="65" y="95"/>
                  <a:pt x="67" y="95"/>
                  <a:pt x="70" y="95"/>
                </a:cubicBezTo>
                <a:lnTo>
                  <a:pt x="70" y="97"/>
                </a:lnTo>
                <a:lnTo>
                  <a:pt x="39" y="97"/>
                </a:lnTo>
                <a:lnTo>
                  <a:pt x="39" y="95"/>
                </a:lnTo>
                <a:cubicBezTo>
                  <a:pt x="41" y="95"/>
                  <a:pt x="42" y="94"/>
                  <a:pt x="43" y="94"/>
                </a:cubicBezTo>
                <a:cubicBezTo>
                  <a:pt x="44" y="94"/>
                  <a:pt x="44" y="93"/>
                  <a:pt x="44" y="92"/>
                </a:cubicBezTo>
                <a:cubicBezTo>
                  <a:pt x="44" y="91"/>
                  <a:pt x="43" y="89"/>
                  <a:pt x="41" y="87"/>
                </a:cubicBezTo>
                <a:lnTo>
                  <a:pt x="22" y="62"/>
                </a:ln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9" y="95"/>
                  <a:pt x="32" y="95"/>
                </a:cubicBezTo>
                <a:lnTo>
                  <a:pt x="32" y="97"/>
                </a:lnTo>
                <a:lnTo>
                  <a:pt x="0" y="97"/>
                </a:lnTo>
                <a:lnTo>
                  <a:pt x="0" y="95"/>
                </a:lnTo>
                <a:cubicBezTo>
                  <a:pt x="3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26"/>
                </a:lnTo>
                <a:cubicBezTo>
                  <a:pt x="11" y="19"/>
                  <a:pt x="10" y="15"/>
                  <a:pt x="10" y="13"/>
                </a:cubicBezTo>
                <a:cubicBezTo>
                  <a:pt x="10" y="12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5" name="Freeform 340">
            <a:extLst>
              <a:ext uri="{FF2B5EF4-FFF2-40B4-BE49-F238E27FC236}">
                <a16:creationId xmlns:a16="http://schemas.microsoft.com/office/drawing/2014/main" id="{0FD77392-2573-49CD-8394-B72BD5DC7E0C}"/>
              </a:ext>
            </a:extLst>
          </p:cNvPr>
          <p:cNvSpPr>
            <a:spLocks noEditPoints="1"/>
          </p:cNvSpPr>
          <p:nvPr/>
        </p:nvSpPr>
        <p:spPr bwMode="auto">
          <a:xfrm>
            <a:off x="8725001" y="1931370"/>
            <a:ext cx="51888" cy="158468"/>
          </a:xfrm>
          <a:custGeom>
            <a:avLst/>
            <a:gdLst>
              <a:gd name="T0" fmla="*/ 16 w 32"/>
              <a:gd name="T1" fmla="*/ 0 h 97"/>
              <a:gd name="T2" fmla="*/ 21 w 32"/>
              <a:gd name="T3" fmla="*/ 2 h 97"/>
              <a:gd name="T4" fmla="*/ 23 w 32"/>
              <a:gd name="T5" fmla="*/ 7 h 97"/>
              <a:gd name="T6" fmla="*/ 21 w 32"/>
              <a:gd name="T7" fmla="*/ 12 h 97"/>
              <a:gd name="T8" fmla="*/ 16 w 32"/>
              <a:gd name="T9" fmla="*/ 14 h 97"/>
              <a:gd name="T10" fmla="*/ 11 w 32"/>
              <a:gd name="T11" fmla="*/ 12 h 97"/>
              <a:gd name="T12" fmla="*/ 9 w 32"/>
              <a:gd name="T13" fmla="*/ 7 h 97"/>
              <a:gd name="T14" fmla="*/ 11 w 32"/>
              <a:gd name="T15" fmla="*/ 2 h 97"/>
              <a:gd name="T16" fmla="*/ 16 w 32"/>
              <a:gd name="T17" fmla="*/ 0 h 97"/>
              <a:gd name="T18" fmla="*/ 22 w 32"/>
              <a:gd name="T19" fmla="*/ 33 h 97"/>
              <a:gd name="T20" fmla="*/ 22 w 32"/>
              <a:gd name="T21" fmla="*/ 83 h 97"/>
              <a:gd name="T22" fmla="*/ 23 w 32"/>
              <a:gd name="T23" fmla="*/ 91 h 97"/>
              <a:gd name="T24" fmla="*/ 25 w 32"/>
              <a:gd name="T25" fmla="*/ 94 h 97"/>
              <a:gd name="T26" fmla="*/ 32 w 32"/>
              <a:gd name="T27" fmla="*/ 95 h 97"/>
              <a:gd name="T28" fmla="*/ 32 w 32"/>
              <a:gd name="T29" fmla="*/ 97 h 97"/>
              <a:gd name="T30" fmla="*/ 1 w 32"/>
              <a:gd name="T31" fmla="*/ 97 h 97"/>
              <a:gd name="T32" fmla="*/ 1 w 32"/>
              <a:gd name="T33" fmla="*/ 95 h 97"/>
              <a:gd name="T34" fmla="*/ 7 w 32"/>
              <a:gd name="T35" fmla="*/ 94 h 97"/>
              <a:gd name="T36" fmla="*/ 10 w 32"/>
              <a:gd name="T37" fmla="*/ 91 h 97"/>
              <a:gd name="T38" fmla="*/ 11 w 32"/>
              <a:gd name="T39" fmla="*/ 83 h 97"/>
              <a:gd name="T40" fmla="*/ 11 w 32"/>
              <a:gd name="T41" fmla="*/ 59 h 97"/>
              <a:gd name="T42" fmla="*/ 10 w 32"/>
              <a:gd name="T43" fmla="*/ 46 h 97"/>
              <a:gd name="T44" fmla="*/ 9 w 32"/>
              <a:gd name="T45" fmla="*/ 43 h 97"/>
              <a:gd name="T46" fmla="*/ 6 w 32"/>
              <a:gd name="T47" fmla="*/ 42 h 97"/>
              <a:gd name="T48" fmla="*/ 1 w 32"/>
              <a:gd name="T49" fmla="*/ 43 h 97"/>
              <a:gd name="T50" fmla="*/ 0 w 32"/>
              <a:gd name="T51" fmla="*/ 40 h 97"/>
              <a:gd name="T52" fmla="*/ 19 w 32"/>
              <a:gd name="T53" fmla="*/ 33 h 97"/>
              <a:gd name="T54" fmla="*/ 22 w 32"/>
              <a:gd name="T55" fmla="*/ 33 h 97"/>
              <a:gd name="T56" fmla="*/ 22 w 32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97">
                <a:moveTo>
                  <a:pt x="16" y="0"/>
                </a:moveTo>
                <a:cubicBezTo>
                  <a:pt x="18" y="0"/>
                  <a:pt x="20" y="1"/>
                  <a:pt x="21" y="2"/>
                </a:cubicBezTo>
                <a:cubicBezTo>
                  <a:pt x="23" y="3"/>
                  <a:pt x="23" y="5"/>
                  <a:pt x="23" y="7"/>
                </a:cubicBezTo>
                <a:cubicBezTo>
                  <a:pt x="23" y="9"/>
                  <a:pt x="23" y="10"/>
                  <a:pt x="21" y="12"/>
                </a:cubicBezTo>
                <a:cubicBezTo>
                  <a:pt x="20" y="13"/>
                  <a:pt x="18" y="14"/>
                  <a:pt x="16" y="14"/>
                </a:cubicBezTo>
                <a:cubicBezTo>
                  <a:pt x="14" y="14"/>
                  <a:pt x="13" y="13"/>
                  <a:pt x="11" y="12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10" y="3"/>
                  <a:pt x="11" y="2"/>
                </a:cubicBezTo>
                <a:cubicBezTo>
                  <a:pt x="13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7" y="94"/>
                  <a:pt x="29" y="95"/>
                  <a:pt x="32" y="95"/>
                </a:cubicBezTo>
                <a:lnTo>
                  <a:pt x="32" y="97"/>
                </a:lnTo>
                <a:lnTo>
                  <a:pt x="1" y="97"/>
                </a:lnTo>
                <a:lnTo>
                  <a:pt x="1" y="95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0" y="48"/>
                  <a:pt x="10" y="46"/>
                </a:cubicBezTo>
                <a:cubicBezTo>
                  <a:pt x="10" y="44"/>
                  <a:pt x="9" y="43"/>
                  <a:pt x="9" y="43"/>
                </a:cubicBezTo>
                <a:cubicBezTo>
                  <a:pt x="8" y="42"/>
                  <a:pt x="7" y="42"/>
                  <a:pt x="6" y="42"/>
                </a:cubicBezTo>
                <a:cubicBezTo>
                  <a:pt x="4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6" name="Freeform 341">
            <a:extLst>
              <a:ext uri="{FF2B5EF4-FFF2-40B4-BE49-F238E27FC236}">
                <a16:creationId xmlns:a16="http://schemas.microsoft.com/office/drawing/2014/main" id="{DFC9B1DE-25F9-47B9-B6C0-F90F38601EB0}"/>
              </a:ext>
            </a:extLst>
          </p:cNvPr>
          <p:cNvSpPr>
            <a:spLocks noEditPoints="1"/>
          </p:cNvSpPr>
          <p:nvPr/>
        </p:nvSpPr>
        <p:spPr bwMode="auto">
          <a:xfrm>
            <a:off x="8790912" y="1986063"/>
            <a:ext cx="92556" cy="105178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2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3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8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8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5" y="8"/>
                  <a:pt x="14" y="10"/>
                  <a:pt x="14" y="12"/>
                </a:cubicBezTo>
                <a:lnTo>
                  <a:pt x="14" y="15"/>
                </a:lnTo>
                <a:cubicBezTo>
                  <a:pt x="14" y="18"/>
                  <a:pt x="13" y="19"/>
                  <a:pt x="12" y="20"/>
                </a:cubicBezTo>
                <a:cubicBezTo>
                  <a:pt x="11" y="22"/>
                  <a:pt x="10" y="22"/>
                  <a:pt x="8" y="22"/>
                </a:cubicBezTo>
                <a:cubicBezTo>
                  <a:pt x="6" y="22"/>
                  <a:pt x="5" y="22"/>
                  <a:pt x="4" y="20"/>
                </a:cubicBezTo>
                <a:cubicBezTo>
                  <a:pt x="3" y="19"/>
                  <a:pt x="2" y="18"/>
                  <a:pt x="2" y="15"/>
                </a:cubicBezTo>
                <a:cubicBezTo>
                  <a:pt x="2" y="12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3"/>
                </a:cubicBezTo>
                <a:cubicBezTo>
                  <a:pt x="42" y="4"/>
                  <a:pt x="44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8" y="56"/>
                </a:cubicBezTo>
                <a:cubicBezTo>
                  <a:pt x="48" y="57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5"/>
                  <a:pt x="37" y="63"/>
                </a:cubicBezTo>
                <a:cubicBezTo>
                  <a:pt x="35" y="62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2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4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7"/>
                  <a:pt x="19" y="58"/>
                  <a:pt x="21" y="58"/>
                </a:cubicBezTo>
                <a:cubicBezTo>
                  <a:pt x="25" y="58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7" name="Freeform 342">
            <a:extLst>
              <a:ext uri="{FF2B5EF4-FFF2-40B4-BE49-F238E27FC236}">
                <a16:creationId xmlns:a16="http://schemas.microsoft.com/office/drawing/2014/main" id="{2FD3F844-AE17-4091-94B7-6E9A3884E835}"/>
              </a:ext>
            </a:extLst>
          </p:cNvPr>
          <p:cNvSpPr>
            <a:spLocks noEditPoints="1"/>
          </p:cNvSpPr>
          <p:nvPr/>
        </p:nvSpPr>
        <p:spPr bwMode="auto">
          <a:xfrm>
            <a:off x="7781205" y="1395665"/>
            <a:ext cx="99568" cy="157066"/>
          </a:xfrm>
          <a:custGeom>
            <a:avLst/>
            <a:gdLst>
              <a:gd name="T0" fmla="*/ 55 w 61"/>
              <a:gd name="T1" fmla="*/ 0 h 97"/>
              <a:gd name="T2" fmla="*/ 55 w 61"/>
              <a:gd name="T3" fmla="*/ 32 h 97"/>
              <a:gd name="T4" fmla="*/ 53 w 61"/>
              <a:gd name="T5" fmla="*/ 32 h 97"/>
              <a:gd name="T6" fmla="*/ 48 w 61"/>
              <a:gd name="T7" fmla="*/ 17 h 97"/>
              <a:gd name="T8" fmla="*/ 39 w 61"/>
              <a:gd name="T9" fmla="*/ 9 h 97"/>
              <a:gd name="T10" fmla="*/ 27 w 61"/>
              <a:gd name="T11" fmla="*/ 6 h 97"/>
              <a:gd name="T12" fmla="*/ 15 w 61"/>
              <a:gd name="T13" fmla="*/ 10 h 97"/>
              <a:gd name="T14" fmla="*/ 11 w 61"/>
              <a:gd name="T15" fmla="*/ 20 h 97"/>
              <a:gd name="T16" fmla="*/ 14 w 61"/>
              <a:gd name="T17" fmla="*/ 28 h 97"/>
              <a:gd name="T18" fmla="*/ 34 w 61"/>
              <a:gd name="T19" fmla="*/ 41 h 97"/>
              <a:gd name="T20" fmla="*/ 52 w 61"/>
              <a:gd name="T21" fmla="*/ 52 h 97"/>
              <a:gd name="T22" fmla="*/ 59 w 61"/>
              <a:gd name="T23" fmla="*/ 61 h 97"/>
              <a:gd name="T24" fmla="*/ 61 w 61"/>
              <a:gd name="T25" fmla="*/ 71 h 97"/>
              <a:gd name="T26" fmla="*/ 53 w 61"/>
              <a:gd name="T27" fmla="*/ 89 h 97"/>
              <a:gd name="T28" fmla="*/ 32 w 61"/>
              <a:gd name="T29" fmla="*/ 97 h 97"/>
              <a:gd name="T30" fmla="*/ 25 w 61"/>
              <a:gd name="T31" fmla="*/ 96 h 97"/>
              <a:gd name="T32" fmla="*/ 16 w 61"/>
              <a:gd name="T33" fmla="*/ 94 h 97"/>
              <a:gd name="T34" fmla="*/ 7 w 61"/>
              <a:gd name="T35" fmla="*/ 92 h 97"/>
              <a:gd name="T36" fmla="*/ 5 w 61"/>
              <a:gd name="T37" fmla="*/ 93 h 97"/>
              <a:gd name="T38" fmla="*/ 3 w 61"/>
              <a:gd name="T39" fmla="*/ 97 h 97"/>
              <a:gd name="T40" fmla="*/ 1 w 61"/>
              <a:gd name="T41" fmla="*/ 97 h 97"/>
              <a:gd name="T42" fmla="*/ 1 w 61"/>
              <a:gd name="T43" fmla="*/ 65 h 97"/>
              <a:gd name="T44" fmla="*/ 3 w 61"/>
              <a:gd name="T45" fmla="*/ 65 h 97"/>
              <a:gd name="T46" fmla="*/ 8 w 61"/>
              <a:gd name="T47" fmla="*/ 80 h 97"/>
              <a:gd name="T48" fmla="*/ 17 w 61"/>
              <a:gd name="T49" fmla="*/ 89 h 97"/>
              <a:gd name="T50" fmla="*/ 31 w 61"/>
              <a:gd name="T51" fmla="*/ 92 h 97"/>
              <a:gd name="T52" fmla="*/ 44 w 61"/>
              <a:gd name="T53" fmla="*/ 87 h 97"/>
              <a:gd name="T54" fmla="*/ 49 w 61"/>
              <a:gd name="T55" fmla="*/ 77 h 97"/>
              <a:gd name="T56" fmla="*/ 47 w 61"/>
              <a:gd name="T57" fmla="*/ 70 h 97"/>
              <a:gd name="T58" fmla="*/ 42 w 61"/>
              <a:gd name="T59" fmla="*/ 63 h 97"/>
              <a:gd name="T60" fmla="*/ 27 w 61"/>
              <a:gd name="T61" fmla="*/ 54 h 97"/>
              <a:gd name="T62" fmla="*/ 10 w 61"/>
              <a:gd name="T63" fmla="*/ 44 h 97"/>
              <a:gd name="T64" fmla="*/ 2 w 61"/>
              <a:gd name="T65" fmla="*/ 35 h 97"/>
              <a:gd name="T66" fmla="*/ 0 w 61"/>
              <a:gd name="T67" fmla="*/ 25 h 97"/>
              <a:gd name="T68" fmla="*/ 7 w 61"/>
              <a:gd name="T69" fmla="*/ 7 h 97"/>
              <a:gd name="T70" fmla="*/ 27 w 61"/>
              <a:gd name="T71" fmla="*/ 0 h 97"/>
              <a:gd name="T72" fmla="*/ 43 w 61"/>
              <a:gd name="T73" fmla="*/ 4 h 97"/>
              <a:gd name="T74" fmla="*/ 48 w 61"/>
              <a:gd name="T75" fmla="*/ 6 h 97"/>
              <a:gd name="T76" fmla="*/ 51 w 61"/>
              <a:gd name="T77" fmla="*/ 4 h 97"/>
              <a:gd name="T78" fmla="*/ 53 w 61"/>
              <a:gd name="T79" fmla="*/ 0 h 97"/>
              <a:gd name="T80" fmla="*/ 55 w 61"/>
              <a:gd name="T81" fmla="*/ 0 h 97"/>
              <a:gd name="T82" fmla="*/ 55 w 61"/>
              <a:gd name="T8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97">
                <a:moveTo>
                  <a:pt x="55" y="0"/>
                </a:moveTo>
                <a:lnTo>
                  <a:pt x="55" y="32"/>
                </a:lnTo>
                <a:lnTo>
                  <a:pt x="53" y="32"/>
                </a:lnTo>
                <a:cubicBezTo>
                  <a:pt x="52" y="26"/>
                  <a:pt x="50" y="21"/>
                  <a:pt x="48" y="17"/>
                </a:cubicBezTo>
                <a:cubicBezTo>
                  <a:pt x="46" y="14"/>
                  <a:pt x="43" y="11"/>
                  <a:pt x="39" y="9"/>
                </a:cubicBezTo>
                <a:cubicBezTo>
                  <a:pt x="35" y="7"/>
                  <a:pt x="31" y="6"/>
                  <a:pt x="27" y="6"/>
                </a:cubicBezTo>
                <a:cubicBezTo>
                  <a:pt x="22" y="6"/>
                  <a:pt x="18" y="7"/>
                  <a:pt x="15" y="10"/>
                </a:cubicBezTo>
                <a:cubicBezTo>
                  <a:pt x="12" y="13"/>
                  <a:pt x="11" y="16"/>
                  <a:pt x="11" y="20"/>
                </a:cubicBezTo>
                <a:cubicBezTo>
                  <a:pt x="11" y="23"/>
                  <a:pt x="12" y="25"/>
                  <a:pt x="14" y="28"/>
                </a:cubicBezTo>
                <a:cubicBezTo>
                  <a:pt x="16" y="31"/>
                  <a:pt x="23" y="36"/>
                  <a:pt x="34" y="41"/>
                </a:cubicBezTo>
                <a:cubicBezTo>
                  <a:pt x="42" y="46"/>
                  <a:pt x="48" y="50"/>
                  <a:pt x="52" y="52"/>
                </a:cubicBezTo>
                <a:cubicBezTo>
                  <a:pt x="55" y="54"/>
                  <a:pt x="57" y="57"/>
                  <a:pt x="59" y="61"/>
                </a:cubicBezTo>
                <a:cubicBezTo>
                  <a:pt x="61" y="64"/>
                  <a:pt x="61" y="68"/>
                  <a:pt x="61" y="71"/>
                </a:cubicBezTo>
                <a:cubicBezTo>
                  <a:pt x="61" y="78"/>
                  <a:pt x="59" y="84"/>
                  <a:pt x="53" y="89"/>
                </a:cubicBezTo>
                <a:cubicBezTo>
                  <a:pt x="48" y="95"/>
                  <a:pt x="41" y="97"/>
                  <a:pt x="32" y="97"/>
                </a:cubicBezTo>
                <a:cubicBezTo>
                  <a:pt x="29" y="97"/>
                  <a:pt x="27" y="97"/>
                  <a:pt x="25" y="96"/>
                </a:cubicBezTo>
                <a:cubicBezTo>
                  <a:pt x="23" y="96"/>
                  <a:pt x="20" y="95"/>
                  <a:pt x="16" y="94"/>
                </a:cubicBezTo>
                <a:cubicBezTo>
                  <a:pt x="11" y="93"/>
                  <a:pt x="8" y="92"/>
                  <a:pt x="7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4" y="94"/>
                  <a:pt x="3" y="95"/>
                  <a:pt x="3" y="97"/>
                </a:cubicBezTo>
                <a:lnTo>
                  <a:pt x="1" y="97"/>
                </a:lnTo>
                <a:lnTo>
                  <a:pt x="1" y="65"/>
                </a:lnTo>
                <a:lnTo>
                  <a:pt x="3" y="65"/>
                </a:lnTo>
                <a:cubicBezTo>
                  <a:pt x="4" y="72"/>
                  <a:pt x="6" y="77"/>
                  <a:pt x="8" y="80"/>
                </a:cubicBezTo>
                <a:cubicBezTo>
                  <a:pt x="10" y="84"/>
                  <a:pt x="13" y="86"/>
                  <a:pt x="17" y="89"/>
                </a:cubicBezTo>
                <a:cubicBezTo>
                  <a:pt x="21" y="91"/>
                  <a:pt x="26" y="92"/>
                  <a:pt x="31" y="92"/>
                </a:cubicBezTo>
                <a:cubicBezTo>
                  <a:pt x="36" y="92"/>
                  <a:pt x="41" y="90"/>
                  <a:pt x="44" y="87"/>
                </a:cubicBezTo>
                <a:cubicBezTo>
                  <a:pt x="48" y="84"/>
                  <a:pt x="49" y="81"/>
                  <a:pt x="49" y="77"/>
                </a:cubicBezTo>
                <a:cubicBezTo>
                  <a:pt x="49" y="74"/>
                  <a:pt x="49" y="72"/>
                  <a:pt x="47" y="70"/>
                </a:cubicBezTo>
                <a:cubicBezTo>
                  <a:pt x="46" y="67"/>
                  <a:pt x="44" y="65"/>
                  <a:pt x="42" y="63"/>
                </a:cubicBezTo>
                <a:cubicBezTo>
                  <a:pt x="40" y="62"/>
                  <a:pt x="35" y="59"/>
                  <a:pt x="27" y="54"/>
                </a:cubicBezTo>
                <a:cubicBezTo>
                  <a:pt x="19" y="50"/>
                  <a:pt x="13" y="47"/>
                  <a:pt x="10" y="44"/>
                </a:cubicBezTo>
                <a:cubicBezTo>
                  <a:pt x="7" y="41"/>
                  <a:pt x="4" y="38"/>
                  <a:pt x="2" y="35"/>
                </a:cubicBezTo>
                <a:cubicBezTo>
                  <a:pt x="1" y="32"/>
                  <a:pt x="0" y="28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3" y="3"/>
                  <a:pt x="19" y="0"/>
                  <a:pt x="27" y="0"/>
                </a:cubicBezTo>
                <a:cubicBezTo>
                  <a:pt x="32" y="0"/>
                  <a:pt x="37" y="1"/>
                  <a:pt x="43" y="4"/>
                </a:cubicBezTo>
                <a:cubicBezTo>
                  <a:pt x="45" y="5"/>
                  <a:pt x="47" y="6"/>
                  <a:pt x="48" y="6"/>
                </a:cubicBezTo>
                <a:cubicBezTo>
                  <a:pt x="49" y="6"/>
                  <a:pt x="50" y="5"/>
                  <a:pt x="51" y="4"/>
                </a:cubicBezTo>
                <a:cubicBezTo>
                  <a:pt x="52" y="4"/>
                  <a:pt x="52" y="2"/>
                  <a:pt x="53" y="0"/>
                </a:cubicBezTo>
                <a:lnTo>
                  <a:pt x="55" y="0"/>
                </a:lnTo>
                <a:close/>
                <a:moveTo>
                  <a:pt x="55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8" name="Freeform 343">
            <a:extLst>
              <a:ext uri="{FF2B5EF4-FFF2-40B4-BE49-F238E27FC236}">
                <a16:creationId xmlns:a16="http://schemas.microsoft.com/office/drawing/2014/main" id="{CDFC8A06-6A73-48BD-8E8A-8B3171C74B7F}"/>
              </a:ext>
            </a:extLst>
          </p:cNvPr>
          <p:cNvSpPr>
            <a:spLocks noEditPoints="1"/>
          </p:cNvSpPr>
          <p:nvPr/>
        </p:nvSpPr>
        <p:spPr bwMode="auto">
          <a:xfrm>
            <a:off x="7900407" y="1392860"/>
            <a:ext cx="51888" cy="157066"/>
          </a:xfrm>
          <a:custGeom>
            <a:avLst/>
            <a:gdLst>
              <a:gd name="T0" fmla="*/ 22 w 32"/>
              <a:gd name="T1" fmla="*/ 0 h 97"/>
              <a:gd name="T2" fmla="*/ 22 w 32"/>
              <a:gd name="T3" fmla="*/ 83 h 97"/>
              <a:gd name="T4" fmla="*/ 23 w 32"/>
              <a:gd name="T5" fmla="*/ 91 h 97"/>
              <a:gd name="T6" fmla="*/ 25 w 32"/>
              <a:gd name="T7" fmla="*/ 94 h 97"/>
              <a:gd name="T8" fmla="*/ 32 w 32"/>
              <a:gd name="T9" fmla="*/ 94 h 97"/>
              <a:gd name="T10" fmla="*/ 32 w 32"/>
              <a:gd name="T11" fmla="*/ 97 h 97"/>
              <a:gd name="T12" fmla="*/ 1 w 32"/>
              <a:gd name="T13" fmla="*/ 97 h 97"/>
              <a:gd name="T14" fmla="*/ 1 w 32"/>
              <a:gd name="T15" fmla="*/ 94 h 97"/>
              <a:gd name="T16" fmla="*/ 7 w 32"/>
              <a:gd name="T17" fmla="*/ 94 h 97"/>
              <a:gd name="T18" fmla="*/ 10 w 32"/>
              <a:gd name="T19" fmla="*/ 91 h 97"/>
              <a:gd name="T20" fmla="*/ 10 w 32"/>
              <a:gd name="T21" fmla="*/ 83 h 97"/>
              <a:gd name="T22" fmla="*/ 10 w 32"/>
              <a:gd name="T23" fmla="*/ 26 h 97"/>
              <a:gd name="T24" fmla="*/ 10 w 32"/>
              <a:gd name="T25" fmla="*/ 13 h 97"/>
              <a:gd name="T26" fmla="*/ 8 w 32"/>
              <a:gd name="T27" fmla="*/ 10 h 97"/>
              <a:gd name="T28" fmla="*/ 6 w 32"/>
              <a:gd name="T29" fmla="*/ 9 h 97"/>
              <a:gd name="T30" fmla="*/ 1 w 32"/>
              <a:gd name="T31" fmla="*/ 10 h 97"/>
              <a:gd name="T32" fmla="*/ 0 w 32"/>
              <a:gd name="T33" fmla="*/ 7 h 97"/>
              <a:gd name="T34" fmla="*/ 19 w 32"/>
              <a:gd name="T35" fmla="*/ 0 h 97"/>
              <a:gd name="T36" fmla="*/ 22 w 32"/>
              <a:gd name="T37" fmla="*/ 0 h 97"/>
              <a:gd name="T38" fmla="*/ 22 w 32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7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89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9" y="95"/>
                  <a:pt x="32" y="94"/>
                </a:cubicBezTo>
                <a:lnTo>
                  <a:pt x="32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89"/>
                  <a:pt x="10" y="87"/>
                  <a:pt x="10" y="83"/>
                </a:cubicBezTo>
                <a:lnTo>
                  <a:pt x="10" y="26"/>
                </a:lnTo>
                <a:cubicBezTo>
                  <a:pt x="10" y="19"/>
                  <a:pt x="10" y="15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9" name="Freeform 344">
            <a:extLst>
              <a:ext uri="{FF2B5EF4-FFF2-40B4-BE49-F238E27FC236}">
                <a16:creationId xmlns:a16="http://schemas.microsoft.com/office/drawing/2014/main" id="{98CC5319-A96D-4472-AB22-56B35E3A80B8}"/>
              </a:ext>
            </a:extLst>
          </p:cNvPr>
          <p:cNvSpPr>
            <a:spLocks noEditPoints="1"/>
          </p:cNvSpPr>
          <p:nvPr/>
        </p:nvSpPr>
        <p:spPr bwMode="auto">
          <a:xfrm>
            <a:off x="7963513" y="1446150"/>
            <a:ext cx="99568" cy="106580"/>
          </a:xfrm>
          <a:custGeom>
            <a:avLst/>
            <a:gdLst>
              <a:gd name="T0" fmla="*/ 31 w 61"/>
              <a:gd name="T1" fmla="*/ 0 h 66"/>
              <a:gd name="T2" fmla="*/ 54 w 61"/>
              <a:gd name="T3" fmla="*/ 10 h 66"/>
              <a:gd name="T4" fmla="*/ 61 w 61"/>
              <a:gd name="T5" fmla="*/ 31 h 66"/>
              <a:gd name="T6" fmla="*/ 57 w 61"/>
              <a:gd name="T7" fmla="*/ 49 h 66"/>
              <a:gd name="T8" fmla="*/ 46 w 61"/>
              <a:gd name="T9" fmla="*/ 61 h 66"/>
              <a:gd name="T10" fmla="*/ 30 w 61"/>
              <a:gd name="T11" fmla="*/ 66 h 66"/>
              <a:gd name="T12" fmla="*/ 8 w 61"/>
              <a:gd name="T13" fmla="*/ 55 h 66"/>
              <a:gd name="T14" fmla="*/ 0 w 61"/>
              <a:gd name="T15" fmla="*/ 33 h 66"/>
              <a:gd name="T16" fmla="*/ 5 w 61"/>
              <a:gd name="T17" fmla="*/ 16 h 66"/>
              <a:gd name="T18" fmla="*/ 16 w 61"/>
              <a:gd name="T19" fmla="*/ 4 h 66"/>
              <a:gd name="T20" fmla="*/ 31 w 61"/>
              <a:gd name="T21" fmla="*/ 0 h 66"/>
              <a:gd name="T22" fmla="*/ 29 w 61"/>
              <a:gd name="T23" fmla="*/ 4 h 66"/>
              <a:gd name="T24" fmla="*/ 21 w 61"/>
              <a:gd name="T25" fmla="*/ 6 h 66"/>
              <a:gd name="T26" fmla="*/ 15 w 61"/>
              <a:gd name="T27" fmla="*/ 14 h 66"/>
              <a:gd name="T28" fmla="*/ 13 w 61"/>
              <a:gd name="T29" fmla="*/ 28 h 66"/>
              <a:gd name="T30" fmla="*/ 19 w 61"/>
              <a:gd name="T31" fmla="*/ 51 h 66"/>
              <a:gd name="T32" fmla="*/ 33 w 61"/>
              <a:gd name="T33" fmla="*/ 61 h 66"/>
              <a:gd name="T34" fmla="*/ 44 w 61"/>
              <a:gd name="T35" fmla="*/ 56 h 66"/>
              <a:gd name="T36" fmla="*/ 48 w 61"/>
              <a:gd name="T37" fmla="*/ 37 h 66"/>
              <a:gd name="T38" fmla="*/ 41 w 61"/>
              <a:gd name="T39" fmla="*/ 11 h 66"/>
              <a:gd name="T40" fmla="*/ 29 w 61"/>
              <a:gd name="T41" fmla="*/ 4 h 66"/>
              <a:gd name="T42" fmla="*/ 29 w 61"/>
              <a:gd name="T43" fmla="*/ 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6">
                <a:moveTo>
                  <a:pt x="31" y="0"/>
                </a:moveTo>
                <a:cubicBezTo>
                  <a:pt x="40" y="0"/>
                  <a:pt x="48" y="3"/>
                  <a:pt x="54" y="10"/>
                </a:cubicBezTo>
                <a:cubicBezTo>
                  <a:pt x="58" y="17"/>
                  <a:pt x="61" y="24"/>
                  <a:pt x="61" y="31"/>
                </a:cubicBezTo>
                <a:cubicBezTo>
                  <a:pt x="61" y="37"/>
                  <a:pt x="60" y="43"/>
                  <a:pt x="57" y="49"/>
                </a:cubicBezTo>
                <a:cubicBezTo>
                  <a:pt x="54" y="54"/>
                  <a:pt x="50" y="59"/>
                  <a:pt x="46" y="61"/>
                </a:cubicBezTo>
                <a:cubicBezTo>
                  <a:pt x="41" y="64"/>
                  <a:pt x="36" y="66"/>
                  <a:pt x="30" y="66"/>
                </a:cubicBezTo>
                <a:cubicBezTo>
                  <a:pt x="21" y="66"/>
                  <a:pt x="13" y="62"/>
                  <a:pt x="8" y="55"/>
                </a:cubicBezTo>
                <a:cubicBezTo>
                  <a:pt x="3" y="48"/>
                  <a:pt x="0" y="41"/>
                  <a:pt x="0" y="33"/>
                </a:cubicBezTo>
                <a:cubicBezTo>
                  <a:pt x="0" y="28"/>
                  <a:pt x="2" y="22"/>
                  <a:pt x="5" y="16"/>
                </a:cubicBezTo>
                <a:cubicBezTo>
                  <a:pt x="8" y="11"/>
                  <a:pt x="11" y="6"/>
                  <a:pt x="16" y="4"/>
                </a:cubicBezTo>
                <a:cubicBezTo>
                  <a:pt x="21" y="1"/>
                  <a:pt x="26" y="0"/>
                  <a:pt x="31" y="0"/>
                </a:cubicBezTo>
                <a:close/>
                <a:moveTo>
                  <a:pt x="29" y="4"/>
                </a:moveTo>
                <a:cubicBezTo>
                  <a:pt x="26" y="4"/>
                  <a:pt x="24" y="5"/>
                  <a:pt x="21" y="6"/>
                </a:cubicBezTo>
                <a:cubicBezTo>
                  <a:pt x="19" y="8"/>
                  <a:pt x="17" y="10"/>
                  <a:pt x="15" y="14"/>
                </a:cubicBezTo>
                <a:cubicBezTo>
                  <a:pt x="14" y="17"/>
                  <a:pt x="13" y="22"/>
                  <a:pt x="13" y="28"/>
                </a:cubicBezTo>
                <a:cubicBezTo>
                  <a:pt x="13" y="37"/>
                  <a:pt x="15" y="45"/>
                  <a:pt x="19" y="51"/>
                </a:cubicBezTo>
                <a:cubicBezTo>
                  <a:pt x="22" y="58"/>
                  <a:pt x="27" y="61"/>
                  <a:pt x="33" y="61"/>
                </a:cubicBezTo>
                <a:cubicBezTo>
                  <a:pt x="37" y="61"/>
                  <a:pt x="41" y="59"/>
                  <a:pt x="44" y="56"/>
                </a:cubicBezTo>
                <a:cubicBezTo>
                  <a:pt x="47" y="52"/>
                  <a:pt x="48" y="46"/>
                  <a:pt x="48" y="37"/>
                </a:cubicBezTo>
                <a:cubicBezTo>
                  <a:pt x="48" y="26"/>
                  <a:pt x="46" y="17"/>
                  <a:pt x="41" y="11"/>
                </a:cubicBezTo>
                <a:cubicBezTo>
                  <a:pt x="38" y="6"/>
                  <a:pt x="34" y="4"/>
                  <a:pt x="29" y="4"/>
                </a:cubicBezTo>
                <a:close/>
                <a:moveTo>
                  <a:pt x="29" y="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0" name="Freeform 345">
            <a:extLst>
              <a:ext uri="{FF2B5EF4-FFF2-40B4-BE49-F238E27FC236}">
                <a16:creationId xmlns:a16="http://schemas.microsoft.com/office/drawing/2014/main" id="{F08EBE78-FAD6-48DE-9A9E-74042F84B750}"/>
              </a:ext>
            </a:extLst>
          </p:cNvPr>
          <p:cNvSpPr>
            <a:spLocks noEditPoints="1"/>
          </p:cNvSpPr>
          <p:nvPr/>
        </p:nvSpPr>
        <p:spPr bwMode="auto">
          <a:xfrm>
            <a:off x="8072898" y="1447553"/>
            <a:ext cx="109385" cy="105178"/>
          </a:xfrm>
          <a:custGeom>
            <a:avLst/>
            <a:gdLst>
              <a:gd name="T0" fmla="*/ 0 w 67"/>
              <a:gd name="T1" fmla="*/ 0 h 65"/>
              <a:gd name="T2" fmla="*/ 29 w 67"/>
              <a:gd name="T3" fmla="*/ 0 h 65"/>
              <a:gd name="T4" fmla="*/ 29 w 67"/>
              <a:gd name="T5" fmla="*/ 3 h 65"/>
              <a:gd name="T6" fmla="*/ 28 w 67"/>
              <a:gd name="T7" fmla="*/ 3 h 65"/>
              <a:gd name="T8" fmla="*/ 23 w 67"/>
              <a:gd name="T9" fmla="*/ 4 h 65"/>
              <a:gd name="T10" fmla="*/ 22 w 67"/>
              <a:gd name="T11" fmla="*/ 8 h 65"/>
              <a:gd name="T12" fmla="*/ 23 w 67"/>
              <a:gd name="T13" fmla="*/ 13 h 65"/>
              <a:gd name="T14" fmla="*/ 38 w 67"/>
              <a:gd name="T15" fmla="*/ 48 h 65"/>
              <a:gd name="T16" fmla="*/ 53 w 67"/>
              <a:gd name="T17" fmla="*/ 12 h 65"/>
              <a:gd name="T18" fmla="*/ 54 w 67"/>
              <a:gd name="T19" fmla="*/ 6 h 65"/>
              <a:gd name="T20" fmla="*/ 54 w 67"/>
              <a:gd name="T21" fmla="*/ 5 h 65"/>
              <a:gd name="T22" fmla="*/ 52 w 67"/>
              <a:gd name="T23" fmla="*/ 3 h 65"/>
              <a:gd name="T24" fmla="*/ 47 w 67"/>
              <a:gd name="T25" fmla="*/ 3 h 65"/>
              <a:gd name="T26" fmla="*/ 47 w 67"/>
              <a:gd name="T27" fmla="*/ 0 h 65"/>
              <a:gd name="T28" fmla="*/ 67 w 67"/>
              <a:gd name="T29" fmla="*/ 0 h 65"/>
              <a:gd name="T30" fmla="*/ 67 w 67"/>
              <a:gd name="T31" fmla="*/ 3 h 65"/>
              <a:gd name="T32" fmla="*/ 63 w 67"/>
              <a:gd name="T33" fmla="*/ 4 h 65"/>
              <a:gd name="T34" fmla="*/ 58 w 67"/>
              <a:gd name="T35" fmla="*/ 11 h 65"/>
              <a:gd name="T36" fmla="*/ 36 w 67"/>
              <a:gd name="T37" fmla="*/ 65 h 65"/>
              <a:gd name="T38" fmla="*/ 33 w 67"/>
              <a:gd name="T39" fmla="*/ 65 h 65"/>
              <a:gd name="T40" fmla="*/ 11 w 67"/>
              <a:gd name="T41" fmla="*/ 12 h 65"/>
              <a:gd name="T42" fmla="*/ 8 w 67"/>
              <a:gd name="T43" fmla="*/ 7 h 65"/>
              <a:gd name="T44" fmla="*/ 5 w 67"/>
              <a:gd name="T45" fmla="*/ 4 h 65"/>
              <a:gd name="T46" fmla="*/ 0 w 67"/>
              <a:gd name="T47" fmla="*/ 3 h 65"/>
              <a:gd name="T48" fmla="*/ 0 w 67"/>
              <a:gd name="T49" fmla="*/ 0 h 65"/>
              <a:gd name="T50" fmla="*/ 0 w 67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7" h="65">
                <a:moveTo>
                  <a:pt x="0" y="0"/>
                </a:moveTo>
                <a:lnTo>
                  <a:pt x="29" y="0"/>
                </a:lnTo>
                <a:lnTo>
                  <a:pt x="29" y="3"/>
                </a:lnTo>
                <a:lnTo>
                  <a:pt x="28" y="3"/>
                </a:lnTo>
                <a:cubicBezTo>
                  <a:pt x="26" y="3"/>
                  <a:pt x="24" y="3"/>
                  <a:pt x="23" y="4"/>
                </a:cubicBezTo>
                <a:cubicBezTo>
                  <a:pt x="23" y="5"/>
                  <a:pt x="22" y="6"/>
                  <a:pt x="22" y="8"/>
                </a:cubicBezTo>
                <a:cubicBezTo>
                  <a:pt x="22" y="9"/>
                  <a:pt x="23" y="11"/>
                  <a:pt x="23" y="13"/>
                </a:cubicBezTo>
                <a:lnTo>
                  <a:pt x="38" y="48"/>
                </a:lnTo>
                <a:lnTo>
                  <a:pt x="53" y="12"/>
                </a:lnTo>
                <a:cubicBezTo>
                  <a:pt x="54" y="10"/>
                  <a:pt x="54" y="8"/>
                  <a:pt x="54" y="6"/>
                </a:cubicBezTo>
                <a:cubicBezTo>
                  <a:pt x="54" y="6"/>
                  <a:pt x="54" y="5"/>
                  <a:pt x="54" y="5"/>
                </a:cubicBezTo>
                <a:cubicBezTo>
                  <a:pt x="53" y="4"/>
                  <a:pt x="53" y="4"/>
                  <a:pt x="52" y="3"/>
                </a:cubicBezTo>
                <a:cubicBezTo>
                  <a:pt x="51" y="3"/>
                  <a:pt x="49" y="3"/>
                  <a:pt x="47" y="3"/>
                </a:cubicBezTo>
                <a:lnTo>
                  <a:pt x="47" y="0"/>
                </a:lnTo>
                <a:lnTo>
                  <a:pt x="67" y="0"/>
                </a:lnTo>
                <a:lnTo>
                  <a:pt x="67" y="3"/>
                </a:lnTo>
                <a:cubicBezTo>
                  <a:pt x="65" y="3"/>
                  <a:pt x="63" y="4"/>
                  <a:pt x="63" y="4"/>
                </a:cubicBezTo>
                <a:cubicBezTo>
                  <a:pt x="61" y="6"/>
                  <a:pt x="59" y="8"/>
                  <a:pt x="58" y="11"/>
                </a:cubicBezTo>
                <a:lnTo>
                  <a:pt x="36" y="65"/>
                </a:lnTo>
                <a:lnTo>
                  <a:pt x="33" y="65"/>
                </a:lnTo>
                <a:lnTo>
                  <a:pt x="11" y="12"/>
                </a:lnTo>
                <a:cubicBezTo>
                  <a:pt x="10" y="10"/>
                  <a:pt x="9" y="8"/>
                  <a:pt x="8" y="7"/>
                </a:cubicBezTo>
                <a:cubicBezTo>
                  <a:pt x="7" y="6"/>
                  <a:pt x="6" y="5"/>
                  <a:pt x="5" y="4"/>
                </a:cubicBezTo>
                <a:cubicBezTo>
                  <a:pt x="4" y="4"/>
                  <a:pt x="2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1" name="Freeform 346">
            <a:extLst>
              <a:ext uri="{FF2B5EF4-FFF2-40B4-BE49-F238E27FC236}">
                <a16:creationId xmlns:a16="http://schemas.microsoft.com/office/drawing/2014/main" id="{2326F690-332D-4DF1-8717-0BE126101565}"/>
              </a:ext>
            </a:extLst>
          </p:cNvPr>
          <p:cNvSpPr>
            <a:spLocks noEditPoints="1"/>
          </p:cNvSpPr>
          <p:nvPr/>
        </p:nvSpPr>
        <p:spPr bwMode="auto">
          <a:xfrm>
            <a:off x="8193502" y="1444748"/>
            <a:ext cx="85545" cy="107983"/>
          </a:xfrm>
          <a:custGeom>
            <a:avLst/>
            <a:gdLst>
              <a:gd name="T0" fmla="*/ 10 w 53"/>
              <a:gd name="T1" fmla="*/ 26 h 67"/>
              <a:gd name="T2" fmla="*/ 16 w 53"/>
              <a:gd name="T3" fmla="*/ 48 h 67"/>
              <a:gd name="T4" fmla="*/ 33 w 53"/>
              <a:gd name="T5" fmla="*/ 56 h 67"/>
              <a:gd name="T6" fmla="*/ 43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5 w 53"/>
              <a:gd name="T13" fmla="*/ 59 h 67"/>
              <a:gd name="T14" fmla="*/ 27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3"/>
                  <a:pt x="16" y="48"/>
                </a:cubicBezTo>
                <a:cubicBezTo>
                  <a:pt x="21" y="53"/>
                  <a:pt x="26" y="56"/>
                  <a:pt x="33" y="56"/>
                </a:cubicBezTo>
                <a:cubicBezTo>
                  <a:pt x="37" y="56"/>
                  <a:pt x="40" y="55"/>
                  <a:pt x="43" y="52"/>
                </a:cubicBezTo>
                <a:cubicBezTo>
                  <a:pt x="46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7" y="67"/>
                </a:cubicBezTo>
                <a:cubicBezTo>
                  <a:pt x="20" y="67"/>
                  <a:pt x="13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8" y="9"/>
                </a:cubicBezTo>
                <a:cubicBezTo>
                  <a:pt x="14" y="4"/>
                  <a:pt x="21" y="1"/>
                  <a:pt x="29" y="0"/>
                </a:cubicBezTo>
                <a:cubicBezTo>
                  <a:pt x="36" y="1"/>
                  <a:pt x="42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8" y="18"/>
                  <a:pt x="38" y="15"/>
                  <a:pt x="37" y="13"/>
                </a:cubicBezTo>
                <a:cubicBezTo>
                  <a:pt x="36" y="11"/>
                  <a:pt x="34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1" y="5"/>
                  <a:pt x="18" y="7"/>
                  <a:pt x="15" y="10"/>
                </a:cubicBezTo>
                <a:cubicBezTo>
                  <a:pt x="12" y="13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2" name="Freeform 347">
            <a:extLst>
              <a:ext uri="{FF2B5EF4-FFF2-40B4-BE49-F238E27FC236}">
                <a16:creationId xmlns:a16="http://schemas.microsoft.com/office/drawing/2014/main" id="{70D284B9-07A6-4DC2-A0E0-B91C04357A88}"/>
              </a:ext>
            </a:extLst>
          </p:cNvPr>
          <p:cNvSpPr>
            <a:spLocks noEditPoints="1"/>
          </p:cNvSpPr>
          <p:nvPr/>
        </p:nvSpPr>
        <p:spPr bwMode="auto">
          <a:xfrm>
            <a:off x="8287461" y="1446150"/>
            <a:ext cx="110787" cy="103775"/>
          </a:xfrm>
          <a:custGeom>
            <a:avLst/>
            <a:gdLst>
              <a:gd name="T0" fmla="*/ 22 w 68"/>
              <a:gd name="T1" fmla="*/ 13 h 64"/>
              <a:gd name="T2" fmla="*/ 43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1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1 h 64"/>
              <a:gd name="T24" fmla="*/ 39 w 68"/>
              <a:gd name="T25" fmla="*/ 61 h 64"/>
              <a:gd name="T26" fmla="*/ 45 w 68"/>
              <a:gd name="T27" fmla="*/ 60 h 64"/>
              <a:gd name="T28" fmla="*/ 47 w 68"/>
              <a:gd name="T29" fmla="*/ 56 h 64"/>
              <a:gd name="T30" fmla="*/ 47 w 68"/>
              <a:gd name="T31" fmla="*/ 50 h 64"/>
              <a:gd name="T32" fmla="*/ 47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2 w 68"/>
              <a:gd name="T39" fmla="*/ 17 h 64"/>
              <a:gd name="T40" fmla="*/ 22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1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1 h 64"/>
              <a:gd name="T54" fmla="*/ 2 w 68"/>
              <a:gd name="T55" fmla="*/ 61 h 64"/>
              <a:gd name="T56" fmla="*/ 9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5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9 w 68"/>
              <a:gd name="T73" fmla="*/ 0 h 64"/>
              <a:gd name="T74" fmla="*/ 22 w 68"/>
              <a:gd name="T75" fmla="*/ 0 h 64"/>
              <a:gd name="T76" fmla="*/ 22 w 68"/>
              <a:gd name="T77" fmla="*/ 13 h 64"/>
              <a:gd name="T78" fmla="*/ 22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0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7"/>
                  <a:pt x="59" y="23"/>
                </a:cubicBezTo>
                <a:lnTo>
                  <a:pt x="59" y="50"/>
                </a:lnTo>
                <a:cubicBezTo>
                  <a:pt x="59" y="54"/>
                  <a:pt x="59" y="56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1"/>
                </a:cubicBezTo>
                <a:lnTo>
                  <a:pt x="68" y="64"/>
                </a:lnTo>
                <a:lnTo>
                  <a:pt x="37" y="64"/>
                </a:lnTo>
                <a:lnTo>
                  <a:pt x="37" y="61"/>
                </a:lnTo>
                <a:lnTo>
                  <a:pt x="39" y="61"/>
                </a:lnTo>
                <a:cubicBezTo>
                  <a:pt x="42" y="62"/>
                  <a:pt x="44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7" y="53"/>
                  <a:pt x="47" y="50"/>
                </a:cubicBezTo>
                <a:lnTo>
                  <a:pt x="47" y="24"/>
                </a:lnTo>
                <a:cubicBezTo>
                  <a:pt x="47" y="19"/>
                  <a:pt x="47" y="14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1"/>
                </a:cubicBezTo>
                <a:lnTo>
                  <a:pt x="32" y="64"/>
                </a:lnTo>
                <a:lnTo>
                  <a:pt x="1" y="64"/>
                </a:lnTo>
                <a:lnTo>
                  <a:pt x="1" y="61"/>
                </a:lnTo>
                <a:lnTo>
                  <a:pt x="2" y="61"/>
                </a:lnTo>
                <a:cubicBezTo>
                  <a:pt x="5" y="62"/>
                  <a:pt x="7" y="61"/>
                  <a:pt x="9" y="59"/>
                </a:cubicBezTo>
                <a:cubicBezTo>
                  <a:pt x="10" y="58"/>
                  <a:pt x="10" y="54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7" y="9"/>
                  <a:pt x="7" y="9"/>
                  <a:pt x="5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3" name="Freeform 348">
            <a:extLst>
              <a:ext uri="{FF2B5EF4-FFF2-40B4-BE49-F238E27FC236}">
                <a16:creationId xmlns:a16="http://schemas.microsoft.com/office/drawing/2014/main" id="{82D7039C-0B36-4D35-AFFA-F82D32E58026}"/>
              </a:ext>
            </a:extLst>
          </p:cNvPr>
          <p:cNvSpPr>
            <a:spLocks noEditPoints="1"/>
          </p:cNvSpPr>
          <p:nvPr/>
        </p:nvSpPr>
        <p:spPr bwMode="auto">
          <a:xfrm>
            <a:off x="8406663" y="1392860"/>
            <a:ext cx="50485" cy="157066"/>
          </a:xfrm>
          <a:custGeom>
            <a:avLst/>
            <a:gdLst>
              <a:gd name="T0" fmla="*/ 16 w 31"/>
              <a:gd name="T1" fmla="*/ 0 h 97"/>
              <a:gd name="T2" fmla="*/ 21 w 31"/>
              <a:gd name="T3" fmla="*/ 2 h 97"/>
              <a:gd name="T4" fmla="*/ 23 w 31"/>
              <a:gd name="T5" fmla="*/ 7 h 97"/>
              <a:gd name="T6" fmla="*/ 21 w 31"/>
              <a:gd name="T7" fmla="*/ 12 h 97"/>
              <a:gd name="T8" fmla="*/ 16 w 31"/>
              <a:gd name="T9" fmla="*/ 14 h 97"/>
              <a:gd name="T10" fmla="*/ 11 w 31"/>
              <a:gd name="T11" fmla="*/ 12 h 97"/>
              <a:gd name="T12" fmla="*/ 9 w 31"/>
              <a:gd name="T13" fmla="*/ 7 h 97"/>
              <a:gd name="T14" fmla="*/ 11 w 31"/>
              <a:gd name="T15" fmla="*/ 2 h 97"/>
              <a:gd name="T16" fmla="*/ 16 w 31"/>
              <a:gd name="T17" fmla="*/ 0 h 97"/>
              <a:gd name="T18" fmla="*/ 22 w 31"/>
              <a:gd name="T19" fmla="*/ 33 h 97"/>
              <a:gd name="T20" fmla="*/ 22 w 31"/>
              <a:gd name="T21" fmla="*/ 83 h 97"/>
              <a:gd name="T22" fmla="*/ 23 w 31"/>
              <a:gd name="T23" fmla="*/ 91 h 97"/>
              <a:gd name="T24" fmla="*/ 25 w 31"/>
              <a:gd name="T25" fmla="*/ 94 h 97"/>
              <a:gd name="T26" fmla="*/ 31 w 31"/>
              <a:gd name="T27" fmla="*/ 94 h 97"/>
              <a:gd name="T28" fmla="*/ 31 w 31"/>
              <a:gd name="T29" fmla="*/ 97 h 97"/>
              <a:gd name="T30" fmla="*/ 1 w 31"/>
              <a:gd name="T31" fmla="*/ 97 h 97"/>
              <a:gd name="T32" fmla="*/ 1 w 31"/>
              <a:gd name="T33" fmla="*/ 94 h 97"/>
              <a:gd name="T34" fmla="*/ 7 w 31"/>
              <a:gd name="T35" fmla="*/ 94 h 97"/>
              <a:gd name="T36" fmla="*/ 10 w 31"/>
              <a:gd name="T37" fmla="*/ 91 h 97"/>
              <a:gd name="T38" fmla="*/ 11 w 31"/>
              <a:gd name="T39" fmla="*/ 83 h 97"/>
              <a:gd name="T40" fmla="*/ 11 w 31"/>
              <a:gd name="T41" fmla="*/ 59 h 97"/>
              <a:gd name="T42" fmla="*/ 10 w 31"/>
              <a:gd name="T43" fmla="*/ 45 h 97"/>
              <a:gd name="T44" fmla="*/ 8 w 31"/>
              <a:gd name="T45" fmla="*/ 42 h 97"/>
              <a:gd name="T46" fmla="*/ 6 w 31"/>
              <a:gd name="T47" fmla="*/ 42 h 97"/>
              <a:gd name="T48" fmla="*/ 1 w 31"/>
              <a:gd name="T49" fmla="*/ 43 h 97"/>
              <a:gd name="T50" fmla="*/ 0 w 31"/>
              <a:gd name="T51" fmla="*/ 40 h 97"/>
              <a:gd name="T52" fmla="*/ 19 w 31"/>
              <a:gd name="T53" fmla="*/ 33 h 97"/>
              <a:gd name="T54" fmla="*/ 22 w 31"/>
              <a:gd name="T55" fmla="*/ 33 h 97"/>
              <a:gd name="T56" fmla="*/ 22 w 31"/>
              <a:gd name="T57" fmla="*/ 3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7">
                <a:moveTo>
                  <a:pt x="16" y="0"/>
                </a:moveTo>
                <a:cubicBezTo>
                  <a:pt x="18" y="0"/>
                  <a:pt x="20" y="0"/>
                  <a:pt x="21" y="2"/>
                </a:cubicBezTo>
                <a:cubicBezTo>
                  <a:pt x="22" y="3"/>
                  <a:pt x="23" y="5"/>
                  <a:pt x="23" y="7"/>
                </a:cubicBezTo>
                <a:cubicBezTo>
                  <a:pt x="23" y="9"/>
                  <a:pt x="22" y="10"/>
                  <a:pt x="21" y="12"/>
                </a:cubicBezTo>
                <a:cubicBezTo>
                  <a:pt x="20" y="13"/>
                  <a:pt x="18" y="14"/>
                  <a:pt x="16" y="14"/>
                </a:cubicBezTo>
                <a:cubicBezTo>
                  <a:pt x="14" y="14"/>
                  <a:pt x="13" y="13"/>
                  <a:pt x="11" y="12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10" y="3"/>
                  <a:pt x="11" y="2"/>
                </a:cubicBezTo>
                <a:cubicBezTo>
                  <a:pt x="13" y="0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89"/>
                  <a:pt x="23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1" y="94"/>
                </a:cubicBezTo>
                <a:lnTo>
                  <a:pt x="31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5"/>
                  <a:pt x="6" y="94"/>
                  <a:pt x="7" y="94"/>
                </a:cubicBezTo>
                <a:cubicBezTo>
                  <a:pt x="8" y="93"/>
                  <a:pt x="9" y="92"/>
                  <a:pt x="10" y="91"/>
                </a:cubicBezTo>
                <a:cubicBezTo>
                  <a:pt x="10" y="89"/>
                  <a:pt x="11" y="87"/>
                  <a:pt x="11" y="83"/>
                </a:cubicBezTo>
                <a:lnTo>
                  <a:pt x="11" y="59"/>
                </a:lnTo>
                <a:cubicBezTo>
                  <a:pt x="11" y="52"/>
                  <a:pt x="10" y="48"/>
                  <a:pt x="10" y="45"/>
                </a:cubicBezTo>
                <a:cubicBezTo>
                  <a:pt x="10" y="44"/>
                  <a:pt x="9" y="43"/>
                  <a:pt x="8" y="42"/>
                </a:cubicBezTo>
                <a:cubicBezTo>
                  <a:pt x="8" y="42"/>
                  <a:pt x="7" y="42"/>
                  <a:pt x="6" y="42"/>
                </a:cubicBezTo>
                <a:cubicBezTo>
                  <a:pt x="4" y="42"/>
                  <a:pt x="3" y="42"/>
                  <a:pt x="1" y="43"/>
                </a:cubicBezTo>
                <a:lnTo>
                  <a:pt x="0" y="40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4" name="Freeform 349">
            <a:extLst>
              <a:ext uri="{FF2B5EF4-FFF2-40B4-BE49-F238E27FC236}">
                <a16:creationId xmlns:a16="http://schemas.microsoft.com/office/drawing/2014/main" id="{D75F1115-4DBD-44CA-8E4B-DF0BAEDDD6B3}"/>
              </a:ext>
            </a:extLst>
          </p:cNvPr>
          <p:cNvSpPr>
            <a:spLocks noEditPoints="1"/>
          </p:cNvSpPr>
          <p:nvPr/>
        </p:nvSpPr>
        <p:spPr bwMode="auto">
          <a:xfrm>
            <a:off x="8471172" y="1446150"/>
            <a:ext cx="92556" cy="105178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2 h 65"/>
              <a:gd name="T14" fmla="*/ 35 w 57"/>
              <a:gd name="T15" fmla="*/ 22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1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4 h 65"/>
              <a:gd name="T38" fmla="*/ 25 w 57"/>
              <a:gd name="T39" fmla="*/ 0 h 65"/>
              <a:gd name="T40" fmla="*/ 39 w 57"/>
              <a:gd name="T41" fmla="*/ 2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7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0 h 65"/>
              <a:gd name="T68" fmla="*/ 35 w 57"/>
              <a:gd name="T69" fmla="*/ 27 h 65"/>
              <a:gd name="T70" fmla="*/ 21 w 57"/>
              <a:gd name="T71" fmla="*/ 32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7 h 65"/>
              <a:gd name="T80" fmla="*/ 35 w 57"/>
              <a:gd name="T81" fmla="*/ 50 h 65"/>
              <a:gd name="T82" fmla="*/ 35 w 57"/>
              <a:gd name="T83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7" y="65"/>
                  <a:pt x="15" y="65"/>
                </a:cubicBezTo>
                <a:cubicBezTo>
                  <a:pt x="10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2"/>
                </a:cubicBezTo>
                <a:cubicBezTo>
                  <a:pt x="16" y="30"/>
                  <a:pt x="24" y="26"/>
                  <a:pt x="35" y="22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4" y="8"/>
                  <a:pt x="14" y="9"/>
                  <a:pt x="14" y="11"/>
                </a:cubicBezTo>
                <a:lnTo>
                  <a:pt x="14" y="15"/>
                </a:lnTo>
                <a:cubicBezTo>
                  <a:pt x="14" y="17"/>
                  <a:pt x="13" y="19"/>
                  <a:pt x="12" y="20"/>
                </a:cubicBezTo>
                <a:cubicBezTo>
                  <a:pt x="11" y="21"/>
                  <a:pt x="10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4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0"/>
                  <a:pt x="39" y="2"/>
                </a:cubicBezTo>
                <a:cubicBezTo>
                  <a:pt x="41" y="4"/>
                  <a:pt x="43" y="6"/>
                  <a:pt x="45" y="9"/>
                </a:cubicBezTo>
                <a:cubicBezTo>
                  <a:pt x="45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6" y="55"/>
                  <a:pt x="47" y="55"/>
                  <a:pt x="47" y="56"/>
                </a:cubicBezTo>
                <a:cubicBezTo>
                  <a:pt x="48" y="56"/>
                  <a:pt x="48" y="57"/>
                  <a:pt x="49" y="57"/>
                </a:cubicBezTo>
                <a:cubicBezTo>
                  <a:pt x="50" y="57"/>
                  <a:pt x="51" y="56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4"/>
                  <a:pt x="37" y="63"/>
                </a:cubicBezTo>
                <a:cubicBezTo>
                  <a:pt x="35" y="61"/>
                  <a:pt x="35" y="59"/>
                  <a:pt x="35" y="55"/>
                </a:cubicBezTo>
                <a:close/>
                <a:moveTo>
                  <a:pt x="35" y="50"/>
                </a:moveTo>
                <a:lnTo>
                  <a:pt x="35" y="27"/>
                </a:lnTo>
                <a:cubicBezTo>
                  <a:pt x="28" y="29"/>
                  <a:pt x="23" y="31"/>
                  <a:pt x="21" y="32"/>
                </a:cubicBezTo>
                <a:cubicBezTo>
                  <a:pt x="18" y="34"/>
                  <a:pt x="15" y="37"/>
                  <a:pt x="14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8" y="57"/>
                  <a:pt x="21" y="57"/>
                </a:cubicBezTo>
                <a:cubicBezTo>
                  <a:pt x="24" y="57"/>
                  <a:pt x="29" y="55"/>
                  <a:pt x="35" y="50"/>
                </a:cubicBezTo>
                <a:close/>
                <a:moveTo>
                  <a:pt x="35" y="5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5" name="Freeform 350">
            <a:extLst>
              <a:ext uri="{FF2B5EF4-FFF2-40B4-BE49-F238E27FC236}">
                <a16:creationId xmlns:a16="http://schemas.microsoft.com/office/drawing/2014/main" id="{C3264CBF-14E0-466E-B37D-8625B1B85FE8}"/>
              </a:ext>
            </a:extLst>
          </p:cNvPr>
          <p:cNvSpPr>
            <a:spLocks noEditPoints="1"/>
          </p:cNvSpPr>
          <p:nvPr/>
        </p:nvSpPr>
        <p:spPr bwMode="auto">
          <a:xfrm>
            <a:off x="9548192" y="2751757"/>
            <a:ext cx="114994" cy="151456"/>
          </a:xfrm>
          <a:custGeom>
            <a:avLst/>
            <a:gdLst>
              <a:gd name="T0" fmla="*/ 27 w 70"/>
              <a:gd name="T1" fmla="*/ 5 h 93"/>
              <a:gd name="T2" fmla="*/ 27 w 70"/>
              <a:gd name="T3" fmla="*/ 41 h 93"/>
              <a:gd name="T4" fmla="*/ 44 w 70"/>
              <a:gd name="T5" fmla="*/ 41 h 93"/>
              <a:gd name="T6" fmla="*/ 52 w 70"/>
              <a:gd name="T7" fmla="*/ 39 h 93"/>
              <a:gd name="T8" fmla="*/ 56 w 70"/>
              <a:gd name="T9" fmla="*/ 29 h 93"/>
              <a:gd name="T10" fmla="*/ 58 w 70"/>
              <a:gd name="T11" fmla="*/ 29 h 93"/>
              <a:gd name="T12" fmla="*/ 58 w 70"/>
              <a:gd name="T13" fmla="*/ 60 h 93"/>
              <a:gd name="T14" fmla="*/ 56 w 70"/>
              <a:gd name="T15" fmla="*/ 60 h 93"/>
              <a:gd name="T16" fmla="*/ 54 w 70"/>
              <a:gd name="T17" fmla="*/ 52 h 93"/>
              <a:gd name="T18" fmla="*/ 51 w 70"/>
              <a:gd name="T19" fmla="*/ 48 h 93"/>
              <a:gd name="T20" fmla="*/ 44 w 70"/>
              <a:gd name="T21" fmla="*/ 47 h 93"/>
              <a:gd name="T22" fmla="*/ 27 w 70"/>
              <a:gd name="T23" fmla="*/ 47 h 93"/>
              <a:gd name="T24" fmla="*/ 27 w 70"/>
              <a:gd name="T25" fmla="*/ 76 h 93"/>
              <a:gd name="T26" fmla="*/ 28 w 70"/>
              <a:gd name="T27" fmla="*/ 86 h 93"/>
              <a:gd name="T28" fmla="*/ 30 w 70"/>
              <a:gd name="T29" fmla="*/ 88 h 93"/>
              <a:gd name="T30" fmla="*/ 37 w 70"/>
              <a:gd name="T31" fmla="*/ 90 h 93"/>
              <a:gd name="T32" fmla="*/ 40 w 70"/>
              <a:gd name="T33" fmla="*/ 90 h 93"/>
              <a:gd name="T34" fmla="*/ 40 w 70"/>
              <a:gd name="T35" fmla="*/ 93 h 93"/>
              <a:gd name="T36" fmla="*/ 0 w 70"/>
              <a:gd name="T37" fmla="*/ 93 h 93"/>
              <a:gd name="T38" fmla="*/ 0 w 70"/>
              <a:gd name="T39" fmla="*/ 90 h 93"/>
              <a:gd name="T40" fmla="*/ 4 w 70"/>
              <a:gd name="T41" fmla="*/ 90 h 93"/>
              <a:gd name="T42" fmla="*/ 12 w 70"/>
              <a:gd name="T43" fmla="*/ 87 h 93"/>
              <a:gd name="T44" fmla="*/ 14 w 70"/>
              <a:gd name="T45" fmla="*/ 76 h 93"/>
              <a:gd name="T46" fmla="*/ 14 w 70"/>
              <a:gd name="T47" fmla="*/ 16 h 93"/>
              <a:gd name="T48" fmla="*/ 13 w 70"/>
              <a:gd name="T49" fmla="*/ 7 h 93"/>
              <a:gd name="T50" fmla="*/ 10 w 70"/>
              <a:gd name="T51" fmla="*/ 4 h 93"/>
              <a:gd name="T52" fmla="*/ 4 w 70"/>
              <a:gd name="T53" fmla="*/ 2 h 93"/>
              <a:gd name="T54" fmla="*/ 0 w 70"/>
              <a:gd name="T55" fmla="*/ 2 h 93"/>
              <a:gd name="T56" fmla="*/ 0 w 70"/>
              <a:gd name="T57" fmla="*/ 0 h 93"/>
              <a:gd name="T58" fmla="*/ 69 w 70"/>
              <a:gd name="T59" fmla="*/ 0 h 93"/>
              <a:gd name="T60" fmla="*/ 70 w 70"/>
              <a:gd name="T61" fmla="*/ 20 h 93"/>
              <a:gd name="T62" fmla="*/ 68 w 70"/>
              <a:gd name="T63" fmla="*/ 20 h 93"/>
              <a:gd name="T64" fmla="*/ 64 w 70"/>
              <a:gd name="T65" fmla="*/ 11 h 93"/>
              <a:gd name="T66" fmla="*/ 58 w 70"/>
              <a:gd name="T67" fmla="*/ 6 h 93"/>
              <a:gd name="T68" fmla="*/ 47 w 70"/>
              <a:gd name="T69" fmla="*/ 5 h 93"/>
              <a:gd name="T70" fmla="*/ 27 w 70"/>
              <a:gd name="T71" fmla="*/ 5 h 93"/>
              <a:gd name="T72" fmla="*/ 27 w 70"/>
              <a:gd name="T73" fmla="*/ 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" h="93">
                <a:moveTo>
                  <a:pt x="27" y="5"/>
                </a:moveTo>
                <a:lnTo>
                  <a:pt x="27" y="41"/>
                </a:lnTo>
                <a:lnTo>
                  <a:pt x="44" y="41"/>
                </a:lnTo>
                <a:cubicBezTo>
                  <a:pt x="47" y="41"/>
                  <a:pt x="50" y="41"/>
                  <a:pt x="52" y="39"/>
                </a:cubicBezTo>
                <a:cubicBezTo>
                  <a:pt x="54" y="37"/>
                  <a:pt x="55" y="34"/>
                  <a:pt x="56" y="29"/>
                </a:cubicBezTo>
                <a:lnTo>
                  <a:pt x="58" y="29"/>
                </a:lnTo>
                <a:lnTo>
                  <a:pt x="58" y="60"/>
                </a:lnTo>
                <a:lnTo>
                  <a:pt x="56" y="60"/>
                </a:lnTo>
                <a:cubicBezTo>
                  <a:pt x="56" y="57"/>
                  <a:pt x="55" y="54"/>
                  <a:pt x="54" y="52"/>
                </a:cubicBezTo>
                <a:cubicBezTo>
                  <a:pt x="53" y="50"/>
                  <a:pt x="52" y="49"/>
                  <a:pt x="51" y="48"/>
                </a:cubicBezTo>
                <a:cubicBezTo>
                  <a:pt x="49" y="48"/>
                  <a:pt x="47" y="47"/>
                  <a:pt x="44" y="47"/>
                </a:cubicBezTo>
                <a:lnTo>
                  <a:pt x="27" y="47"/>
                </a:lnTo>
                <a:lnTo>
                  <a:pt x="27" y="76"/>
                </a:lnTo>
                <a:cubicBezTo>
                  <a:pt x="27" y="81"/>
                  <a:pt x="27" y="84"/>
                  <a:pt x="28" y="86"/>
                </a:cubicBezTo>
                <a:cubicBezTo>
                  <a:pt x="28" y="87"/>
                  <a:pt x="29" y="88"/>
                  <a:pt x="30" y="88"/>
                </a:cubicBezTo>
                <a:cubicBezTo>
                  <a:pt x="32" y="90"/>
                  <a:pt x="34" y="90"/>
                  <a:pt x="37" y="90"/>
                </a:cubicBezTo>
                <a:lnTo>
                  <a:pt x="40" y="90"/>
                </a:lnTo>
                <a:lnTo>
                  <a:pt x="40" y="93"/>
                </a:lnTo>
                <a:lnTo>
                  <a:pt x="0" y="93"/>
                </a:lnTo>
                <a:lnTo>
                  <a:pt x="0" y="90"/>
                </a:lnTo>
                <a:lnTo>
                  <a:pt x="4" y="90"/>
                </a:lnTo>
                <a:cubicBezTo>
                  <a:pt x="7" y="90"/>
                  <a:pt x="10" y="89"/>
                  <a:pt x="12" y="87"/>
                </a:cubicBezTo>
                <a:cubicBezTo>
                  <a:pt x="13" y="85"/>
                  <a:pt x="13" y="82"/>
                  <a:pt x="14" y="76"/>
                </a:cubicBezTo>
                <a:lnTo>
                  <a:pt x="14" y="16"/>
                </a:lnTo>
                <a:cubicBezTo>
                  <a:pt x="13" y="12"/>
                  <a:pt x="13" y="9"/>
                  <a:pt x="13" y="7"/>
                </a:cubicBezTo>
                <a:cubicBezTo>
                  <a:pt x="12" y="6"/>
                  <a:pt x="11" y="5"/>
                  <a:pt x="10" y="4"/>
                </a:cubicBezTo>
                <a:cubicBezTo>
                  <a:pt x="8" y="3"/>
                  <a:pt x="6" y="2"/>
                  <a:pt x="4" y="2"/>
                </a:cubicBezTo>
                <a:lnTo>
                  <a:pt x="0" y="2"/>
                </a:lnTo>
                <a:lnTo>
                  <a:pt x="0" y="0"/>
                </a:lnTo>
                <a:lnTo>
                  <a:pt x="69" y="0"/>
                </a:lnTo>
                <a:lnTo>
                  <a:pt x="70" y="20"/>
                </a:lnTo>
                <a:lnTo>
                  <a:pt x="68" y="20"/>
                </a:lnTo>
                <a:cubicBezTo>
                  <a:pt x="67" y="16"/>
                  <a:pt x="65" y="13"/>
                  <a:pt x="64" y="11"/>
                </a:cubicBezTo>
                <a:cubicBezTo>
                  <a:pt x="62" y="9"/>
                  <a:pt x="60" y="7"/>
                  <a:pt x="58" y="6"/>
                </a:cubicBezTo>
                <a:cubicBezTo>
                  <a:pt x="55" y="5"/>
                  <a:pt x="52" y="5"/>
                  <a:pt x="47" y="5"/>
                </a:cubicBezTo>
                <a:lnTo>
                  <a:pt x="27" y="5"/>
                </a:lnTo>
                <a:close/>
                <a:moveTo>
                  <a:pt x="27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6" name="Freeform 351">
            <a:extLst>
              <a:ext uri="{FF2B5EF4-FFF2-40B4-BE49-F238E27FC236}">
                <a16:creationId xmlns:a16="http://schemas.microsoft.com/office/drawing/2014/main" id="{D8911C91-B423-4BEF-82D3-10B9EB41D802}"/>
              </a:ext>
            </a:extLst>
          </p:cNvPr>
          <p:cNvSpPr>
            <a:spLocks noEditPoints="1"/>
          </p:cNvSpPr>
          <p:nvPr/>
        </p:nvSpPr>
        <p:spPr bwMode="auto">
          <a:xfrm>
            <a:off x="9678613" y="2743343"/>
            <a:ext cx="50485" cy="159870"/>
          </a:xfrm>
          <a:custGeom>
            <a:avLst/>
            <a:gdLst>
              <a:gd name="T0" fmla="*/ 16 w 31"/>
              <a:gd name="T1" fmla="*/ 0 h 98"/>
              <a:gd name="T2" fmla="*/ 21 w 31"/>
              <a:gd name="T3" fmla="*/ 2 h 98"/>
              <a:gd name="T4" fmla="*/ 23 w 31"/>
              <a:gd name="T5" fmla="*/ 7 h 98"/>
              <a:gd name="T6" fmla="*/ 21 w 31"/>
              <a:gd name="T7" fmla="*/ 12 h 98"/>
              <a:gd name="T8" fmla="*/ 16 w 31"/>
              <a:gd name="T9" fmla="*/ 14 h 98"/>
              <a:gd name="T10" fmla="*/ 11 w 31"/>
              <a:gd name="T11" fmla="*/ 12 h 98"/>
              <a:gd name="T12" fmla="*/ 9 w 31"/>
              <a:gd name="T13" fmla="*/ 7 h 98"/>
              <a:gd name="T14" fmla="*/ 11 w 31"/>
              <a:gd name="T15" fmla="*/ 2 h 98"/>
              <a:gd name="T16" fmla="*/ 16 w 31"/>
              <a:gd name="T17" fmla="*/ 0 h 98"/>
              <a:gd name="T18" fmla="*/ 22 w 31"/>
              <a:gd name="T19" fmla="*/ 33 h 98"/>
              <a:gd name="T20" fmla="*/ 22 w 31"/>
              <a:gd name="T21" fmla="*/ 83 h 98"/>
              <a:gd name="T22" fmla="*/ 23 w 31"/>
              <a:gd name="T23" fmla="*/ 91 h 98"/>
              <a:gd name="T24" fmla="*/ 25 w 31"/>
              <a:gd name="T25" fmla="*/ 94 h 98"/>
              <a:gd name="T26" fmla="*/ 31 w 31"/>
              <a:gd name="T27" fmla="*/ 95 h 98"/>
              <a:gd name="T28" fmla="*/ 31 w 31"/>
              <a:gd name="T29" fmla="*/ 98 h 98"/>
              <a:gd name="T30" fmla="*/ 1 w 31"/>
              <a:gd name="T31" fmla="*/ 98 h 98"/>
              <a:gd name="T32" fmla="*/ 1 w 31"/>
              <a:gd name="T33" fmla="*/ 95 h 98"/>
              <a:gd name="T34" fmla="*/ 7 w 31"/>
              <a:gd name="T35" fmla="*/ 94 h 98"/>
              <a:gd name="T36" fmla="*/ 10 w 31"/>
              <a:gd name="T37" fmla="*/ 91 h 98"/>
              <a:gd name="T38" fmla="*/ 11 w 31"/>
              <a:gd name="T39" fmla="*/ 83 h 98"/>
              <a:gd name="T40" fmla="*/ 11 w 31"/>
              <a:gd name="T41" fmla="*/ 59 h 98"/>
              <a:gd name="T42" fmla="*/ 10 w 31"/>
              <a:gd name="T43" fmla="*/ 46 h 98"/>
              <a:gd name="T44" fmla="*/ 8 w 31"/>
              <a:gd name="T45" fmla="*/ 43 h 98"/>
              <a:gd name="T46" fmla="*/ 6 w 31"/>
              <a:gd name="T47" fmla="*/ 42 h 98"/>
              <a:gd name="T48" fmla="*/ 1 w 31"/>
              <a:gd name="T49" fmla="*/ 43 h 98"/>
              <a:gd name="T50" fmla="*/ 0 w 31"/>
              <a:gd name="T51" fmla="*/ 41 h 98"/>
              <a:gd name="T52" fmla="*/ 19 w 31"/>
              <a:gd name="T53" fmla="*/ 33 h 98"/>
              <a:gd name="T54" fmla="*/ 22 w 31"/>
              <a:gd name="T55" fmla="*/ 33 h 98"/>
              <a:gd name="T56" fmla="*/ 22 w 31"/>
              <a:gd name="T57" fmla="*/ 3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98">
                <a:moveTo>
                  <a:pt x="16" y="0"/>
                </a:moveTo>
                <a:cubicBezTo>
                  <a:pt x="18" y="0"/>
                  <a:pt x="20" y="1"/>
                  <a:pt x="21" y="2"/>
                </a:cubicBezTo>
                <a:cubicBezTo>
                  <a:pt x="22" y="4"/>
                  <a:pt x="23" y="5"/>
                  <a:pt x="23" y="7"/>
                </a:cubicBezTo>
                <a:cubicBezTo>
                  <a:pt x="23" y="9"/>
                  <a:pt x="22" y="11"/>
                  <a:pt x="21" y="12"/>
                </a:cubicBezTo>
                <a:cubicBezTo>
                  <a:pt x="20" y="14"/>
                  <a:pt x="18" y="14"/>
                  <a:pt x="16" y="14"/>
                </a:cubicBezTo>
                <a:cubicBezTo>
                  <a:pt x="14" y="14"/>
                  <a:pt x="13" y="14"/>
                  <a:pt x="11" y="12"/>
                </a:cubicBezTo>
                <a:cubicBezTo>
                  <a:pt x="10" y="11"/>
                  <a:pt x="9" y="9"/>
                  <a:pt x="9" y="7"/>
                </a:cubicBezTo>
                <a:cubicBezTo>
                  <a:pt x="9" y="5"/>
                  <a:pt x="10" y="4"/>
                  <a:pt x="11" y="2"/>
                </a:cubicBezTo>
                <a:cubicBezTo>
                  <a:pt x="13" y="1"/>
                  <a:pt x="14" y="0"/>
                  <a:pt x="16" y="0"/>
                </a:cubicBezTo>
                <a:close/>
                <a:moveTo>
                  <a:pt x="22" y="33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3"/>
                  <a:pt x="24" y="94"/>
                  <a:pt x="25" y="94"/>
                </a:cubicBezTo>
                <a:cubicBezTo>
                  <a:pt x="26" y="95"/>
                  <a:pt x="28" y="95"/>
                  <a:pt x="31" y="95"/>
                </a:cubicBezTo>
                <a:lnTo>
                  <a:pt x="31" y="98"/>
                </a:lnTo>
                <a:lnTo>
                  <a:pt x="1" y="98"/>
                </a:lnTo>
                <a:lnTo>
                  <a:pt x="1" y="95"/>
                </a:lnTo>
                <a:cubicBezTo>
                  <a:pt x="4" y="95"/>
                  <a:pt x="6" y="95"/>
                  <a:pt x="7" y="94"/>
                </a:cubicBezTo>
                <a:cubicBezTo>
                  <a:pt x="8" y="94"/>
                  <a:pt x="9" y="93"/>
                  <a:pt x="10" y="91"/>
                </a:cubicBezTo>
                <a:cubicBezTo>
                  <a:pt x="10" y="90"/>
                  <a:pt x="11" y="87"/>
                  <a:pt x="11" y="83"/>
                </a:cubicBezTo>
                <a:lnTo>
                  <a:pt x="11" y="59"/>
                </a:lnTo>
                <a:cubicBezTo>
                  <a:pt x="11" y="53"/>
                  <a:pt x="10" y="48"/>
                  <a:pt x="10" y="46"/>
                </a:cubicBezTo>
                <a:cubicBezTo>
                  <a:pt x="9" y="45"/>
                  <a:pt x="9" y="44"/>
                  <a:pt x="8" y="43"/>
                </a:cubicBezTo>
                <a:cubicBezTo>
                  <a:pt x="8" y="43"/>
                  <a:pt x="7" y="42"/>
                  <a:pt x="6" y="42"/>
                </a:cubicBezTo>
                <a:cubicBezTo>
                  <a:pt x="4" y="42"/>
                  <a:pt x="3" y="43"/>
                  <a:pt x="1" y="43"/>
                </a:cubicBezTo>
                <a:lnTo>
                  <a:pt x="0" y="41"/>
                </a:lnTo>
                <a:lnTo>
                  <a:pt x="19" y="33"/>
                </a:lnTo>
                <a:lnTo>
                  <a:pt x="22" y="33"/>
                </a:lnTo>
                <a:close/>
                <a:moveTo>
                  <a:pt x="22" y="3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7" name="Freeform 352">
            <a:extLst>
              <a:ext uri="{FF2B5EF4-FFF2-40B4-BE49-F238E27FC236}">
                <a16:creationId xmlns:a16="http://schemas.microsoft.com/office/drawing/2014/main" id="{397594C1-708B-4323-85A3-8E37A8A4E4BE}"/>
              </a:ext>
            </a:extLst>
          </p:cNvPr>
          <p:cNvSpPr>
            <a:spLocks noEditPoints="1"/>
          </p:cNvSpPr>
          <p:nvPr/>
        </p:nvSpPr>
        <p:spPr bwMode="auto">
          <a:xfrm>
            <a:off x="9737512" y="2796633"/>
            <a:ext cx="110787" cy="106580"/>
          </a:xfrm>
          <a:custGeom>
            <a:avLst/>
            <a:gdLst>
              <a:gd name="T0" fmla="*/ 21 w 68"/>
              <a:gd name="T1" fmla="*/ 13 h 65"/>
              <a:gd name="T2" fmla="*/ 42 w 68"/>
              <a:gd name="T3" fmla="*/ 0 h 65"/>
              <a:gd name="T4" fmla="*/ 51 w 68"/>
              <a:gd name="T5" fmla="*/ 3 h 65"/>
              <a:gd name="T6" fmla="*/ 57 w 68"/>
              <a:gd name="T7" fmla="*/ 11 h 65"/>
              <a:gd name="T8" fmla="*/ 59 w 68"/>
              <a:gd name="T9" fmla="*/ 24 h 65"/>
              <a:gd name="T10" fmla="*/ 59 w 68"/>
              <a:gd name="T11" fmla="*/ 50 h 65"/>
              <a:gd name="T12" fmla="*/ 60 w 68"/>
              <a:gd name="T13" fmla="*/ 59 h 65"/>
              <a:gd name="T14" fmla="*/ 62 w 68"/>
              <a:gd name="T15" fmla="*/ 61 h 65"/>
              <a:gd name="T16" fmla="*/ 68 w 68"/>
              <a:gd name="T17" fmla="*/ 62 h 65"/>
              <a:gd name="T18" fmla="*/ 68 w 68"/>
              <a:gd name="T19" fmla="*/ 65 h 65"/>
              <a:gd name="T20" fmla="*/ 37 w 68"/>
              <a:gd name="T21" fmla="*/ 65 h 65"/>
              <a:gd name="T22" fmla="*/ 37 w 68"/>
              <a:gd name="T23" fmla="*/ 62 h 65"/>
              <a:gd name="T24" fmla="*/ 38 w 68"/>
              <a:gd name="T25" fmla="*/ 62 h 65"/>
              <a:gd name="T26" fmla="*/ 45 w 68"/>
              <a:gd name="T27" fmla="*/ 61 h 65"/>
              <a:gd name="T28" fmla="*/ 47 w 68"/>
              <a:gd name="T29" fmla="*/ 57 h 65"/>
              <a:gd name="T30" fmla="*/ 47 w 68"/>
              <a:gd name="T31" fmla="*/ 50 h 65"/>
              <a:gd name="T32" fmla="*/ 47 w 68"/>
              <a:gd name="T33" fmla="*/ 25 h 65"/>
              <a:gd name="T34" fmla="*/ 45 w 68"/>
              <a:gd name="T35" fmla="*/ 12 h 65"/>
              <a:gd name="T36" fmla="*/ 38 w 68"/>
              <a:gd name="T37" fmla="*/ 9 h 65"/>
              <a:gd name="T38" fmla="*/ 21 w 68"/>
              <a:gd name="T39" fmla="*/ 17 h 65"/>
              <a:gd name="T40" fmla="*/ 21 w 68"/>
              <a:gd name="T41" fmla="*/ 50 h 65"/>
              <a:gd name="T42" fmla="*/ 22 w 68"/>
              <a:gd name="T43" fmla="*/ 58 h 65"/>
              <a:gd name="T44" fmla="*/ 25 w 68"/>
              <a:gd name="T45" fmla="*/ 61 h 65"/>
              <a:gd name="T46" fmla="*/ 32 w 68"/>
              <a:gd name="T47" fmla="*/ 62 h 65"/>
              <a:gd name="T48" fmla="*/ 32 w 68"/>
              <a:gd name="T49" fmla="*/ 65 h 65"/>
              <a:gd name="T50" fmla="*/ 1 w 68"/>
              <a:gd name="T51" fmla="*/ 65 h 65"/>
              <a:gd name="T52" fmla="*/ 1 w 68"/>
              <a:gd name="T53" fmla="*/ 62 h 65"/>
              <a:gd name="T54" fmla="*/ 2 w 68"/>
              <a:gd name="T55" fmla="*/ 62 h 65"/>
              <a:gd name="T56" fmla="*/ 8 w 68"/>
              <a:gd name="T57" fmla="*/ 60 h 65"/>
              <a:gd name="T58" fmla="*/ 10 w 68"/>
              <a:gd name="T59" fmla="*/ 50 h 65"/>
              <a:gd name="T60" fmla="*/ 10 w 68"/>
              <a:gd name="T61" fmla="*/ 27 h 65"/>
              <a:gd name="T62" fmla="*/ 10 w 68"/>
              <a:gd name="T63" fmla="*/ 13 h 65"/>
              <a:gd name="T64" fmla="*/ 8 w 68"/>
              <a:gd name="T65" fmla="*/ 10 h 65"/>
              <a:gd name="T66" fmla="*/ 5 w 68"/>
              <a:gd name="T67" fmla="*/ 9 h 65"/>
              <a:gd name="T68" fmla="*/ 1 w 68"/>
              <a:gd name="T69" fmla="*/ 10 h 65"/>
              <a:gd name="T70" fmla="*/ 0 w 68"/>
              <a:gd name="T71" fmla="*/ 8 h 65"/>
              <a:gd name="T72" fmla="*/ 18 w 68"/>
              <a:gd name="T73" fmla="*/ 0 h 65"/>
              <a:gd name="T74" fmla="*/ 21 w 68"/>
              <a:gd name="T75" fmla="*/ 0 h 65"/>
              <a:gd name="T76" fmla="*/ 21 w 68"/>
              <a:gd name="T77" fmla="*/ 13 h 65"/>
              <a:gd name="T78" fmla="*/ 21 w 68"/>
              <a:gd name="T79" fmla="*/ 1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5">
                <a:moveTo>
                  <a:pt x="21" y="13"/>
                </a:moveTo>
                <a:cubicBezTo>
                  <a:pt x="29" y="5"/>
                  <a:pt x="36" y="0"/>
                  <a:pt x="42" y="0"/>
                </a:cubicBezTo>
                <a:cubicBezTo>
                  <a:pt x="46" y="0"/>
                  <a:pt x="49" y="1"/>
                  <a:pt x="51" y="3"/>
                </a:cubicBezTo>
                <a:cubicBezTo>
                  <a:pt x="54" y="5"/>
                  <a:pt x="56" y="7"/>
                  <a:pt x="57" y="11"/>
                </a:cubicBezTo>
                <a:cubicBezTo>
                  <a:pt x="58" y="14"/>
                  <a:pt x="59" y="18"/>
                  <a:pt x="59" y="24"/>
                </a:cubicBezTo>
                <a:lnTo>
                  <a:pt x="59" y="50"/>
                </a:lnTo>
                <a:cubicBezTo>
                  <a:pt x="59" y="54"/>
                  <a:pt x="59" y="57"/>
                  <a:pt x="60" y="59"/>
                </a:cubicBezTo>
                <a:cubicBezTo>
                  <a:pt x="60" y="60"/>
                  <a:pt x="61" y="61"/>
                  <a:pt x="62" y="61"/>
                </a:cubicBezTo>
                <a:cubicBezTo>
                  <a:pt x="63" y="62"/>
                  <a:pt x="65" y="62"/>
                  <a:pt x="68" y="62"/>
                </a:cubicBezTo>
                <a:lnTo>
                  <a:pt x="68" y="65"/>
                </a:lnTo>
                <a:lnTo>
                  <a:pt x="37" y="65"/>
                </a:lnTo>
                <a:lnTo>
                  <a:pt x="37" y="62"/>
                </a:lnTo>
                <a:lnTo>
                  <a:pt x="38" y="62"/>
                </a:lnTo>
                <a:cubicBezTo>
                  <a:pt x="41" y="62"/>
                  <a:pt x="43" y="62"/>
                  <a:pt x="45" y="61"/>
                </a:cubicBezTo>
                <a:cubicBezTo>
                  <a:pt x="46" y="60"/>
                  <a:pt x="47" y="59"/>
                  <a:pt x="47" y="57"/>
                </a:cubicBezTo>
                <a:cubicBezTo>
                  <a:pt x="47" y="56"/>
                  <a:pt x="47" y="54"/>
                  <a:pt x="47" y="50"/>
                </a:cubicBezTo>
                <a:lnTo>
                  <a:pt x="47" y="25"/>
                </a:lnTo>
                <a:cubicBezTo>
                  <a:pt x="47" y="19"/>
                  <a:pt x="46" y="15"/>
                  <a:pt x="45" y="12"/>
                </a:cubicBezTo>
                <a:cubicBezTo>
                  <a:pt x="44" y="10"/>
                  <a:pt x="41" y="9"/>
                  <a:pt x="38" y="9"/>
                </a:cubicBezTo>
                <a:cubicBezTo>
                  <a:pt x="32" y="9"/>
                  <a:pt x="27" y="12"/>
                  <a:pt x="21" y="17"/>
                </a:cubicBezTo>
                <a:lnTo>
                  <a:pt x="21" y="50"/>
                </a:lnTo>
                <a:cubicBezTo>
                  <a:pt x="21" y="55"/>
                  <a:pt x="22" y="57"/>
                  <a:pt x="22" y="58"/>
                </a:cubicBezTo>
                <a:cubicBezTo>
                  <a:pt x="23" y="60"/>
                  <a:pt x="24" y="61"/>
                  <a:pt x="25" y="61"/>
                </a:cubicBezTo>
                <a:cubicBezTo>
                  <a:pt x="26" y="62"/>
                  <a:pt x="28" y="62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7" y="61"/>
                  <a:pt x="8" y="60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20"/>
                  <a:pt x="10" y="15"/>
                  <a:pt x="10" y="13"/>
                </a:cubicBezTo>
                <a:cubicBezTo>
                  <a:pt x="9" y="12"/>
                  <a:pt x="9" y="11"/>
                  <a:pt x="8" y="10"/>
                </a:cubicBezTo>
                <a:cubicBezTo>
                  <a:pt x="7" y="10"/>
                  <a:pt x="6" y="9"/>
                  <a:pt x="5" y="9"/>
                </a:cubicBezTo>
                <a:cubicBezTo>
                  <a:pt x="4" y="9"/>
                  <a:pt x="2" y="10"/>
                  <a:pt x="1" y="10"/>
                </a:cubicBezTo>
                <a:lnTo>
                  <a:pt x="0" y="8"/>
                </a:lnTo>
                <a:lnTo>
                  <a:pt x="18" y="0"/>
                </a:lnTo>
                <a:lnTo>
                  <a:pt x="21" y="0"/>
                </a:lnTo>
                <a:lnTo>
                  <a:pt x="21" y="13"/>
                </a:lnTo>
                <a:close/>
                <a:moveTo>
                  <a:pt x="21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8" name="Freeform 353">
            <a:extLst>
              <a:ext uri="{FF2B5EF4-FFF2-40B4-BE49-F238E27FC236}">
                <a16:creationId xmlns:a16="http://schemas.microsoft.com/office/drawing/2014/main" id="{538EDF22-37BF-46BC-97FF-860F1E5D829A}"/>
              </a:ext>
            </a:extLst>
          </p:cNvPr>
          <p:cNvSpPr>
            <a:spLocks noEditPoints="1"/>
          </p:cNvSpPr>
          <p:nvPr/>
        </p:nvSpPr>
        <p:spPr bwMode="auto">
          <a:xfrm>
            <a:off x="9856714" y="2743343"/>
            <a:ext cx="51888" cy="159870"/>
          </a:xfrm>
          <a:custGeom>
            <a:avLst/>
            <a:gdLst>
              <a:gd name="T0" fmla="*/ 22 w 32"/>
              <a:gd name="T1" fmla="*/ 0 h 98"/>
              <a:gd name="T2" fmla="*/ 22 w 32"/>
              <a:gd name="T3" fmla="*/ 83 h 98"/>
              <a:gd name="T4" fmla="*/ 23 w 32"/>
              <a:gd name="T5" fmla="*/ 91 h 98"/>
              <a:gd name="T6" fmla="*/ 25 w 32"/>
              <a:gd name="T7" fmla="*/ 94 h 98"/>
              <a:gd name="T8" fmla="*/ 32 w 32"/>
              <a:gd name="T9" fmla="*/ 95 h 98"/>
              <a:gd name="T10" fmla="*/ 32 w 32"/>
              <a:gd name="T11" fmla="*/ 98 h 98"/>
              <a:gd name="T12" fmla="*/ 1 w 32"/>
              <a:gd name="T13" fmla="*/ 98 h 98"/>
              <a:gd name="T14" fmla="*/ 1 w 32"/>
              <a:gd name="T15" fmla="*/ 95 h 98"/>
              <a:gd name="T16" fmla="*/ 7 w 32"/>
              <a:gd name="T17" fmla="*/ 94 h 98"/>
              <a:gd name="T18" fmla="*/ 9 w 32"/>
              <a:gd name="T19" fmla="*/ 91 h 98"/>
              <a:gd name="T20" fmla="*/ 10 w 32"/>
              <a:gd name="T21" fmla="*/ 83 h 98"/>
              <a:gd name="T22" fmla="*/ 10 w 32"/>
              <a:gd name="T23" fmla="*/ 27 h 98"/>
              <a:gd name="T24" fmla="*/ 10 w 32"/>
              <a:gd name="T25" fmla="*/ 14 h 98"/>
              <a:gd name="T26" fmla="*/ 8 w 32"/>
              <a:gd name="T27" fmla="*/ 10 h 98"/>
              <a:gd name="T28" fmla="*/ 6 w 32"/>
              <a:gd name="T29" fmla="*/ 9 h 98"/>
              <a:gd name="T30" fmla="*/ 1 w 32"/>
              <a:gd name="T31" fmla="*/ 10 h 98"/>
              <a:gd name="T32" fmla="*/ 0 w 32"/>
              <a:gd name="T33" fmla="*/ 8 h 98"/>
              <a:gd name="T34" fmla="*/ 19 w 32"/>
              <a:gd name="T35" fmla="*/ 0 h 98"/>
              <a:gd name="T36" fmla="*/ 22 w 32"/>
              <a:gd name="T37" fmla="*/ 0 h 98"/>
              <a:gd name="T38" fmla="*/ 22 w 32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98">
                <a:moveTo>
                  <a:pt x="22" y="0"/>
                </a:moveTo>
                <a:lnTo>
                  <a:pt x="22" y="83"/>
                </a:lnTo>
                <a:cubicBezTo>
                  <a:pt x="22" y="87"/>
                  <a:pt x="22" y="90"/>
                  <a:pt x="23" y="91"/>
                </a:cubicBezTo>
                <a:cubicBezTo>
                  <a:pt x="23" y="93"/>
                  <a:pt x="24" y="94"/>
                  <a:pt x="25" y="94"/>
                </a:cubicBezTo>
                <a:cubicBezTo>
                  <a:pt x="26" y="95"/>
                  <a:pt x="29" y="95"/>
                  <a:pt x="32" y="95"/>
                </a:cubicBezTo>
                <a:lnTo>
                  <a:pt x="32" y="98"/>
                </a:lnTo>
                <a:lnTo>
                  <a:pt x="1" y="98"/>
                </a:lnTo>
                <a:lnTo>
                  <a:pt x="1" y="95"/>
                </a:lnTo>
                <a:cubicBezTo>
                  <a:pt x="4" y="95"/>
                  <a:pt x="6" y="95"/>
                  <a:pt x="7" y="94"/>
                </a:cubicBezTo>
                <a:cubicBezTo>
                  <a:pt x="8" y="94"/>
                  <a:pt x="9" y="93"/>
                  <a:pt x="9" y="91"/>
                </a:cubicBezTo>
                <a:cubicBezTo>
                  <a:pt x="10" y="90"/>
                  <a:pt x="10" y="87"/>
                  <a:pt x="10" y="83"/>
                </a:cubicBezTo>
                <a:lnTo>
                  <a:pt x="10" y="27"/>
                </a:lnTo>
                <a:cubicBezTo>
                  <a:pt x="10" y="20"/>
                  <a:pt x="10" y="15"/>
                  <a:pt x="10" y="14"/>
                </a:cubicBezTo>
                <a:cubicBezTo>
                  <a:pt x="10" y="12"/>
                  <a:pt x="9" y="11"/>
                  <a:pt x="8" y="10"/>
                </a:cubicBezTo>
                <a:cubicBezTo>
                  <a:pt x="8" y="10"/>
                  <a:pt x="7" y="9"/>
                  <a:pt x="6" y="9"/>
                </a:cubicBezTo>
                <a:cubicBezTo>
                  <a:pt x="4" y="9"/>
                  <a:pt x="3" y="10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9" name="Freeform 354">
            <a:extLst>
              <a:ext uri="{FF2B5EF4-FFF2-40B4-BE49-F238E27FC236}">
                <a16:creationId xmlns:a16="http://schemas.microsoft.com/office/drawing/2014/main" id="{56F59325-61A5-423B-A6F1-B603FB5E5CC0}"/>
              </a:ext>
            </a:extLst>
          </p:cNvPr>
          <p:cNvSpPr>
            <a:spLocks noEditPoints="1"/>
          </p:cNvSpPr>
          <p:nvPr/>
        </p:nvSpPr>
        <p:spPr bwMode="auto">
          <a:xfrm>
            <a:off x="9921223" y="2796633"/>
            <a:ext cx="92556" cy="107983"/>
          </a:xfrm>
          <a:custGeom>
            <a:avLst/>
            <a:gdLst>
              <a:gd name="T0" fmla="*/ 35 w 57"/>
              <a:gd name="T1" fmla="*/ 56 h 66"/>
              <a:gd name="T2" fmla="*/ 22 w 57"/>
              <a:gd name="T3" fmla="*/ 64 h 66"/>
              <a:gd name="T4" fmla="*/ 15 w 57"/>
              <a:gd name="T5" fmla="*/ 66 h 66"/>
              <a:gd name="T6" fmla="*/ 4 w 57"/>
              <a:gd name="T7" fmla="*/ 61 h 66"/>
              <a:gd name="T8" fmla="*/ 0 w 57"/>
              <a:gd name="T9" fmla="*/ 50 h 66"/>
              <a:gd name="T10" fmla="*/ 2 w 57"/>
              <a:gd name="T11" fmla="*/ 42 h 66"/>
              <a:gd name="T12" fmla="*/ 11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3 w 57"/>
              <a:gd name="T21" fmla="*/ 4 h 66"/>
              <a:gd name="T22" fmla="*/ 16 w 57"/>
              <a:gd name="T23" fmla="*/ 7 h 66"/>
              <a:gd name="T24" fmla="*/ 13 w 57"/>
              <a:gd name="T25" fmla="*/ 12 h 66"/>
              <a:gd name="T26" fmla="*/ 14 w 57"/>
              <a:gd name="T27" fmla="*/ 16 h 66"/>
              <a:gd name="T28" fmla="*/ 12 w 57"/>
              <a:gd name="T29" fmla="*/ 21 h 66"/>
              <a:gd name="T30" fmla="*/ 8 w 57"/>
              <a:gd name="T31" fmla="*/ 22 h 66"/>
              <a:gd name="T32" fmla="*/ 4 w 57"/>
              <a:gd name="T33" fmla="*/ 21 h 66"/>
              <a:gd name="T34" fmla="*/ 2 w 57"/>
              <a:gd name="T35" fmla="*/ 16 h 66"/>
              <a:gd name="T36" fmla="*/ 8 w 57"/>
              <a:gd name="T37" fmla="*/ 5 h 66"/>
              <a:gd name="T38" fmla="*/ 25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6 w 57"/>
              <a:gd name="T49" fmla="*/ 54 h 66"/>
              <a:gd name="T50" fmla="*/ 47 w 57"/>
              <a:gd name="T51" fmla="*/ 57 h 66"/>
              <a:gd name="T52" fmla="*/ 49 w 57"/>
              <a:gd name="T53" fmla="*/ 57 h 66"/>
              <a:gd name="T54" fmla="*/ 51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2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1 w 57"/>
              <a:gd name="T71" fmla="*/ 33 h 66"/>
              <a:gd name="T72" fmla="*/ 13 w 57"/>
              <a:gd name="T73" fmla="*/ 39 h 66"/>
              <a:gd name="T74" fmla="*/ 11 w 57"/>
              <a:gd name="T75" fmla="*/ 47 h 66"/>
              <a:gd name="T76" fmla="*/ 14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8" y="61"/>
                  <a:pt x="24" y="63"/>
                  <a:pt x="22" y="64"/>
                </a:cubicBezTo>
                <a:cubicBezTo>
                  <a:pt x="20" y="65"/>
                  <a:pt x="17" y="66"/>
                  <a:pt x="15" y="66"/>
                </a:cubicBezTo>
                <a:cubicBezTo>
                  <a:pt x="10" y="66"/>
                  <a:pt x="7" y="64"/>
                  <a:pt x="4" y="61"/>
                </a:cubicBezTo>
                <a:cubicBezTo>
                  <a:pt x="1" y="58"/>
                  <a:pt x="0" y="55"/>
                  <a:pt x="0" y="50"/>
                </a:cubicBezTo>
                <a:cubicBezTo>
                  <a:pt x="0" y="47"/>
                  <a:pt x="0" y="44"/>
                  <a:pt x="2" y="42"/>
                </a:cubicBezTo>
                <a:cubicBezTo>
                  <a:pt x="4" y="39"/>
                  <a:pt x="7" y="36"/>
                  <a:pt x="11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1"/>
                </a:lnTo>
                <a:cubicBezTo>
                  <a:pt x="35" y="14"/>
                  <a:pt x="33" y="10"/>
                  <a:pt x="32" y="8"/>
                </a:cubicBezTo>
                <a:cubicBezTo>
                  <a:pt x="30" y="6"/>
                  <a:pt x="27" y="4"/>
                  <a:pt x="23" y="4"/>
                </a:cubicBezTo>
                <a:cubicBezTo>
                  <a:pt x="20" y="4"/>
                  <a:pt x="18" y="5"/>
                  <a:pt x="16" y="7"/>
                </a:cubicBezTo>
                <a:cubicBezTo>
                  <a:pt x="14" y="8"/>
                  <a:pt x="13" y="10"/>
                  <a:pt x="13" y="12"/>
                </a:cubicBezTo>
                <a:lnTo>
                  <a:pt x="14" y="16"/>
                </a:lnTo>
                <a:cubicBezTo>
                  <a:pt x="14" y="18"/>
                  <a:pt x="13" y="20"/>
                  <a:pt x="12" y="21"/>
                </a:cubicBezTo>
                <a:cubicBezTo>
                  <a:pt x="11" y="22"/>
                  <a:pt x="9" y="23"/>
                  <a:pt x="8" y="22"/>
                </a:cubicBezTo>
                <a:cubicBezTo>
                  <a:pt x="6" y="23"/>
                  <a:pt x="5" y="22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2" y="12"/>
                  <a:pt x="4" y="8"/>
                  <a:pt x="8" y="5"/>
                </a:cubicBezTo>
                <a:cubicBezTo>
                  <a:pt x="12" y="2"/>
                  <a:pt x="18" y="0"/>
                  <a:pt x="25" y="0"/>
                </a:cubicBezTo>
                <a:cubicBezTo>
                  <a:pt x="30" y="0"/>
                  <a:pt x="35" y="1"/>
                  <a:pt x="39" y="3"/>
                </a:cubicBezTo>
                <a:cubicBezTo>
                  <a:pt x="41" y="4"/>
                  <a:pt x="43" y="7"/>
                  <a:pt x="45" y="10"/>
                </a:cubicBezTo>
                <a:cubicBezTo>
                  <a:pt x="45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6" y="54"/>
                </a:cubicBezTo>
                <a:cubicBezTo>
                  <a:pt x="46" y="55"/>
                  <a:pt x="47" y="56"/>
                  <a:pt x="47" y="57"/>
                </a:cubicBezTo>
                <a:cubicBezTo>
                  <a:pt x="48" y="57"/>
                  <a:pt x="48" y="57"/>
                  <a:pt x="49" y="57"/>
                </a:cubicBezTo>
                <a:cubicBezTo>
                  <a:pt x="50" y="57"/>
                  <a:pt x="50" y="57"/>
                  <a:pt x="51" y="57"/>
                </a:cubicBezTo>
                <a:cubicBezTo>
                  <a:pt x="52" y="56"/>
                  <a:pt x="54" y="55"/>
                  <a:pt x="57" y="52"/>
                </a:cubicBezTo>
                <a:lnTo>
                  <a:pt x="57" y="56"/>
                </a:lnTo>
                <a:cubicBezTo>
                  <a:pt x="51" y="62"/>
                  <a:pt x="47" y="66"/>
                  <a:pt x="42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5" y="62"/>
                  <a:pt x="35" y="59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3" y="32"/>
                  <a:pt x="21" y="33"/>
                </a:cubicBezTo>
                <a:cubicBezTo>
                  <a:pt x="18" y="35"/>
                  <a:pt x="15" y="37"/>
                  <a:pt x="13" y="39"/>
                </a:cubicBezTo>
                <a:cubicBezTo>
                  <a:pt x="12" y="42"/>
                  <a:pt x="11" y="44"/>
                  <a:pt x="11" y="47"/>
                </a:cubicBezTo>
                <a:cubicBezTo>
                  <a:pt x="11" y="50"/>
                  <a:pt x="12" y="53"/>
                  <a:pt x="14" y="55"/>
                </a:cubicBezTo>
                <a:cubicBezTo>
                  <a:pt x="16" y="57"/>
                  <a:pt x="18" y="58"/>
                  <a:pt x="21" y="58"/>
                </a:cubicBezTo>
                <a:cubicBezTo>
                  <a:pt x="24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0" name="Freeform 355">
            <a:extLst>
              <a:ext uri="{FF2B5EF4-FFF2-40B4-BE49-F238E27FC236}">
                <a16:creationId xmlns:a16="http://schemas.microsoft.com/office/drawing/2014/main" id="{85F7B349-312E-4D33-B133-17990A6CB577}"/>
              </a:ext>
            </a:extLst>
          </p:cNvPr>
          <p:cNvSpPr>
            <a:spLocks noEditPoints="1"/>
          </p:cNvSpPr>
          <p:nvPr/>
        </p:nvSpPr>
        <p:spPr bwMode="auto">
          <a:xfrm>
            <a:off x="10015182" y="2796633"/>
            <a:ext cx="110787" cy="106580"/>
          </a:xfrm>
          <a:custGeom>
            <a:avLst/>
            <a:gdLst>
              <a:gd name="T0" fmla="*/ 21 w 68"/>
              <a:gd name="T1" fmla="*/ 13 h 65"/>
              <a:gd name="T2" fmla="*/ 42 w 68"/>
              <a:gd name="T3" fmla="*/ 0 h 65"/>
              <a:gd name="T4" fmla="*/ 51 w 68"/>
              <a:gd name="T5" fmla="*/ 3 h 65"/>
              <a:gd name="T6" fmla="*/ 57 w 68"/>
              <a:gd name="T7" fmla="*/ 11 h 65"/>
              <a:gd name="T8" fmla="*/ 59 w 68"/>
              <a:gd name="T9" fmla="*/ 24 h 65"/>
              <a:gd name="T10" fmla="*/ 59 w 68"/>
              <a:gd name="T11" fmla="*/ 50 h 65"/>
              <a:gd name="T12" fmla="*/ 60 w 68"/>
              <a:gd name="T13" fmla="*/ 59 h 65"/>
              <a:gd name="T14" fmla="*/ 62 w 68"/>
              <a:gd name="T15" fmla="*/ 61 h 65"/>
              <a:gd name="T16" fmla="*/ 68 w 68"/>
              <a:gd name="T17" fmla="*/ 62 h 65"/>
              <a:gd name="T18" fmla="*/ 68 w 68"/>
              <a:gd name="T19" fmla="*/ 65 h 65"/>
              <a:gd name="T20" fmla="*/ 37 w 68"/>
              <a:gd name="T21" fmla="*/ 65 h 65"/>
              <a:gd name="T22" fmla="*/ 37 w 68"/>
              <a:gd name="T23" fmla="*/ 62 h 65"/>
              <a:gd name="T24" fmla="*/ 39 w 68"/>
              <a:gd name="T25" fmla="*/ 62 h 65"/>
              <a:gd name="T26" fmla="*/ 45 w 68"/>
              <a:gd name="T27" fmla="*/ 61 h 65"/>
              <a:gd name="T28" fmla="*/ 47 w 68"/>
              <a:gd name="T29" fmla="*/ 57 h 65"/>
              <a:gd name="T30" fmla="*/ 47 w 68"/>
              <a:gd name="T31" fmla="*/ 50 h 65"/>
              <a:gd name="T32" fmla="*/ 47 w 68"/>
              <a:gd name="T33" fmla="*/ 25 h 65"/>
              <a:gd name="T34" fmla="*/ 45 w 68"/>
              <a:gd name="T35" fmla="*/ 12 h 65"/>
              <a:gd name="T36" fmla="*/ 38 w 68"/>
              <a:gd name="T37" fmla="*/ 9 h 65"/>
              <a:gd name="T38" fmla="*/ 21 w 68"/>
              <a:gd name="T39" fmla="*/ 17 h 65"/>
              <a:gd name="T40" fmla="*/ 21 w 68"/>
              <a:gd name="T41" fmla="*/ 50 h 65"/>
              <a:gd name="T42" fmla="*/ 22 w 68"/>
              <a:gd name="T43" fmla="*/ 58 h 65"/>
              <a:gd name="T44" fmla="*/ 25 w 68"/>
              <a:gd name="T45" fmla="*/ 61 h 65"/>
              <a:gd name="T46" fmla="*/ 32 w 68"/>
              <a:gd name="T47" fmla="*/ 62 h 65"/>
              <a:gd name="T48" fmla="*/ 32 w 68"/>
              <a:gd name="T49" fmla="*/ 65 h 65"/>
              <a:gd name="T50" fmla="*/ 1 w 68"/>
              <a:gd name="T51" fmla="*/ 65 h 65"/>
              <a:gd name="T52" fmla="*/ 1 w 68"/>
              <a:gd name="T53" fmla="*/ 62 h 65"/>
              <a:gd name="T54" fmla="*/ 2 w 68"/>
              <a:gd name="T55" fmla="*/ 62 h 65"/>
              <a:gd name="T56" fmla="*/ 8 w 68"/>
              <a:gd name="T57" fmla="*/ 60 h 65"/>
              <a:gd name="T58" fmla="*/ 10 w 68"/>
              <a:gd name="T59" fmla="*/ 50 h 65"/>
              <a:gd name="T60" fmla="*/ 10 w 68"/>
              <a:gd name="T61" fmla="*/ 27 h 65"/>
              <a:gd name="T62" fmla="*/ 10 w 68"/>
              <a:gd name="T63" fmla="*/ 13 h 65"/>
              <a:gd name="T64" fmla="*/ 8 w 68"/>
              <a:gd name="T65" fmla="*/ 10 h 65"/>
              <a:gd name="T66" fmla="*/ 5 w 68"/>
              <a:gd name="T67" fmla="*/ 9 h 65"/>
              <a:gd name="T68" fmla="*/ 1 w 68"/>
              <a:gd name="T69" fmla="*/ 10 h 65"/>
              <a:gd name="T70" fmla="*/ 0 w 68"/>
              <a:gd name="T71" fmla="*/ 8 h 65"/>
              <a:gd name="T72" fmla="*/ 18 w 68"/>
              <a:gd name="T73" fmla="*/ 0 h 65"/>
              <a:gd name="T74" fmla="*/ 21 w 68"/>
              <a:gd name="T75" fmla="*/ 0 h 65"/>
              <a:gd name="T76" fmla="*/ 21 w 68"/>
              <a:gd name="T77" fmla="*/ 13 h 65"/>
              <a:gd name="T78" fmla="*/ 21 w 68"/>
              <a:gd name="T79" fmla="*/ 1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5">
                <a:moveTo>
                  <a:pt x="21" y="13"/>
                </a:moveTo>
                <a:cubicBezTo>
                  <a:pt x="29" y="5"/>
                  <a:pt x="36" y="0"/>
                  <a:pt x="42" y="0"/>
                </a:cubicBezTo>
                <a:cubicBezTo>
                  <a:pt x="46" y="0"/>
                  <a:pt x="49" y="1"/>
                  <a:pt x="51" y="3"/>
                </a:cubicBezTo>
                <a:cubicBezTo>
                  <a:pt x="54" y="5"/>
                  <a:pt x="56" y="7"/>
                  <a:pt x="57" y="11"/>
                </a:cubicBezTo>
                <a:cubicBezTo>
                  <a:pt x="58" y="14"/>
                  <a:pt x="59" y="18"/>
                  <a:pt x="59" y="24"/>
                </a:cubicBezTo>
                <a:lnTo>
                  <a:pt x="59" y="50"/>
                </a:lnTo>
                <a:cubicBezTo>
                  <a:pt x="59" y="54"/>
                  <a:pt x="59" y="57"/>
                  <a:pt x="60" y="59"/>
                </a:cubicBezTo>
                <a:cubicBezTo>
                  <a:pt x="60" y="60"/>
                  <a:pt x="61" y="61"/>
                  <a:pt x="62" y="61"/>
                </a:cubicBezTo>
                <a:cubicBezTo>
                  <a:pt x="63" y="62"/>
                  <a:pt x="65" y="62"/>
                  <a:pt x="68" y="62"/>
                </a:cubicBezTo>
                <a:lnTo>
                  <a:pt x="68" y="65"/>
                </a:lnTo>
                <a:lnTo>
                  <a:pt x="37" y="65"/>
                </a:lnTo>
                <a:lnTo>
                  <a:pt x="37" y="62"/>
                </a:lnTo>
                <a:lnTo>
                  <a:pt x="39" y="62"/>
                </a:lnTo>
                <a:cubicBezTo>
                  <a:pt x="41" y="62"/>
                  <a:pt x="43" y="62"/>
                  <a:pt x="45" y="61"/>
                </a:cubicBezTo>
                <a:cubicBezTo>
                  <a:pt x="46" y="60"/>
                  <a:pt x="47" y="59"/>
                  <a:pt x="47" y="57"/>
                </a:cubicBezTo>
                <a:cubicBezTo>
                  <a:pt x="47" y="56"/>
                  <a:pt x="47" y="54"/>
                  <a:pt x="47" y="50"/>
                </a:cubicBezTo>
                <a:lnTo>
                  <a:pt x="47" y="25"/>
                </a:lnTo>
                <a:cubicBezTo>
                  <a:pt x="47" y="19"/>
                  <a:pt x="47" y="15"/>
                  <a:pt x="45" y="12"/>
                </a:cubicBezTo>
                <a:cubicBezTo>
                  <a:pt x="44" y="10"/>
                  <a:pt x="41" y="9"/>
                  <a:pt x="38" y="9"/>
                </a:cubicBezTo>
                <a:cubicBezTo>
                  <a:pt x="32" y="9"/>
                  <a:pt x="27" y="12"/>
                  <a:pt x="21" y="17"/>
                </a:cubicBezTo>
                <a:lnTo>
                  <a:pt x="21" y="50"/>
                </a:lnTo>
                <a:cubicBezTo>
                  <a:pt x="21" y="55"/>
                  <a:pt x="22" y="57"/>
                  <a:pt x="22" y="58"/>
                </a:cubicBezTo>
                <a:cubicBezTo>
                  <a:pt x="23" y="60"/>
                  <a:pt x="24" y="61"/>
                  <a:pt x="25" y="61"/>
                </a:cubicBezTo>
                <a:cubicBezTo>
                  <a:pt x="26" y="62"/>
                  <a:pt x="28" y="62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7" y="61"/>
                  <a:pt x="8" y="60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20"/>
                  <a:pt x="10" y="15"/>
                  <a:pt x="10" y="13"/>
                </a:cubicBezTo>
                <a:cubicBezTo>
                  <a:pt x="9" y="12"/>
                  <a:pt x="9" y="11"/>
                  <a:pt x="8" y="10"/>
                </a:cubicBezTo>
                <a:cubicBezTo>
                  <a:pt x="7" y="10"/>
                  <a:pt x="6" y="9"/>
                  <a:pt x="5" y="9"/>
                </a:cubicBezTo>
                <a:cubicBezTo>
                  <a:pt x="4" y="9"/>
                  <a:pt x="2" y="10"/>
                  <a:pt x="1" y="10"/>
                </a:cubicBezTo>
                <a:lnTo>
                  <a:pt x="0" y="8"/>
                </a:lnTo>
                <a:lnTo>
                  <a:pt x="18" y="0"/>
                </a:lnTo>
                <a:lnTo>
                  <a:pt x="21" y="0"/>
                </a:lnTo>
                <a:lnTo>
                  <a:pt x="21" y="13"/>
                </a:lnTo>
                <a:close/>
                <a:moveTo>
                  <a:pt x="21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1" name="Freeform 356">
            <a:extLst>
              <a:ext uri="{FF2B5EF4-FFF2-40B4-BE49-F238E27FC236}">
                <a16:creationId xmlns:a16="http://schemas.microsoft.com/office/drawing/2014/main" id="{F8578DC1-A2FC-494E-BA2D-98F1BD813D6A}"/>
              </a:ext>
            </a:extLst>
          </p:cNvPr>
          <p:cNvSpPr>
            <a:spLocks noEditPoints="1"/>
          </p:cNvSpPr>
          <p:nvPr/>
        </p:nvSpPr>
        <p:spPr bwMode="auto">
          <a:xfrm>
            <a:off x="10134383" y="2743343"/>
            <a:ext cx="107983" cy="161273"/>
          </a:xfrm>
          <a:custGeom>
            <a:avLst/>
            <a:gdLst>
              <a:gd name="T0" fmla="*/ 44 w 66"/>
              <a:gd name="T1" fmla="*/ 91 h 99"/>
              <a:gd name="T2" fmla="*/ 35 w 66"/>
              <a:gd name="T3" fmla="*/ 97 h 99"/>
              <a:gd name="T4" fmla="*/ 26 w 66"/>
              <a:gd name="T5" fmla="*/ 99 h 99"/>
              <a:gd name="T6" fmla="*/ 8 w 66"/>
              <a:gd name="T7" fmla="*/ 91 h 99"/>
              <a:gd name="T8" fmla="*/ 0 w 66"/>
              <a:gd name="T9" fmla="*/ 69 h 99"/>
              <a:gd name="T10" fmla="*/ 9 w 66"/>
              <a:gd name="T11" fmla="*/ 44 h 99"/>
              <a:gd name="T12" fmla="*/ 31 w 66"/>
              <a:gd name="T13" fmla="*/ 33 h 99"/>
              <a:gd name="T14" fmla="*/ 44 w 66"/>
              <a:gd name="T15" fmla="*/ 38 h 99"/>
              <a:gd name="T16" fmla="*/ 44 w 66"/>
              <a:gd name="T17" fmla="*/ 27 h 99"/>
              <a:gd name="T18" fmla="*/ 44 w 66"/>
              <a:gd name="T19" fmla="*/ 14 h 99"/>
              <a:gd name="T20" fmla="*/ 42 w 66"/>
              <a:gd name="T21" fmla="*/ 10 h 99"/>
              <a:gd name="T22" fmla="*/ 40 w 66"/>
              <a:gd name="T23" fmla="*/ 9 h 99"/>
              <a:gd name="T24" fmla="*/ 35 w 66"/>
              <a:gd name="T25" fmla="*/ 10 h 99"/>
              <a:gd name="T26" fmla="*/ 34 w 66"/>
              <a:gd name="T27" fmla="*/ 8 h 99"/>
              <a:gd name="T28" fmla="*/ 53 w 66"/>
              <a:gd name="T29" fmla="*/ 0 h 99"/>
              <a:gd name="T30" fmla="*/ 56 w 66"/>
              <a:gd name="T31" fmla="*/ 0 h 99"/>
              <a:gd name="T32" fmla="*/ 56 w 66"/>
              <a:gd name="T33" fmla="*/ 73 h 99"/>
              <a:gd name="T34" fmla="*/ 56 w 66"/>
              <a:gd name="T35" fmla="*/ 86 h 99"/>
              <a:gd name="T36" fmla="*/ 58 w 66"/>
              <a:gd name="T37" fmla="*/ 90 h 99"/>
              <a:gd name="T38" fmla="*/ 60 w 66"/>
              <a:gd name="T39" fmla="*/ 91 h 99"/>
              <a:gd name="T40" fmla="*/ 65 w 66"/>
              <a:gd name="T41" fmla="*/ 89 h 99"/>
              <a:gd name="T42" fmla="*/ 66 w 66"/>
              <a:gd name="T43" fmla="*/ 92 h 99"/>
              <a:gd name="T44" fmla="*/ 48 w 66"/>
              <a:gd name="T45" fmla="*/ 99 h 99"/>
              <a:gd name="T46" fmla="*/ 44 w 66"/>
              <a:gd name="T47" fmla="*/ 99 h 99"/>
              <a:gd name="T48" fmla="*/ 44 w 66"/>
              <a:gd name="T49" fmla="*/ 91 h 99"/>
              <a:gd name="T50" fmla="*/ 44 w 66"/>
              <a:gd name="T51" fmla="*/ 86 h 99"/>
              <a:gd name="T52" fmla="*/ 44 w 66"/>
              <a:gd name="T53" fmla="*/ 54 h 99"/>
              <a:gd name="T54" fmla="*/ 42 w 66"/>
              <a:gd name="T55" fmla="*/ 45 h 99"/>
              <a:gd name="T56" fmla="*/ 36 w 66"/>
              <a:gd name="T57" fmla="*/ 39 h 99"/>
              <a:gd name="T58" fmla="*/ 30 w 66"/>
              <a:gd name="T59" fmla="*/ 37 h 99"/>
              <a:gd name="T60" fmla="*/ 19 w 66"/>
              <a:gd name="T61" fmla="*/ 43 h 99"/>
              <a:gd name="T62" fmla="*/ 13 w 66"/>
              <a:gd name="T63" fmla="*/ 63 h 99"/>
              <a:gd name="T64" fmla="*/ 19 w 66"/>
              <a:gd name="T65" fmla="*/ 85 h 99"/>
              <a:gd name="T66" fmla="*/ 32 w 66"/>
              <a:gd name="T67" fmla="*/ 92 h 99"/>
              <a:gd name="T68" fmla="*/ 44 w 66"/>
              <a:gd name="T69" fmla="*/ 86 h 99"/>
              <a:gd name="T70" fmla="*/ 44 w 66"/>
              <a:gd name="T71" fmla="*/ 8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1"/>
                </a:moveTo>
                <a:cubicBezTo>
                  <a:pt x="41" y="94"/>
                  <a:pt x="38" y="96"/>
                  <a:pt x="35" y="97"/>
                </a:cubicBezTo>
                <a:cubicBezTo>
                  <a:pt x="33" y="99"/>
                  <a:pt x="29" y="99"/>
                  <a:pt x="26" y="99"/>
                </a:cubicBezTo>
                <a:cubicBezTo>
                  <a:pt x="19" y="99"/>
                  <a:pt x="13" y="97"/>
                  <a:pt x="8" y="91"/>
                </a:cubicBezTo>
                <a:cubicBezTo>
                  <a:pt x="3" y="85"/>
                  <a:pt x="0" y="78"/>
                  <a:pt x="0" y="69"/>
                </a:cubicBezTo>
                <a:cubicBezTo>
                  <a:pt x="0" y="60"/>
                  <a:pt x="3" y="52"/>
                  <a:pt x="9" y="44"/>
                </a:cubicBezTo>
                <a:cubicBezTo>
                  <a:pt x="15" y="37"/>
                  <a:pt x="22" y="33"/>
                  <a:pt x="31" y="33"/>
                </a:cubicBezTo>
                <a:cubicBezTo>
                  <a:pt x="36" y="33"/>
                  <a:pt x="41" y="35"/>
                  <a:pt x="44" y="38"/>
                </a:cubicBezTo>
                <a:lnTo>
                  <a:pt x="44" y="27"/>
                </a:lnTo>
                <a:cubicBezTo>
                  <a:pt x="44" y="20"/>
                  <a:pt x="44" y="15"/>
                  <a:pt x="44" y="14"/>
                </a:cubicBezTo>
                <a:cubicBezTo>
                  <a:pt x="44" y="12"/>
                  <a:pt x="43" y="11"/>
                  <a:pt x="42" y="10"/>
                </a:cubicBezTo>
                <a:cubicBezTo>
                  <a:pt x="42" y="10"/>
                  <a:pt x="41" y="9"/>
                  <a:pt x="40" y="9"/>
                </a:cubicBezTo>
                <a:cubicBezTo>
                  <a:pt x="38" y="9"/>
                  <a:pt x="37" y="10"/>
                  <a:pt x="35" y="10"/>
                </a:cubicBezTo>
                <a:lnTo>
                  <a:pt x="34" y="8"/>
                </a:lnTo>
                <a:lnTo>
                  <a:pt x="53" y="0"/>
                </a:lnTo>
                <a:lnTo>
                  <a:pt x="56" y="0"/>
                </a:lnTo>
                <a:lnTo>
                  <a:pt x="56" y="73"/>
                </a:lnTo>
                <a:cubicBezTo>
                  <a:pt x="56" y="80"/>
                  <a:pt x="56" y="85"/>
                  <a:pt x="56" y="86"/>
                </a:cubicBezTo>
                <a:cubicBezTo>
                  <a:pt x="57" y="88"/>
                  <a:pt x="57" y="89"/>
                  <a:pt x="58" y="90"/>
                </a:cubicBezTo>
                <a:cubicBezTo>
                  <a:pt x="59" y="90"/>
                  <a:pt x="59" y="91"/>
                  <a:pt x="60" y="91"/>
                </a:cubicBezTo>
                <a:cubicBezTo>
                  <a:pt x="62" y="91"/>
                  <a:pt x="63" y="90"/>
                  <a:pt x="65" y="89"/>
                </a:cubicBezTo>
                <a:lnTo>
                  <a:pt x="66" y="92"/>
                </a:lnTo>
                <a:lnTo>
                  <a:pt x="48" y="99"/>
                </a:lnTo>
                <a:lnTo>
                  <a:pt x="44" y="99"/>
                </a:lnTo>
                <a:lnTo>
                  <a:pt x="44" y="91"/>
                </a:lnTo>
                <a:close/>
                <a:moveTo>
                  <a:pt x="44" y="86"/>
                </a:moveTo>
                <a:lnTo>
                  <a:pt x="44" y="54"/>
                </a:lnTo>
                <a:cubicBezTo>
                  <a:pt x="44" y="50"/>
                  <a:pt x="43" y="48"/>
                  <a:pt x="42" y="45"/>
                </a:cubicBezTo>
                <a:cubicBezTo>
                  <a:pt x="41" y="43"/>
                  <a:pt x="39" y="41"/>
                  <a:pt x="36" y="39"/>
                </a:cubicBezTo>
                <a:cubicBezTo>
                  <a:pt x="34" y="38"/>
                  <a:pt x="32" y="37"/>
                  <a:pt x="30" y="37"/>
                </a:cubicBezTo>
                <a:cubicBezTo>
                  <a:pt x="26" y="37"/>
                  <a:pt x="22" y="39"/>
                  <a:pt x="19" y="43"/>
                </a:cubicBezTo>
                <a:cubicBezTo>
                  <a:pt x="15" y="47"/>
                  <a:pt x="13" y="54"/>
                  <a:pt x="13" y="63"/>
                </a:cubicBezTo>
                <a:cubicBezTo>
                  <a:pt x="13" y="73"/>
                  <a:pt x="15" y="80"/>
                  <a:pt x="19" y="85"/>
                </a:cubicBezTo>
                <a:cubicBezTo>
                  <a:pt x="23" y="90"/>
                  <a:pt x="27" y="92"/>
                  <a:pt x="32" y="92"/>
                </a:cubicBezTo>
                <a:cubicBezTo>
                  <a:pt x="36" y="92"/>
                  <a:pt x="41" y="90"/>
                  <a:pt x="44" y="86"/>
                </a:cubicBezTo>
                <a:close/>
                <a:moveTo>
                  <a:pt x="44" y="86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2" name="Freeform 357">
            <a:extLst>
              <a:ext uri="{FF2B5EF4-FFF2-40B4-BE49-F238E27FC236}">
                <a16:creationId xmlns:a16="http://schemas.microsoft.com/office/drawing/2014/main" id="{95AD6481-756D-4C2C-97C0-A43F69A525E7}"/>
              </a:ext>
            </a:extLst>
          </p:cNvPr>
          <p:cNvSpPr>
            <a:spLocks noEditPoints="1"/>
          </p:cNvSpPr>
          <p:nvPr/>
        </p:nvSpPr>
        <p:spPr bwMode="auto">
          <a:xfrm>
            <a:off x="9790802" y="3102350"/>
            <a:ext cx="165480" cy="152858"/>
          </a:xfrm>
          <a:custGeom>
            <a:avLst/>
            <a:gdLst>
              <a:gd name="T0" fmla="*/ 0 w 101"/>
              <a:gd name="T1" fmla="*/ 0 h 94"/>
              <a:gd name="T2" fmla="*/ 25 w 101"/>
              <a:gd name="T3" fmla="*/ 0 h 94"/>
              <a:gd name="T4" fmla="*/ 82 w 101"/>
              <a:gd name="T5" fmla="*/ 70 h 94"/>
              <a:gd name="T6" fmla="*/ 82 w 101"/>
              <a:gd name="T7" fmla="*/ 16 h 94"/>
              <a:gd name="T8" fmla="*/ 80 w 101"/>
              <a:gd name="T9" fmla="*/ 5 h 94"/>
              <a:gd name="T10" fmla="*/ 72 w 101"/>
              <a:gd name="T11" fmla="*/ 3 h 94"/>
              <a:gd name="T12" fmla="*/ 69 w 101"/>
              <a:gd name="T13" fmla="*/ 3 h 94"/>
              <a:gd name="T14" fmla="*/ 69 w 101"/>
              <a:gd name="T15" fmla="*/ 0 h 94"/>
              <a:gd name="T16" fmla="*/ 101 w 101"/>
              <a:gd name="T17" fmla="*/ 0 h 94"/>
              <a:gd name="T18" fmla="*/ 101 w 101"/>
              <a:gd name="T19" fmla="*/ 3 h 94"/>
              <a:gd name="T20" fmla="*/ 98 w 101"/>
              <a:gd name="T21" fmla="*/ 3 h 94"/>
              <a:gd name="T22" fmla="*/ 89 w 101"/>
              <a:gd name="T23" fmla="*/ 6 h 94"/>
              <a:gd name="T24" fmla="*/ 88 w 101"/>
              <a:gd name="T25" fmla="*/ 16 h 94"/>
              <a:gd name="T26" fmla="*/ 88 w 101"/>
              <a:gd name="T27" fmla="*/ 94 h 94"/>
              <a:gd name="T28" fmla="*/ 85 w 101"/>
              <a:gd name="T29" fmla="*/ 94 h 94"/>
              <a:gd name="T30" fmla="*/ 24 w 101"/>
              <a:gd name="T31" fmla="*/ 20 h 94"/>
              <a:gd name="T32" fmla="*/ 24 w 101"/>
              <a:gd name="T33" fmla="*/ 77 h 94"/>
              <a:gd name="T34" fmla="*/ 26 w 101"/>
              <a:gd name="T35" fmla="*/ 87 h 94"/>
              <a:gd name="T36" fmla="*/ 34 w 101"/>
              <a:gd name="T37" fmla="*/ 90 h 94"/>
              <a:gd name="T38" fmla="*/ 37 w 101"/>
              <a:gd name="T39" fmla="*/ 90 h 94"/>
              <a:gd name="T40" fmla="*/ 37 w 101"/>
              <a:gd name="T41" fmla="*/ 93 h 94"/>
              <a:gd name="T42" fmla="*/ 5 w 101"/>
              <a:gd name="T43" fmla="*/ 93 h 94"/>
              <a:gd name="T44" fmla="*/ 5 w 101"/>
              <a:gd name="T45" fmla="*/ 90 h 94"/>
              <a:gd name="T46" fmla="*/ 8 w 101"/>
              <a:gd name="T47" fmla="*/ 90 h 94"/>
              <a:gd name="T48" fmla="*/ 17 w 101"/>
              <a:gd name="T49" fmla="*/ 87 h 94"/>
              <a:gd name="T50" fmla="*/ 18 w 101"/>
              <a:gd name="T51" fmla="*/ 77 h 94"/>
              <a:gd name="T52" fmla="*/ 18 w 101"/>
              <a:gd name="T53" fmla="*/ 12 h 94"/>
              <a:gd name="T54" fmla="*/ 12 w 101"/>
              <a:gd name="T55" fmla="*/ 6 h 94"/>
              <a:gd name="T56" fmla="*/ 6 w 101"/>
              <a:gd name="T57" fmla="*/ 3 h 94"/>
              <a:gd name="T58" fmla="*/ 0 w 101"/>
              <a:gd name="T59" fmla="*/ 3 h 94"/>
              <a:gd name="T60" fmla="*/ 0 w 101"/>
              <a:gd name="T61" fmla="*/ 0 h 94"/>
              <a:gd name="T62" fmla="*/ 0 w 101"/>
              <a:gd name="T6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94">
                <a:moveTo>
                  <a:pt x="0" y="0"/>
                </a:moveTo>
                <a:lnTo>
                  <a:pt x="25" y="0"/>
                </a:lnTo>
                <a:lnTo>
                  <a:pt x="82" y="70"/>
                </a:lnTo>
                <a:lnTo>
                  <a:pt x="82" y="16"/>
                </a:lnTo>
                <a:cubicBezTo>
                  <a:pt x="82" y="10"/>
                  <a:pt x="81" y="7"/>
                  <a:pt x="80" y="5"/>
                </a:cubicBezTo>
                <a:cubicBezTo>
                  <a:pt x="78" y="3"/>
                  <a:pt x="75" y="3"/>
                  <a:pt x="72" y="3"/>
                </a:cubicBezTo>
                <a:lnTo>
                  <a:pt x="69" y="3"/>
                </a:lnTo>
                <a:lnTo>
                  <a:pt x="69" y="0"/>
                </a:lnTo>
                <a:lnTo>
                  <a:pt x="101" y="0"/>
                </a:lnTo>
                <a:lnTo>
                  <a:pt x="101" y="3"/>
                </a:lnTo>
                <a:lnTo>
                  <a:pt x="98" y="3"/>
                </a:lnTo>
                <a:cubicBezTo>
                  <a:pt x="94" y="3"/>
                  <a:pt x="91" y="4"/>
                  <a:pt x="89" y="6"/>
                </a:cubicBezTo>
                <a:cubicBezTo>
                  <a:pt x="88" y="8"/>
                  <a:pt x="88" y="11"/>
                  <a:pt x="88" y="16"/>
                </a:cubicBezTo>
                <a:lnTo>
                  <a:pt x="88" y="94"/>
                </a:lnTo>
                <a:lnTo>
                  <a:pt x="85" y="94"/>
                </a:lnTo>
                <a:lnTo>
                  <a:pt x="24" y="20"/>
                </a:lnTo>
                <a:lnTo>
                  <a:pt x="24" y="77"/>
                </a:lnTo>
                <a:cubicBezTo>
                  <a:pt x="24" y="82"/>
                  <a:pt x="25" y="86"/>
                  <a:pt x="26" y="87"/>
                </a:cubicBezTo>
                <a:cubicBezTo>
                  <a:pt x="28" y="89"/>
                  <a:pt x="30" y="90"/>
                  <a:pt x="34" y="90"/>
                </a:cubicBezTo>
                <a:lnTo>
                  <a:pt x="37" y="90"/>
                </a:lnTo>
                <a:lnTo>
                  <a:pt x="37" y="93"/>
                </a:lnTo>
                <a:lnTo>
                  <a:pt x="5" y="93"/>
                </a:lnTo>
                <a:lnTo>
                  <a:pt x="5" y="90"/>
                </a:lnTo>
                <a:lnTo>
                  <a:pt x="8" y="90"/>
                </a:lnTo>
                <a:cubicBezTo>
                  <a:pt x="12" y="90"/>
                  <a:pt x="15" y="89"/>
                  <a:pt x="17" y="87"/>
                </a:cubicBezTo>
                <a:cubicBezTo>
                  <a:pt x="18" y="85"/>
                  <a:pt x="18" y="82"/>
                  <a:pt x="18" y="77"/>
                </a:cubicBezTo>
                <a:lnTo>
                  <a:pt x="18" y="12"/>
                </a:lnTo>
                <a:cubicBezTo>
                  <a:pt x="15" y="9"/>
                  <a:pt x="13" y="7"/>
                  <a:pt x="12" y="6"/>
                </a:cubicBezTo>
                <a:cubicBezTo>
                  <a:pt x="11" y="5"/>
                  <a:pt x="9" y="4"/>
                  <a:pt x="6" y="3"/>
                </a:cubicBezTo>
                <a:cubicBezTo>
                  <a:pt x="5" y="3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3" name="Freeform 358">
            <a:extLst>
              <a:ext uri="{FF2B5EF4-FFF2-40B4-BE49-F238E27FC236}">
                <a16:creationId xmlns:a16="http://schemas.microsoft.com/office/drawing/2014/main" id="{A45DAB9C-533F-4F3F-9C3E-09C6397F94EC}"/>
              </a:ext>
            </a:extLst>
          </p:cNvPr>
          <p:cNvSpPr>
            <a:spLocks noEditPoints="1"/>
          </p:cNvSpPr>
          <p:nvPr/>
        </p:nvSpPr>
        <p:spPr bwMode="auto">
          <a:xfrm>
            <a:off x="9967501" y="3148628"/>
            <a:ext cx="85545" cy="107983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7 h 67"/>
              <a:gd name="T4" fmla="*/ 33 w 53"/>
              <a:gd name="T5" fmla="*/ 55 h 67"/>
              <a:gd name="T6" fmla="*/ 43 w 53"/>
              <a:gd name="T7" fmla="*/ 52 h 67"/>
              <a:gd name="T8" fmla="*/ 51 w 53"/>
              <a:gd name="T9" fmla="*/ 40 h 67"/>
              <a:gd name="T10" fmla="*/ 53 w 53"/>
              <a:gd name="T11" fmla="*/ 42 h 67"/>
              <a:gd name="T12" fmla="*/ 45 w 53"/>
              <a:gd name="T13" fmla="*/ 59 h 67"/>
              <a:gd name="T14" fmla="*/ 27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9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2"/>
                  <a:pt x="17" y="47"/>
                </a:cubicBezTo>
                <a:cubicBezTo>
                  <a:pt x="21" y="53"/>
                  <a:pt x="26" y="56"/>
                  <a:pt x="33" y="55"/>
                </a:cubicBezTo>
                <a:cubicBezTo>
                  <a:pt x="37" y="56"/>
                  <a:pt x="40" y="54"/>
                  <a:pt x="43" y="52"/>
                </a:cubicBezTo>
                <a:cubicBezTo>
                  <a:pt x="46" y="50"/>
                  <a:pt x="49" y="46"/>
                  <a:pt x="51" y="40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7" y="67"/>
                </a:cubicBezTo>
                <a:cubicBezTo>
                  <a:pt x="20" y="67"/>
                  <a:pt x="13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7" y="13"/>
                </a:cubicBezTo>
                <a:cubicBezTo>
                  <a:pt x="36" y="11"/>
                  <a:pt x="35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1" y="5"/>
                  <a:pt x="18" y="6"/>
                  <a:pt x="15" y="9"/>
                </a:cubicBezTo>
                <a:cubicBezTo>
                  <a:pt x="12" y="12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4" name="Freeform 359">
            <a:extLst>
              <a:ext uri="{FF2B5EF4-FFF2-40B4-BE49-F238E27FC236}">
                <a16:creationId xmlns:a16="http://schemas.microsoft.com/office/drawing/2014/main" id="{85F9AA35-3471-4324-8B73-1EF3725F5C3E}"/>
              </a:ext>
            </a:extLst>
          </p:cNvPr>
          <p:cNvSpPr>
            <a:spLocks noEditPoints="1"/>
          </p:cNvSpPr>
          <p:nvPr/>
        </p:nvSpPr>
        <p:spPr bwMode="auto">
          <a:xfrm>
            <a:off x="10061460" y="3151433"/>
            <a:ext cx="161273" cy="105178"/>
          </a:xfrm>
          <a:custGeom>
            <a:avLst/>
            <a:gdLst>
              <a:gd name="T0" fmla="*/ 0 w 99"/>
              <a:gd name="T1" fmla="*/ 0 h 65"/>
              <a:gd name="T2" fmla="*/ 26 w 99"/>
              <a:gd name="T3" fmla="*/ 0 h 65"/>
              <a:gd name="T4" fmla="*/ 26 w 99"/>
              <a:gd name="T5" fmla="*/ 3 h 65"/>
              <a:gd name="T6" fmla="*/ 21 w 99"/>
              <a:gd name="T7" fmla="*/ 4 h 65"/>
              <a:gd name="T8" fmla="*/ 20 w 99"/>
              <a:gd name="T9" fmla="*/ 7 h 65"/>
              <a:gd name="T10" fmla="*/ 21 w 99"/>
              <a:gd name="T11" fmla="*/ 12 h 65"/>
              <a:gd name="T12" fmla="*/ 35 w 99"/>
              <a:gd name="T13" fmla="*/ 48 h 65"/>
              <a:gd name="T14" fmla="*/ 48 w 99"/>
              <a:gd name="T15" fmla="*/ 19 h 65"/>
              <a:gd name="T16" fmla="*/ 45 w 99"/>
              <a:gd name="T17" fmla="*/ 9 h 65"/>
              <a:gd name="T18" fmla="*/ 40 w 99"/>
              <a:gd name="T19" fmla="*/ 4 h 65"/>
              <a:gd name="T20" fmla="*/ 35 w 99"/>
              <a:gd name="T21" fmla="*/ 3 h 65"/>
              <a:gd name="T22" fmla="*/ 35 w 99"/>
              <a:gd name="T23" fmla="*/ 0 h 65"/>
              <a:gd name="T24" fmla="*/ 65 w 99"/>
              <a:gd name="T25" fmla="*/ 0 h 65"/>
              <a:gd name="T26" fmla="*/ 65 w 99"/>
              <a:gd name="T27" fmla="*/ 3 h 65"/>
              <a:gd name="T28" fmla="*/ 58 w 99"/>
              <a:gd name="T29" fmla="*/ 4 h 65"/>
              <a:gd name="T30" fmla="*/ 56 w 99"/>
              <a:gd name="T31" fmla="*/ 8 h 65"/>
              <a:gd name="T32" fmla="*/ 57 w 99"/>
              <a:gd name="T33" fmla="*/ 11 h 65"/>
              <a:gd name="T34" fmla="*/ 71 w 99"/>
              <a:gd name="T35" fmla="*/ 47 h 65"/>
              <a:gd name="T36" fmla="*/ 84 w 99"/>
              <a:gd name="T37" fmla="*/ 12 h 65"/>
              <a:gd name="T38" fmla="*/ 86 w 99"/>
              <a:gd name="T39" fmla="*/ 6 h 65"/>
              <a:gd name="T40" fmla="*/ 84 w 99"/>
              <a:gd name="T41" fmla="*/ 4 h 65"/>
              <a:gd name="T42" fmla="*/ 79 w 99"/>
              <a:gd name="T43" fmla="*/ 3 h 65"/>
              <a:gd name="T44" fmla="*/ 79 w 99"/>
              <a:gd name="T45" fmla="*/ 0 h 65"/>
              <a:gd name="T46" fmla="*/ 99 w 99"/>
              <a:gd name="T47" fmla="*/ 0 h 65"/>
              <a:gd name="T48" fmla="*/ 99 w 99"/>
              <a:gd name="T49" fmla="*/ 3 h 65"/>
              <a:gd name="T50" fmla="*/ 90 w 99"/>
              <a:gd name="T51" fmla="*/ 11 h 65"/>
              <a:gd name="T52" fmla="*/ 69 w 99"/>
              <a:gd name="T53" fmla="*/ 65 h 65"/>
              <a:gd name="T54" fmla="*/ 66 w 99"/>
              <a:gd name="T55" fmla="*/ 65 h 65"/>
              <a:gd name="T56" fmla="*/ 51 w 99"/>
              <a:gd name="T57" fmla="*/ 25 h 65"/>
              <a:gd name="T58" fmla="*/ 32 w 99"/>
              <a:gd name="T59" fmla="*/ 65 h 65"/>
              <a:gd name="T60" fmla="*/ 30 w 99"/>
              <a:gd name="T61" fmla="*/ 65 h 65"/>
              <a:gd name="T62" fmla="*/ 10 w 99"/>
              <a:gd name="T63" fmla="*/ 12 h 65"/>
              <a:gd name="T64" fmla="*/ 6 w 99"/>
              <a:gd name="T65" fmla="*/ 5 h 65"/>
              <a:gd name="T66" fmla="*/ 0 w 99"/>
              <a:gd name="T67" fmla="*/ 3 h 65"/>
              <a:gd name="T68" fmla="*/ 0 w 99"/>
              <a:gd name="T69" fmla="*/ 0 h 65"/>
              <a:gd name="T70" fmla="*/ 0 w 99"/>
              <a:gd name="T7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26" y="0"/>
                </a:lnTo>
                <a:lnTo>
                  <a:pt x="26" y="3"/>
                </a:lnTo>
                <a:cubicBezTo>
                  <a:pt x="24" y="3"/>
                  <a:pt x="22" y="3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20" y="8"/>
                  <a:pt x="21" y="10"/>
                  <a:pt x="21" y="12"/>
                </a:cubicBezTo>
                <a:lnTo>
                  <a:pt x="35" y="48"/>
                </a:lnTo>
                <a:lnTo>
                  <a:pt x="48" y="19"/>
                </a:lnTo>
                <a:lnTo>
                  <a:pt x="45" y="9"/>
                </a:lnTo>
                <a:cubicBezTo>
                  <a:pt x="44" y="7"/>
                  <a:pt x="42" y="5"/>
                  <a:pt x="40" y="4"/>
                </a:cubicBezTo>
                <a:cubicBezTo>
                  <a:pt x="39" y="3"/>
                  <a:pt x="38" y="3"/>
                  <a:pt x="35" y="3"/>
                </a:cubicBezTo>
                <a:lnTo>
                  <a:pt x="35" y="0"/>
                </a:lnTo>
                <a:lnTo>
                  <a:pt x="65" y="0"/>
                </a:lnTo>
                <a:lnTo>
                  <a:pt x="65" y="3"/>
                </a:lnTo>
                <a:cubicBezTo>
                  <a:pt x="61" y="3"/>
                  <a:pt x="59" y="3"/>
                  <a:pt x="58" y="4"/>
                </a:cubicBezTo>
                <a:cubicBezTo>
                  <a:pt x="57" y="5"/>
                  <a:pt x="56" y="6"/>
                  <a:pt x="56" y="8"/>
                </a:cubicBezTo>
                <a:cubicBezTo>
                  <a:pt x="56" y="9"/>
                  <a:pt x="56" y="10"/>
                  <a:pt x="57" y="11"/>
                </a:cubicBezTo>
                <a:lnTo>
                  <a:pt x="71" y="47"/>
                </a:lnTo>
                <a:lnTo>
                  <a:pt x="84" y="12"/>
                </a:lnTo>
                <a:cubicBezTo>
                  <a:pt x="85" y="10"/>
                  <a:pt x="86" y="8"/>
                  <a:pt x="86" y="6"/>
                </a:cubicBezTo>
                <a:cubicBezTo>
                  <a:pt x="86" y="5"/>
                  <a:pt x="85" y="5"/>
                  <a:pt x="84" y="4"/>
                </a:cubicBezTo>
                <a:cubicBezTo>
                  <a:pt x="83" y="3"/>
                  <a:pt x="82" y="3"/>
                  <a:pt x="79" y="3"/>
                </a:cubicBezTo>
                <a:lnTo>
                  <a:pt x="79" y="0"/>
                </a:lnTo>
                <a:lnTo>
                  <a:pt x="99" y="0"/>
                </a:lnTo>
                <a:lnTo>
                  <a:pt x="99" y="3"/>
                </a:lnTo>
                <a:cubicBezTo>
                  <a:pt x="95" y="3"/>
                  <a:pt x="92" y="6"/>
                  <a:pt x="90" y="11"/>
                </a:cubicBezTo>
                <a:lnTo>
                  <a:pt x="69" y="65"/>
                </a:lnTo>
                <a:lnTo>
                  <a:pt x="66" y="65"/>
                </a:lnTo>
                <a:lnTo>
                  <a:pt x="51" y="25"/>
                </a:lnTo>
                <a:lnTo>
                  <a:pt x="32" y="65"/>
                </a:lnTo>
                <a:lnTo>
                  <a:pt x="30" y="65"/>
                </a:lnTo>
                <a:lnTo>
                  <a:pt x="10" y="12"/>
                </a:lnTo>
                <a:cubicBezTo>
                  <a:pt x="8" y="9"/>
                  <a:pt x="7" y="6"/>
                  <a:pt x="6" y="5"/>
                </a:cubicBezTo>
                <a:cubicBezTo>
                  <a:pt x="5" y="4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5" name="Freeform 360">
            <a:extLst>
              <a:ext uri="{FF2B5EF4-FFF2-40B4-BE49-F238E27FC236}">
                <a16:creationId xmlns:a16="http://schemas.microsoft.com/office/drawing/2014/main" id="{E51723CD-8FA3-4AB7-A6E7-714EDF8C78F6}"/>
              </a:ext>
            </a:extLst>
          </p:cNvPr>
          <p:cNvSpPr>
            <a:spLocks noEditPoints="1"/>
          </p:cNvSpPr>
          <p:nvPr/>
        </p:nvSpPr>
        <p:spPr bwMode="auto">
          <a:xfrm>
            <a:off x="9644956" y="3375812"/>
            <a:ext cx="130420" cy="151456"/>
          </a:xfrm>
          <a:custGeom>
            <a:avLst/>
            <a:gdLst>
              <a:gd name="T0" fmla="*/ 79 w 80"/>
              <a:gd name="T1" fmla="*/ 0 h 93"/>
              <a:gd name="T2" fmla="*/ 18 w 80"/>
              <a:gd name="T3" fmla="*/ 87 h 93"/>
              <a:gd name="T4" fmla="*/ 56 w 80"/>
              <a:gd name="T5" fmla="*/ 87 h 93"/>
              <a:gd name="T6" fmla="*/ 70 w 80"/>
              <a:gd name="T7" fmla="*/ 83 h 93"/>
              <a:gd name="T8" fmla="*/ 78 w 80"/>
              <a:gd name="T9" fmla="*/ 68 h 93"/>
              <a:gd name="T10" fmla="*/ 80 w 80"/>
              <a:gd name="T11" fmla="*/ 68 h 93"/>
              <a:gd name="T12" fmla="*/ 76 w 80"/>
              <a:gd name="T13" fmla="*/ 93 h 93"/>
              <a:gd name="T14" fmla="*/ 0 w 80"/>
              <a:gd name="T15" fmla="*/ 93 h 93"/>
              <a:gd name="T16" fmla="*/ 0 w 80"/>
              <a:gd name="T17" fmla="*/ 90 h 93"/>
              <a:gd name="T18" fmla="*/ 60 w 80"/>
              <a:gd name="T19" fmla="*/ 6 h 93"/>
              <a:gd name="T20" fmla="*/ 30 w 80"/>
              <a:gd name="T21" fmla="*/ 6 h 93"/>
              <a:gd name="T22" fmla="*/ 19 w 80"/>
              <a:gd name="T23" fmla="*/ 7 h 93"/>
              <a:gd name="T24" fmla="*/ 14 w 80"/>
              <a:gd name="T25" fmla="*/ 12 h 93"/>
              <a:gd name="T26" fmla="*/ 11 w 80"/>
              <a:gd name="T27" fmla="*/ 23 h 93"/>
              <a:gd name="T28" fmla="*/ 9 w 80"/>
              <a:gd name="T29" fmla="*/ 23 h 93"/>
              <a:gd name="T30" fmla="*/ 11 w 80"/>
              <a:gd name="T31" fmla="*/ 0 h 93"/>
              <a:gd name="T32" fmla="*/ 79 w 80"/>
              <a:gd name="T33" fmla="*/ 0 h 93"/>
              <a:gd name="T34" fmla="*/ 79 w 80"/>
              <a:gd name="T3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" h="93">
                <a:moveTo>
                  <a:pt x="79" y="0"/>
                </a:moveTo>
                <a:lnTo>
                  <a:pt x="18" y="87"/>
                </a:lnTo>
                <a:lnTo>
                  <a:pt x="56" y="87"/>
                </a:lnTo>
                <a:cubicBezTo>
                  <a:pt x="62" y="87"/>
                  <a:pt x="66" y="86"/>
                  <a:pt x="70" y="83"/>
                </a:cubicBezTo>
                <a:cubicBezTo>
                  <a:pt x="73" y="81"/>
                  <a:pt x="75" y="76"/>
                  <a:pt x="78" y="68"/>
                </a:cubicBezTo>
                <a:lnTo>
                  <a:pt x="80" y="68"/>
                </a:lnTo>
                <a:lnTo>
                  <a:pt x="76" y="93"/>
                </a:lnTo>
                <a:lnTo>
                  <a:pt x="0" y="93"/>
                </a:lnTo>
                <a:lnTo>
                  <a:pt x="0" y="90"/>
                </a:lnTo>
                <a:lnTo>
                  <a:pt x="60" y="6"/>
                </a:lnTo>
                <a:lnTo>
                  <a:pt x="30" y="6"/>
                </a:lnTo>
                <a:cubicBezTo>
                  <a:pt x="25" y="6"/>
                  <a:pt x="22" y="6"/>
                  <a:pt x="19" y="7"/>
                </a:cubicBezTo>
                <a:cubicBezTo>
                  <a:pt x="17" y="8"/>
                  <a:pt x="16" y="10"/>
                  <a:pt x="14" y="12"/>
                </a:cubicBezTo>
                <a:cubicBezTo>
                  <a:pt x="13" y="14"/>
                  <a:pt x="12" y="18"/>
                  <a:pt x="11" y="23"/>
                </a:cubicBezTo>
                <a:lnTo>
                  <a:pt x="9" y="23"/>
                </a:lnTo>
                <a:lnTo>
                  <a:pt x="11" y="0"/>
                </a:lnTo>
                <a:lnTo>
                  <a:pt x="79" y="0"/>
                </a:lnTo>
                <a:close/>
                <a:moveTo>
                  <a:pt x="79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6" name="Freeform 361">
            <a:extLst>
              <a:ext uri="{FF2B5EF4-FFF2-40B4-BE49-F238E27FC236}">
                <a16:creationId xmlns:a16="http://schemas.microsoft.com/office/drawing/2014/main" id="{7D602844-9A5E-4E62-9CC4-116C9DBBEB16}"/>
              </a:ext>
            </a:extLst>
          </p:cNvPr>
          <p:cNvSpPr>
            <a:spLocks noEditPoints="1"/>
          </p:cNvSpPr>
          <p:nvPr/>
        </p:nvSpPr>
        <p:spPr bwMode="auto">
          <a:xfrm>
            <a:off x="9789400" y="3420688"/>
            <a:ext cx="86947" cy="109385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8 h 67"/>
              <a:gd name="T4" fmla="*/ 33 w 53"/>
              <a:gd name="T5" fmla="*/ 55 h 67"/>
              <a:gd name="T6" fmla="*/ 44 w 53"/>
              <a:gd name="T7" fmla="*/ 52 h 67"/>
              <a:gd name="T8" fmla="*/ 51 w 53"/>
              <a:gd name="T9" fmla="*/ 40 h 67"/>
              <a:gd name="T10" fmla="*/ 53 w 53"/>
              <a:gd name="T11" fmla="*/ 42 h 67"/>
              <a:gd name="T12" fmla="*/ 45 w 53"/>
              <a:gd name="T13" fmla="*/ 59 h 67"/>
              <a:gd name="T14" fmla="*/ 28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9 w 53"/>
              <a:gd name="T21" fmla="*/ 9 h 67"/>
              <a:gd name="T22" fmla="*/ 29 w 53"/>
              <a:gd name="T23" fmla="*/ 0 h 67"/>
              <a:gd name="T24" fmla="*/ 47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8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9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2"/>
                  <a:pt x="17" y="48"/>
                </a:cubicBezTo>
                <a:cubicBezTo>
                  <a:pt x="21" y="53"/>
                  <a:pt x="27" y="56"/>
                  <a:pt x="33" y="55"/>
                </a:cubicBezTo>
                <a:cubicBezTo>
                  <a:pt x="37" y="56"/>
                  <a:pt x="40" y="54"/>
                  <a:pt x="44" y="52"/>
                </a:cubicBezTo>
                <a:cubicBezTo>
                  <a:pt x="47" y="50"/>
                  <a:pt x="49" y="46"/>
                  <a:pt x="51" y="40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8" y="67"/>
                </a:cubicBezTo>
                <a:cubicBezTo>
                  <a:pt x="20" y="67"/>
                  <a:pt x="14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7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8" y="13"/>
                </a:cubicBezTo>
                <a:cubicBezTo>
                  <a:pt x="36" y="11"/>
                  <a:pt x="35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2" y="5"/>
                  <a:pt x="18" y="7"/>
                  <a:pt x="15" y="9"/>
                </a:cubicBezTo>
                <a:cubicBezTo>
                  <a:pt x="12" y="12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7" name="Freeform 362">
            <a:extLst>
              <a:ext uri="{FF2B5EF4-FFF2-40B4-BE49-F238E27FC236}">
                <a16:creationId xmlns:a16="http://schemas.microsoft.com/office/drawing/2014/main" id="{549254C1-DB91-47B2-B9EB-346BFF443747}"/>
              </a:ext>
            </a:extLst>
          </p:cNvPr>
          <p:cNvSpPr>
            <a:spLocks noEditPoints="1"/>
          </p:cNvSpPr>
          <p:nvPr/>
        </p:nvSpPr>
        <p:spPr bwMode="auto">
          <a:xfrm>
            <a:off x="9890371" y="3420688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4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3 w 57"/>
              <a:gd name="T21" fmla="*/ 4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8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7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5"/>
                  <a:pt x="18" y="66"/>
                  <a:pt x="15" y="66"/>
                </a:cubicBezTo>
                <a:cubicBezTo>
                  <a:pt x="11" y="66"/>
                  <a:pt x="7" y="65"/>
                  <a:pt x="4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4"/>
                  <a:pt x="23" y="4"/>
                </a:cubicBezTo>
                <a:cubicBezTo>
                  <a:pt x="21" y="4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1" y="22"/>
                  <a:pt x="10" y="23"/>
                  <a:pt x="8" y="23"/>
                </a:cubicBezTo>
                <a:cubicBezTo>
                  <a:pt x="7" y="23"/>
                  <a:pt x="5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4"/>
                  <a:pt x="44" y="7"/>
                  <a:pt x="45" y="10"/>
                </a:cubicBezTo>
                <a:cubicBezTo>
                  <a:pt x="46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50" y="57"/>
                  <a:pt x="51" y="57"/>
                  <a:pt x="52" y="57"/>
                </a:cubicBezTo>
                <a:cubicBezTo>
                  <a:pt x="52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2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1" y="58"/>
                </a:cubicBezTo>
                <a:cubicBezTo>
                  <a:pt x="25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8" name="Freeform 363">
            <a:extLst>
              <a:ext uri="{FF2B5EF4-FFF2-40B4-BE49-F238E27FC236}">
                <a16:creationId xmlns:a16="http://schemas.microsoft.com/office/drawing/2014/main" id="{85697E13-F11D-4D09-8463-DB2BCCA6BBE3}"/>
              </a:ext>
            </a:extLst>
          </p:cNvPr>
          <p:cNvSpPr>
            <a:spLocks noEditPoints="1"/>
          </p:cNvSpPr>
          <p:nvPr/>
        </p:nvSpPr>
        <p:spPr bwMode="auto">
          <a:xfrm>
            <a:off x="9991341" y="3368800"/>
            <a:ext cx="50485" cy="158468"/>
          </a:xfrm>
          <a:custGeom>
            <a:avLst/>
            <a:gdLst>
              <a:gd name="T0" fmla="*/ 21 w 31"/>
              <a:gd name="T1" fmla="*/ 0 h 97"/>
              <a:gd name="T2" fmla="*/ 21 w 31"/>
              <a:gd name="T3" fmla="*/ 83 h 97"/>
              <a:gd name="T4" fmla="*/ 22 w 31"/>
              <a:gd name="T5" fmla="*/ 90 h 97"/>
              <a:gd name="T6" fmla="*/ 25 w 31"/>
              <a:gd name="T7" fmla="*/ 93 h 97"/>
              <a:gd name="T8" fmla="*/ 31 w 31"/>
              <a:gd name="T9" fmla="*/ 94 h 97"/>
              <a:gd name="T10" fmla="*/ 31 w 31"/>
              <a:gd name="T11" fmla="*/ 97 h 97"/>
              <a:gd name="T12" fmla="*/ 1 w 31"/>
              <a:gd name="T13" fmla="*/ 97 h 97"/>
              <a:gd name="T14" fmla="*/ 1 w 31"/>
              <a:gd name="T15" fmla="*/ 94 h 97"/>
              <a:gd name="T16" fmla="*/ 7 w 31"/>
              <a:gd name="T17" fmla="*/ 93 h 97"/>
              <a:gd name="T18" fmla="*/ 9 w 31"/>
              <a:gd name="T19" fmla="*/ 90 h 97"/>
              <a:gd name="T20" fmla="*/ 10 w 31"/>
              <a:gd name="T21" fmla="*/ 83 h 97"/>
              <a:gd name="T22" fmla="*/ 10 w 31"/>
              <a:gd name="T23" fmla="*/ 26 h 97"/>
              <a:gd name="T24" fmla="*/ 9 w 31"/>
              <a:gd name="T25" fmla="*/ 13 h 97"/>
              <a:gd name="T26" fmla="*/ 8 w 31"/>
              <a:gd name="T27" fmla="*/ 9 h 97"/>
              <a:gd name="T28" fmla="*/ 5 w 31"/>
              <a:gd name="T29" fmla="*/ 8 h 97"/>
              <a:gd name="T30" fmla="*/ 1 w 31"/>
              <a:gd name="T31" fmla="*/ 10 h 97"/>
              <a:gd name="T32" fmla="*/ 0 w 31"/>
              <a:gd name="T33" fmla="*/ 7 h 97"/>
              <a:gd name="T34" fmla="*/ 18 w 31"/>
              <a:gd name="T35" fmla="*/ 0 h 97"/>
              <a:gd name="T36" fmla="*/ 21 w 31"/>
              <a:gd name="T37" fmla="*/ 0 h 97"/>
              <a:gd name="T38" fmla="*/ 21 w 31"/>
              <a:gd name="T3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97">
                <a:moveTo>
                  <a:pt x="21" y="0"/>
                </a:moveTo>
                <a:lnTo>
                  <a:pt x="21" y="83"/>
                </a:lnTo>
                <a:cubicBezTo>
                  <a:pt x="21" y="87"/>
                  <a:pt x="22" y="89"/>
                  <a:pt x="22" y="90"/>
                </a:cubicBezTo>
                <a:cubicBezTo>
                  <a:pt x="23" y="92"/>
                  <a:pt x="24" y="93"/>
                  <a:pt x="25" y="93"/>
                </a:cubicBezTo>
                <a:cubicBezTo>
                  <a:pt x="26" y="94"/>
                  <a:pt x="28" y="94"/>
                  <a:pt x="31" y="94"/>
                </a:cubicBezTo>
                <a:lnTo>
                  <a:pt x="31" y="97"/>
                </a:lnTo>
                <a:lnTo>
                  <a:pt x="1" y="97"/>
                </a:lnTo>
                <a:lnTo>
                  <a:pt x="1" y="94"/>
                </a:lnTo>
                <a:cubicBezTo>
                  <a:pt x="4" y="94"/>
                  <a:pt x="5" y="94"/>
                  <a:pt x="7" y="93"/>
                </a:cubicBezTo>
                <a:cubicBezTo>
                  <a:pt x="8" y="93"/>
                  <a:pt x="8" y="92"/>
                  <a:pt x="9" y="90"/>
                </a:cubicBezTo>
                <a:cubicBezTo>
                  <a:pt x="10" y="89"/>
                  <a:pt x="10" y="86"/>
                  <a:pt x="10" y="83"/>
                </a:cubicBezTo>
                <a:lnTo>
                  <a:pt x="10" y="26"/>
                </a:lnTo>
                <a:cubicBezTo>
                  <a:pt x="10" y="19"/>
                  <a:pt x="10" y="14"/>
                  <a:pt x="9" y="13"/>
                </a:cubicBezTo>
                <a:cubicBezTo>
                  <a:pt x="9" y="11"/>
                  <a:pt x="9" y="10"/>
                  <a:pt x="8" y="9"/>
                </a:cubicBezTo>
                <a:cubicBezTo>
                  <a:pt x="7" y="9"/>
                  <a:pt x="6" y="8"/>
                  <a:pt x="5" y="8"/>
                </a:cubicBezTo>
                <a:cubicBezTo>
                  <a:pt x="4" y="8"/>
                  <a:pt x="2" y="9"/>
                  <a:pt x="1" y="10"/>
                </a:cubicBezTo>
                <a:lnTo>
                  <a:pt x="0" y="7"/>
                </a:lnTo>
                <a:lnTo>
                  <a:pt x="18" y="0"/>
                </a:lnTo>
                <a:lnTo>
                  <a:pt x="21" y="0"/>
                </a:lnTo>
                <a:close/>
                <a:moveTo>
                  <a:pt x="21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9" name="Freeform 364">
            <a:extLst>
              <a:ext uri="{FF2B5EF4-FFF2-40B4-BE49-F238E27FC236}">
                <a16:creationId xmlns:a16="http://schemas.microsoft.com/office/drawing/2014/main" id="{973AC05E-1FFC-47C4-8E4E-6E239D79937C}"/>
              </a:ext>
            </a:extLst>
          </p:cNvPr>
          <p:cNvSpPr>
            <a:spLocks noEditPoints="1"/>
          </p:cNvSpPr>
          <p:nvPr/>
        </p:nvSpPr>
        <p:spPr bwMode="auto">
          <a:xfrm>
            <a:off x="10054448" y="3420688"/>
            <a:ext cx="92556" cy="107983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4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4 w 57"/>
              <a:gd name="T21" fmla="*/ 4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3 w 57"/>
              <a:gd name="T29" fmla="*/ 21 h 66"/>
              <a:gd name="T30" fmla="*/ 8 w 57"/>
              <a:gd name="T31" fmla="*/ 23 h 66"/>
              <a:gd name="T32" fmla="*/ 4 w 57"/>
              <a:gd name="T33" fmla="*/ 21 h 66"/>
              <a:gd name="T34" fmla="*/ 3 w 57"/>
              <a:gd name="T35" fmla="*/ 16 h 66"/>
              <a:gd name="T36" fmla="*/ 9 w 57"/>
              <a:gd name="T37" fmla="*/ 5 h 66"/>
              <a:gd name="T38" fmla="*/ 26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7 h 66"/>
              <a:gd name="T54" fmla="*/ 52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3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5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9" y="61"/>
                  <a:pt x="25" y="64"/>
                  <a:pt x="23" y="64"/>
                </a:cubicBezTo>
                <a:cubicBezTo>
                  <a:pt x="21" y="65"/>
                  <a:pt x="18" y="66"/>
                  <a:pt x="15" y="66"/>
                </a:cubicBezTo>
                <a:cubicBezTo>
                  <a:pt x="11" y="66"/>
                  <a:pt x="7" y="65"/>
                  <a:pt x="4" y="62"/>
                </a:cubicBezTo>
                <a:cubicBezTo>
                  <a:pt x="2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7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4"/>
                  <a:pt x="24" y="4"/>
                </a:cubicBezTo>
                <a:cubicBezTo>
                  <a:pt x="21" y="4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4" y="20"/>
                  <a:pt x="13" y="21"/>
                </a:cubicBezTo>
                <a:cubicBezTo>
                  <a:pt x="11" y="22"/>
                  <a:pt x="10" y="23"/>
                  <a:pt x="8" y="23"/>
                </a:cubicBezTo>
                <a:cubicBezTo>
                  <a:pt x="7" y="23"/>
                  <a:pt x="5" y="22"/>
                  <a:pt x="4" y="21"/>
                </a:cubicBezTo>
                <a:cubicBezTo>
                  <a:pt x="3" y="20"/>
                  <a:pt x="3" y="18"/>
                  <a:pt x="3" y="16"/>
                </a:cubicBezTo>
                <a:cubicBezTo>
                  <a:pt x="3" y="12"/>
                  <a:pt x="5" y="9"/>
                  <a:pt x="9" y="5"/>
                </a:cubicBezTo>
                <a:cubicBezTo>
                  <a:pt x="13" y="2"/>
                  <a:pt x="18" y="0"/>
                  <a:pt x="26" y="0"/>
                </a:cubicBezTo>
                <a:cubicBezTo>
                  <a:pt x="31" y="0"/>
                  <a:pt x="36" y="1"/>
                  <a:pt x="39" y="3"/>
                </a:cubicBezTo>
                <a:cubicBezTo>
                  <a:pt x="42" y="4"/>
                  <a:pt x="44" y="7"/>
                  <a:pt x="45" y="10"/>
                </a:cubicBezTo>
                <a:cubicBezTo>
                  <a:pt x="46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50" y="57"/>
                  <a:pt x="51" y="57"/>
                  <a:pt x="52" y="57"/>
                </a:cubicBezTo>
                <a:cubicBezTo>
                  <a:pt x="53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3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6" y="37"/>
                  <a:pt x="14" y="40"/>
                </a:cubicBezTo>
                <a:cubicBezTo>
                  <a:pt x="12" y="42"/>
                  <a:pt x="12" y="44"/>
                  <a:pt x="12" y="47"/>
                </a:cubicBezTo>
                <a:cubicBezTo>
                  <a:pt x="12" y="50"/>
                  <a:pt x="13" y="53"/>
                  <a:pt x="15" y="55"/>
                </a:cubicBezTo>
                <a:cubicBezTo>
                  <a:pt x="17" y="57"/>
                  <a:pt x="19" y="58"/>
                  <a:pt x="21" y="58"/>
                </a:cubicBezTo>
                <a:cubicBezTo>
                  <a:pt x="25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0" name="Freeform 365">
            <a:extLst>
              <a:ext uri="{FF2B5EF4-FFF2-40B4-BE49-F238E27FC236}">
                <a16:creationId xmlns:a16="http://schemas.microsoft.com/office/drawing/2014/main" id="{41CC47CE-1D32-430F-8A8F-C1B8BE669FA4}"/>
              </a:ext>
            </a:extLst>
          </p:cNvPr>
          <p:cNvSpPr>
            <a:spLocks noEditPoints="1"/>
          </p:cNvSpPr>
          <p:nvPr/>
        </p:nvSpPr>
        <p:spPr bwMode="auto">
          <a:xfrm>
            <a:off x="10149809" y="3420688"/>
            <a:ext cx="112190" cy="106580"/>
          </a:xfrm>
          <a:custGeom>
            <a:avLst/>
            <a:gdLst>
              <a:gd name="T0" fmla="*/ 22 w 69"/>
              <a:gd name="T1" fmla="*/ 14 h 65"/>
              <a:gd name="T2" fmla="*/ 43 w 69"/>
              <a:gd name="T3" fmla="*/ 0 h 65"/>
              <a:gd name="T4" fmla="*/ 52 w 69"/>
              <a:gd name="T5" fmla="*/ 3 h 65"/>
              <a:gd name="T6" fmla="*/ 58 w 69"/>
              <a:gd name="T7" fmla="*/ 11 h 65"/>
              <a:gd name="T8" fmla="*/ 59 w 69"/>
              <a:gd name="T9" fmla="*/ 24 h 65"/>
              <a:gd name="T10" fmla="*/ 59 w 69"/>
              <a:gd name="T11" fmla="*/ 51 h 65"/>
              <a:gd name="T12" fmla="*/ 60 w 69"/>
              <a:gd name="T13" fmla="*/ 59 h 65"/>
              <a:gd name="T14" fmla="*/ 63 w 69"/>
              <a:gd name="T15" fmla="*/ 61 h 65"/>
              <a:gd name="T16" fmla="*/ 69 w 69"/>
              <a:gd name="T17" fmla="*/ 62 h 65"/>
              <a:gd name="T18" fmla="*/ 69 w 69"/>
              <a:gd name="T19" fmla="*/ 65 h 65"/>
              <a:gd name="T20" fmla="*/ 38 w 69"/>
              <a:gd name="T21" fmla="*/ 65 h 65"/>
              <a:gd name="T22" fmla="*/ 38 w 69"/>
              <a:gd name="T23" fmla="*/ 62 h 65"/>
              <a:gd name="T24" fmla="*/ 39 w 69"/>
              <a:gd name="T25" fmla="*/ 62 h 65"/>
              <a:gd name="T26" fmla="*/ 45 w 69"/>
              <a:gd name="T27" fmla="*/ 61 h 65"/>
              <a:gd name="T28" fmla="*/ 48 w 69"/>
              <a:gd name="T29" fmla="*/ 57 h 65"/>
              <a:gd name="T30" fmla="*/ 48 w 69"/>
              <a:gd name="T31" fmla="*/ 51 h 65"/>
              <a:gd name="T32" fmla="*/ 48 w 69"/>
              <a:gd name="T33" fmla="*/ 25 h 65"/>
              <a:gd name="T34" fmla="*/ 46 w 69"/>
              <a:gd name="T35" fmla="*/ 13 h 65"/>
              <a:gd name="T36" fmla="*/ 38 w 69"/>
              <a:gd name="T37" fmla="*/ 9 h 65"/>
              <a:gd name="T38" fmla="*/ 22 w 69"/>
              <a:gd name="T39" fmla="*/ 18 h 65"/>
              <a:gd name="T40" fmla="*/ 22 w 69"/>
              <a:gd name="T41" fmla="*/ 51 h 65"/>
              <a:gd name="T42" fmla="*/ 23 w 69"/>
              <a:gd name="T43" fmla="*/ 58 h 65"/>
              <a:gd name="T44" fmla="*/ 25 w 69"/>
              <a:gd name="T45" fmla="*/ 61 h 65"/>
              <a:gd name="T46" fmla="*/ 32 w 69"/>
              <a:gd name="T47" fmla="*/ 62 h 65"/>
              <a:gd name="T48" fmla="*/ 32 w 69"/>
              <a:gd name="T49" fmla="*/ 65 h 65"/>
              <a:gd name="T50" fmla="*/ 1 w 69"/>
              <a:gd name="T51" fmla="*/ 65 h 65"/>
              <a:gd name="T52" fmla="*/ 1 w 69"/>
              <a:gd name="T53" fmla="*/ 62 h 65"/>
              <a:gd name="T54" fmla="*/ 3 w 69"/>
              <a:gd name="T55" fmla="*/ 62 h 65"/>
              <a:gd name="T56" fmla="*/ 9 w 69"/>
              <a:gd name="T57" fmla="*/ 60 h 65"/>
              <a:gd name="T58" fmla="*/ 11 w 69"/>
              <a:gd name="T59" fmla="*/ 51 h 65"/>
              <a:gd name="T60" fmla="*/ 11 w 69"/>
              <a:gd name="T61" fmla="*/ 27 h 65"/>
              <a:gd name="T62" fmla="*/ 10 w 69"/>
              <a:gd name="T63" fmla="*/ 14 h 65"/>
              <a:gd name="T64" fmla="*/ 9 w 69"/>
              <a:gd name="T65" fmla="*/ 10 h 65"/>
              <a:gd name="T66" fmla="*/ 6 w 69"/>
              <a:gd name="T67" fmla="*/ 9 h 65"/>
              <a:gd name="T68" fmla="*/ 1 w 69"/>
              <a:gd name="T69" fmla="*/ 10 h 65"/>
              <a:gd name="T70" fmla="*/ 0 w 69"/>
              <a:gd name="T71" fmla="*/ 8 h 65"/>
              <a:gd name="T72" fmla="*/ 19 w 69"/>
              <a:gd name="T73" fmla="*/ 0 h 65"/>
              <a:gd name="T74" fmla="*/ 22 w 69"/>
              <a:gd name="T75" fmla="*/ 0 h 65"/>
              <a:gd name="T76" fmla="*/ 22 w 69"/>
              <a:gd name="T77" fmla="*/ 14 h 65"/>
              <a:gd name="T78" fmla="*/ 22 w 69"/>
              <a:gd name="T79" fmla="*/ 1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5">
                <a:moveTo>
                  <a:pt x="22" y="14"/>
                </a:moveTo>
                <a:cubicBezTo>
                  <a:pt x="29" y="5"/>
                  <a:pt x="36" y="0"/>
                  <a:pt x="43" y="0"/>
                </a:cubicBezTo>
                <a:cubicBezTo>
                  <a:pt x="46" y="0"/>
                  <a:pt x="49" y="1"/>
                  <a:pt x="52" y="3"/>
                </a:cubicBezTo>
                <a:cubicBezTo>
                  <a:pt x="54" y="5"/>
                  <a:pt x="56" y="7"/>
                  <a:pt x="58" y="11"/>
                </a:cubicBezTo>
                <a:cubicBezTo>
                  <a:pt x="59" y="14"/>
                  <a:pt x="59" y="18"/>
                  <a:pt x="59" y="24"/>
                </a:cubicBezTo>
                <a:lnTo>
                  <a:pt x="59" y="51"/>
                </a:lnTo>
                <a:cubicBezTo>
                  <a:pt x="59" y="55"/>
                  <a:pt x="60" y="57"/>
                  <a:pt x="60" y="59"/>
                </a:cubicBezTo>
                <a:cubicBezTo>
                  <a:pt x="61" y="60"/>
                  <a:pt x="61" y="61"/>
                  <a:pt x="63" y="61"/>
                </a:cubicBezTo>
                <a:cubicBezTo>
                  <a:pt x="64" y="62"/>
                  <a:pt x="66" y="62"/>
                  <a:pt x="69" y="62"/>
                </a:cubicBezTo>
                <a:lnTo>
                  <a:pt x="69" y="65"/>
                </a:lnTo>
                <a:lnTo>
                  <a:pt x="38" y="65"/>
                </a:lnTo>
                <a:lnTo>
                  <a:pt x="38" y="62"/>
                </a:lnTo>
                <a:lnTo>
                  <a:pt x="39" y="62"/>
                </a:lnTo>
                <a:cubicBezTo>
                  <a:pt x="42" y="62"/>
                  <a:pt x="44" y="62"/>
                  <a:pt x="45" y="61"/>
                </a:cubicBezTo>
                <a:cubicBezTo>
                  <a:pt x="46" y="60"/>
                  <a:pt x="47" y="59"/>
                  <a:pt x="48" y="57"/>
                </a:cubicBezTo>
                <a:cubicBezTo>
                  <a:pt x="48" y="56"/>
                  <a:pt x="48" y="54"/>
                  <a:pt x="48" y="51"/>
                </a:cubicBezTo>
                <a:lnTo>
                  <a:pt x="48" y="25"/>
                </a:lnTo>
                <a:cubicBezTo>
                  <a:pt x="48" y="19"/>
                  <a:pt x="47" y="15"/>
                  <a:pt x="46" y="13"/>
                </a:cubicBezTo>
                <a:cubicBezTo>
                  <a:pt x="44" y="10"/>
                  <a:pt x="42" y="9"/>
                  <a:pt x="38" y="9"/>
                </a:cubicBezTo>
                <a:cubicBezTo>
                  <a:pt x="33" y="9"/>
                  <a:pt x="27" y="12"/>
                  <a:pt x="22" y="18"/>
                </a:cubicBezTo>
                <a:lnTo>
                  <a:pt x="22" y="51"/>
                </a:lnTo>
                <a:cubicBezTo>
                  <a:pt x="22" y="55"/>
                  <a:pt x="22" y="57"/>
                  <a:pt x="23" y="58"/>
                </a:cubicBezTo>
                <a:cubicBezTo>
                  <a:pt x="23" y="60"/>
                  <a:pt x="24" y="61"/>
                  <a:pt x="25" y="61"/>
                </a:cubicBezTo>
                <a:cubicBezTo>
                  <a:pt x="26" y="62"/>
                  <a:pt x="29" y="62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3" y="62"/>
                </a:lnTo>
                <a:cubicBezTo>
                  <a:pt x="6" y="62"/>
                  <a:pt x="8" y="61"/>
                  <a:pt x="9" y="60"/>
                </a:cubicBezTo>
                <a:cubicBezTo>
                  <a:pt x="10" y="58"/>
                  <a:pt x="11" y="55"/>
                  <a:pt x="11" y="51"/>
                </a:cubicBezTo>
                <a:lnTo>
                  <a:pt x="11" y="27"/>
                </a:lnTo>
                <a:cubicBezTo>
                  <a:pt x="11" y="20"/>
                  <a:pt x="11" y="15"/>
                  <a:pt x="10" y="14"/>
                </a:cubicBezTo>
                <a:cubicBezTo>
                  <a:pt x="10" y="12"/>
                  <a:pt x="9" y="11"/>
                  <a:pt x="9" y="10"/>
                </a:cubicBezTo>
                <a:cubicBezTo>
                  <a:pt x="8" y="10"/>
                  <a:pt x="7" y="9"/>
                  <a:pt x="6" y="9"/>
                </a:cubicBezTo>
                <a:cubicBezTo>
                  <a:pt x="5" y="9"/>
                  <a:pt x="3" y="10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4"/>
                </a:lnTo>
                <a:close/>
                <a:moveTo>
                  <a:pt x="22" y="1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1" name="Freeform 366">
            <a:extLst>
              <a:ext uri="{FF2B5EF4-FFF2-40B4-BE49-F238E27FC236}">
                <a16:creationId xmlns:a16="http://schemas.microsoft.com/office/drawing/2014/main" id="{6D5802F3-3076-4600-B3D1-E4F8923BD7A3}"/>
              </a:ext>
            </a:extLst>
          </p:cNvPr>
          <p:cNvSpPr>
            <a:spLocks noEditPoints="1"/>
          </p:cNvSpPr>
          <p:nvPr/>
        </p:nvSpPr>
        <p:spPr bwMode="auto">
          <a:xfrm>
            <a:off x="10269011" y="3368800"/>
            <a:ext cx="107983" cy="161273"/>
          </a:xfrm>
          <a:custGeom>
            <a:avLst/>
            <a:gdLst>
              <a:gd name="T0" fmla="*/ 44 w 66"/>
              <a:gd name="T1" fmla="*/ 90 h 99"/>
              <a:gd name="T2" fmla="*/ 35 w 66"/>
              <a:gd name="T3" fmla="*/ 97 h 99"/>
              <a:gd name="T4" fmla="*/ 26 w 66"/>
              <a:gd name="T5" fmla="*/ 99 h 99"/>
              <a:gd name="T6" fmla="*/ 8 w 66"/>
              <a:gd name="T7" fmla="*/ 90 h 99"/>
              <a:gd name="T8" fmla="*/ 0 w 66"/>
              <a:gd name="T9" fmla="*/ 68 h 99"/>
              <a:gd name="T10" fmla="*/ 9 w 66"/>
              <a:gd name="T11" fmla="*/ 43 h 99"/>
              <a:gd name="T12" fmla="*/ 30 w 66"/>
              <a:gd name="T13" fmla="*/ 32 h 99"/>
              <a:gd name="T14" fmla="*/ 44 w 66"/>
              <a:gd name="T15" fmla="*/ 37 h 99"/>
              <a:gd name="T16" fmla="*/ 44 w 66"/>
              <a:gd name="T17" fmla="*/ 26 h 99"/>
              <a:gd name="T18" fmla="*/ 44 w 66"/>
              <a:gd name="T19" fmla="*/ 13 h 99"/>
              <a:gd name="T20" fmla="*/ 42 w 66"/>
              <a:gd name="T21" fmla="*/ 9 h 99"/>
              <a:gd name="T22" fmla="*/ 39 w 66"/>
              <a:gd name="T23" fmla="*/ 8 h 99"/>
              <a:gd name="T24" fmla="*/ 34 w 66"/>
              <a:gd name="T25" fmla="*/ 10 h 99"/>
              <a:gd name="T26" fmla="*/ 34 w 66"/>
              <a:gd name="T27" fmla="*/ 7 h 99"/>
              <a:gd name="T28" fmla="*/ 52 w 66"/>
              <a:gd name="T29" fmla="*/ 0 h 99"/>
              <a:gd name="T30" fmla="*/ 55 w 66"/>
              <a:gd name="T31" fmla="*/ 0 h 99"/>
              <a:gd name="T32" fmla="*/ 55 w 66"/>
              <a:gd name="T33" fmla="*/ 72 h 99"/>
              <a:gd name="T34" fmla="*/ 56 w 66"/>
              <a:gd name="T35" fmla="*/ 85 h 99"/>
              <a:gd name="T36" fmla="*/ 57 w 66"/>
              <a:gd name="T37" fmla="*/ 89 h 99"/>
              <a:gd name="T38" fmla="*/ 60 w 66"/>
              <a:gd name="T39" fmla="*/ 90 h 99"/>
              <a:gd name="T40" fmla="*/ 65 w 66"/>
              <a:gd name="T41" fmla="*/ 89 h 99"/>
              <a:gd name="T42" fmla="*/ 66 w 66"/>
              <a:gd name="T43" fmla="*/ 91 h 99"/>
              <a:gd name="T44" fmla="*/ 47 w 66"/>
              <a:gd name="T45" fmla="*/ 99 h 99"/>
              <a:gd name="T46" fmla="*/ 44 w 66"/>
              <a:gd name="T47" fmla="*/ 99 h 99"/>
              <a:gd name="T48" fmla="*/ 44 w 66"/>
              <a:gd name="T49" fmla="*/ 90 h 99"/>
              <a:gd name="T50" fmla="*/ 44 w 66"/>
              <a:gd name="T51" fmla="*/ 85 h 99"/>
              <a:gd name="T52" fmla="*/ 44 w 66"/>
              <a:gd name="T53" fmla="*/ 53 h 99"/>
              <a:gd name="T54" fmla="*/ 42 w 66"/>
              <a:gd name="T55" fmla="*/ 44 h 99"/>
              <a:gd name="T56" fmla="*/ 36 w 66"/>
              <a:gd name="T57" fmla="*/ 38 h 99"/>
              <a:gd name="T58" fmla="*/ 30 w 66"/>
              <a:gd name="T59" fmla="*/ 36 h 99"/>
              <a:gd name="T60" fmla="*/ 19 w 66"/>
              <a:gd name="T61" fmla="*/ 42 h 99"/>
              <a:gd name="T62" fmla="*/ 13 w 66"/>
              <a:gd name="T63" fmla="*/ 63 h 99"/>
              <a:gd name="T64" fmla="*/ 19 w 66"/>
              <a:gd name="T65" fmla="*/ 84 h 99"/>
              <a:gd name="T66" fmla="*/ 32 w 66"/>
              <a:gd name="T67" fmla="*/ 91 h 99"/>
              <a:gd name="T68" fmla="*/ 44 w 66"/>
              <a:gd name="T69" fmla="*/ 85 h 99"/>
              <a:gd name="T70" fmla="*/ 44 w 66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9">
                <a:moveTo>
                  <a:pt x="44" y="90"/>
                </a:moveTo>
                <a:cubicBezTo>
                  <a:pt x="41" y="93"/>
                  <a:pt x="38" y="95"/>
                  <a:pt x="35" y="97"/>
                </a:cubicBezTo>
                <a:cubicBezTo>
                  <a:pt x="32" y="98"/>
                  <a:pt x="29" y="99"/>
                  <a:pt x="26" y="99"/>
                </a:cubicBezTo>
                <a:cubicBezTo>
                  <a:pt x="19" y="99"/>
                  <a:pt x="13" y="96"/>
                  <a:pt x="8" y="90"/>
                </a:cubicBezTo>
                <a:cubicBezTo>
                  <a:pt x="3" y="84"/>
                  <a:pt x="0" y="77"/>
                  <a:pt x="0" y="68"/>
                </a:cubicBezTo>
                <a:cubicBezTo>
                  <a:pt x="0" y="59"/>
                  <a:pt x="3" y="51"/>
                  <a:pt x="9" y="43"/>
                </a:cubicBezTo>
                <a:cubicBezTo>
                  <a:pt x="14" y="36"/>
                  <a:pt x="21" y="32"/>
                  <a:pt x="30" y="32"/>
                </a:cubicBezTo>
                <a:cubicBezTo>
                  <a:pt x="36" y="32"/>
                  <a:pt x="40" y="34"/>
                  <a:pt x="44" y="37"/>
                </a:cubicBezTo>
                <a:lnTo>
                  <a:pt x="44" y="26"/>
                </a:lnTo>
                <a:cubicBezTo>
                  <a:pt x="44" y="19"/>
                  <a:pt x="44" y="14"/>
                  <a:pt x="44" y="13"/>
                </a:cubicBezTo>
                <a:cubicBezTo>
                  <a:pt x="43" y="11"/>
                  <a:pt x="43" y="10"/>
                  <a:pt x="42" y="9"/>
                </a:cubicBezTo>
                <a:cubicBezTo>
                  <a:pt x="41" y="9"/>
                  <a:pt x="40" y="8"/>
                  <a:pt x="39" y="8"/>
                </a:cubicBezTo>
                <a:cubicBezTo>
                  <a:pt x="38" y="8"/>
                  <a:pt x="36" y="9"/>
                  <a:pt x="34" y="10"/>
                </a:cubicBezTo>
                <a:lnTo>
                  <a:pt x="34" y="7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79"/>
                  <a:pt x="55" y="84"/>
                  <a:pt x="56" y="85"/>
                </a:cubicBezTo>
                <a:cubicBezTo>
                  <a:pt x="56" y="87"/>
                  <a:pt x="57" y="88"/>
                  <a:pt x="57" y="89"/>
                </a:cubicBezTo>
                <a:cubicBezTo>
                  <a:pt x="58" y="89"/>
                  <a:pt x="59" y="90"/>
                  <a:pt x="60" y="90"/>
                </a:cubicBezTo>
                <a:cubicBezTo>
                  <a:pt x="61" y="90"/>
                  <a:pt x="63" y="89"/>
                  <a:pt x="65" y="89"/>
                </a:cubicBezTo>
                <a:lnTo>
                  <a:pt x="66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4" y="50"/>
                  <a:pt x="43" y="47"/>
                  <a:pt x="42" y="44"/>
                </a:cubicBezTo>
                <a:cubicBezTo>
                  <a:pt x="40" y="42"/>
                  <a:pt x="38" y="40"/>
                  <a:pt x="36" y="38"/>
                </a:cubicBezTo>
                <a:cubicBezTo>
                  <a:pt x="34" y="37"/>
                  <a:pt x="32" y="36"/>
                  <a:pt x="30" y="36"/>
                </a:cubicBezTo>
                <a:cubicBezTo>
                  <a:pt x="25" y="36"/>
                  <a:pt x="22" y="38"/>
                  <a:pt x="19" y="42"/>
                </a:cubicBezTo>
                <a:cubicBezTo>
                  <a:pt x="15" y="47"/>
                  <a:pt x="13" y="54"/>
                  <a:pt x="13" y="63"/>
                </a:cubicBezTo>
                <a:cubicBezTo>
                  <a:pt x="13" y="72"/>
                  <a:pt x="15" y="79"/>
                  <a:pt x="19" y="84"/>
                </a:cubicBezTo>
                <a:cubicBezTo>
                  <a:pt x="22" y="89"/>
                  <a:pt x="27" y="91"/>
                  <a:pt x="32" y="91"/>
                </a:cubicBezTo>
                <a:cubicBezTo>
                  <a:pt x="36" y="91"/>
                  <a:pt x="40" y="89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2" name="Freeform 367">
            <a:extLst>
              <a:ext uri="{FF2B5EF4-FFF2-40B4-BE49-F238E27FC236}">
                <a16:creationId xmlns:a16="http://schemas.microsoft.com/office/drawing/2014/main" id="{0D0D101B-2BD2-4CE3-82A1-00A5B9D9A4D6}"/>
              </a:ext>
            </a:extLst>
          </p:cNvPr>
          <p:cNvSpPr>
            <a:spLocks noEditPoints="1"/>
          </p:cNvSpPr>
          <p:nvPr/>
        </p:nvSpPr>
        <p:spPr bwMode="auto">
          <a:xfrm>
            <a:off x="6460172" y="2568047"/>
            <a:ext cx="152858" cy="151456"/>
          </a:xfrm>
          <a:custGeom>
            <a:avLst/>
            <a:gdLst>
              <a:gd name="T0" fmla="*/ 0 w 94"/>
              <a:gd name="T1" fmla="*/ 93 h 93"/>
              <a:gd name="T2" fmla="*/ 0 w 94"/>
              <a:gd name="T3" fmla="*/ 90 h 93"/>
              <a:gd name="T4" fmla="*/ 4 w 94"/>
              <a:gd name="T5" fmla="*/ 90 h 93"/>
              <a:gd name="T6" fmla="*/ 12 w 94"/>
              <a:gd name="T7" fmla="*/ 87 h 93"/>
              <a:gd name="T8" fmla="*/ 14 w 94"/>
              <a:gd name="T9" fmla="*/ 77 h 93"/>
              <a:gd name="T10" fmla="*/ 14 w 94"/>
              <a:gd name="T11" fmla="*/ 17 h 93"/>
              <a:gd name="T12" fmla="*/ 12 w 94"/>
              <a:gd name="T13" fmla="*/ 6 h 93"/>
              <a:gd name="T14" fmla="*/ 4 w 94"/>
              <a:gd name="T15" fmla="*/ 3 h 93"/>
              <a:gd name="T16" fmla="*/ 0 w 94"/>
              <a:gd name="T17" fmla="*/ 3 h 93"/>
              <a:gd name="T18" fmla="*/ 0 w 94"/>
              <a:gd name="T19" fmla="*/ 0 h 93"/>
              <a:gd name="T20" fmla="*/ 38 w 94"/>
              <a:gd name="T21" fmla="*/ 0 h 93"/>
              <a:gd name="T22" fmla="*/ 70 w 94"/>
              <a:gd name="T23" fmla="*/ 5 h 93"/>
              <a:gd name="T24" fmla="*/ 87 w 94"/>
              <a:gd name="T25" fmla="*/ 21 h 93"/>
              <a:gd name="T26" fmla="*/ 94 w 94"/>
              <a:gd name="T27" fmla="*/ 46 h 93"/>
              <a:gd name="T28" fmla="*/ 82 w 94"/>
              <a:gd name="T29" fmla="*/ 79 h 93"/>
              <a:gd name="T30" fmla="*/ 42 w 94"/>
              <a:gd name="T31" fmla="*/ 93 h 93"/>
              <a:gd name="T32" fmla="*/ 0 w 94"/>
              <a:gd name="T33" fmla="*/ 93 h 93"/>
              <a:gd name="T34" fmla="*/ 27 w 94"/>
              <a:gd name="T35" fmla="*/ 86 h 93"/>
              <a:gd name="T36" fmla="*/ 41 w 94"/>
              <a:gd name="T37" fmla="*/ 88 h 93"/>
              <a:gd name="T38" fmla="*/ 68 w 94"/>
              <a:gd name="T39" fmla="*/ 77 h 93"/>
              <a:gd name="T40" fmla="*/ 78 w 94"/>
              <a:gd name="T41" fmla="*/ 47 h 93"/>
              <a:gd name="T42" fmla="*/ 68 w 94"/>
              <a:gd name="T43" fmla="*/ 17 h 93"/>
              <a:gd name="T44" fmla="*/ 41 w 94"/>
              <a:gd name="T45" fmla="*/ 6 h 93"/>
              <a:gd name="T46" fmla="*/ 27 w 94"/>
              <a:gd name="T47" fmla="*/ 7 h 93"/>
              <a:gd name="T48" fmla="*/ 27 w 94"/>
              <a:gd name="T49" fmla="*/ 86 h 93"/>
              <a:gd name="T50" fmla="*/ 27 w 94"/>
              <a:gd name="T51" fmla="*/ 8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" h="93">
                <a:moveTo>
                  <a:pt x="0" y="93"/>
                </a:moveTo>
                <a:lnTo>
                  <a:pt x="0" y="90"/>
                </a:lnTo>
                <a:lnTo>
                  <a:pt x="4" y="90"/>
                </a:lnTo>
                <a:cubicBezTo>
                  <a:pt x="8" y="90"/>
                  <a:pt x="10" y="89"/>
                  <a:pt x="12" y="87"/>
                </a:cubicBezTo>
                <a:cubicBezTo>
                  <a:pt x="13" y="85"/>
                  <a:pt x="13" y="82"/>
                  <a:pt x="14" y="77"/>
                </a:cubicBezTo>
                <a:lnTo>
                  <a:pt x="14" y="17"/>
                </a:lnTo>
                <a:cubicBezTo>
                  <a:pt x="13" y="11"/>
                  <a:pt x="13" y="7"/>
                  <a:pt x="12" y="6"/>
                </a:cubicBezTo>
                <a:cubicBezTo>
                  <a:pt x="10" y="4"/>
                  <a:pt x="7" y="3"/>
                  <a:pt x="4" y="3"/>
                </a:cubicBezTo>
                <a:lnTo>
                  <a:pt x="0" y="3"/>
                </a:lnTo>
                <a:lnTo>
                  <a:pt x="0" y="0"/>
                </a:lnTo>
                <a:lnTo>
                  <a:pt x="38" y="0"/>
                </a:lnTo>
                <a:cubicBezTo>
                  <a:pt x="52" y="0"/>
                  <a:pt x="62" y="2"/>
                  <a:pt x="70" y="5"/>
                </a:cubicBezTo>
                <a:cubicBezTo>
                  <a:pt x="77" y="8"/>
                  <a:pt x="83" y="13"/>
                  <a:pt x="87" y="21"/>
                </a:cubicBezTo>
                <a:cubicBezTo>
                  <a:pt x="91" y="28"/>
                  <a:pt x="94" y="37"/>
                  <a:pt x="94" y="46"/>
                </a:cubicBezTo>
                <a:cubicBezTo>
                  <a:pt x="94" y="59"/>
                  <a:pt x="90" y="70"/>
                  <a:pt x="82" y="79"/>
                </a:cubicBezTo>
                <a:cubicBezTo>
                  <a:pt x="73" y="88"/>
                  <a:pt x="60" y="93"/>
                  <a:pt x="42" y="93"/>
                </a:cubicBezTo>
                <a:lnTo>
                  <a:pt x="0" y="93"/>
                </a:lnTo>
                <a:close/>
                <a:moveTo>
                  <a:pt x="27" y="86"/>
                </a:moveTo>
                <a:cubicBezTo>
                  <a:pt x="32" y="88"/>
                  <a:pt x="37" y="88"/>
                  <a:pt x="41" y="88"/>
                </a:cubicBezTo>
                <a:cubicBezTo>
                  <a:pt x="52" y="88"/>
                  <a:pt x="61" y="85"/>
                  <a:pt x="68" y="77"/>
                </a:cubicBezTo>
                <a:cubicBezTo>
                  <a:pt x="75" y="70"/>
                  <a:pt x="78" y="60"/>
                  <a:pt x="78" y="47"/>
                </a:cubicBezTo>
                <a:cubicBezTo>
                  <a:pt x="78" y="34"/>
                  <a:pt x="75" y="24"/>
                  <a:pt x="68" y="17"/>
                </a:cubicBezTo>
                <a:cubicBezTo>
                  <a:pt x="61" y="9"/>
                  <a:pt x="52" y="6"/>
                  <a:pt x="41" y="6"/>
                </a:cubicBezTo>
                <a:cubicBezTo>
                  <a:pt x="37" y="6"/>
                  <a:pt x="32" y="6"/>
                  <a:pt x="27" y="7"/>
                </a:cubicBezTo>
                <a:lnTo>
                  <a:pt x="27" y="86"/>
                </a:lnTo>
                <a:close/>
                <a:moveTo>
                  <a:pt x="27" y="86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3" name="Freeform 368">
            <a:extLst>
              <a:ext uri="{FF2B5EF4-FFF2-40B4-BE49-F238E27FC236}">
                <a16:creationId xmlns:a16="http://schemas.microsoft.com/office/drawing/2014/main" id="{33156EB2-812E-4C53-A70A-EEEBCF0A6DA0}"/>
              </a:ext>
            </a:extLst>
          </p:cNvPr>
          <p:cNvSpPr>
            <a:spLocks noEditPoints="1"/>
          </p:cNvSpPr>
          <p:nvPr/>
        </p:nvSpPr>
        <p:spPr bwMode="auto">
          <a:xfrm>
            <a:off x="6629859" y="2614325"/>
            <a:ext cx="85545" cy="107983"/>
          </a:xfrm>
          <a:custGeom>
            <a:avLst/>
            <a:gdLst>
              <a:gd name="T0" fmla="*/ 10 w 53"/>
              <a:gd name="T1" fmla="*/ 25 h 66"/>
              <a:gd name="T2" fmla="*/ 17 w 53"/>
              <a:gd name="T3" fmla="*/ 47 h 66"/>
              <a:gd name="T4" fmla="*/ 33 w 53"/>
              <a:gd name="T5" fmla="*/ 55 h 66"/>
              <a:gd name="T6" fmla="*/ 43 w 53"/>
              <a:gd name="T7" fmla="*/ 51 h 66"/>
              <a:gd name="T8" fmla="*/ 51 w 53"/>
              <a:gd name="T9" fmla="*/ 40 h 66"/>
              <a:gd name="T10" fmla="*/ 53 w 53"/>
              <a:gd name="T11" fmla="*/ 41 h 66"/>
              <a:gd name="T12" fmla="*/ 45 w 53"/>
              <a:gd name="T13" fmla="*/ 58 h 66"/>
              <a:gd name="T14" fmla="*/ 27 w 53"/>
              <a:gd name="T15" fmla="*/ 66 h 66"/>
              <a:gd name="T16" fmla="*/ 8 w 53"/>
              <a:gd name="T17" fmla="*/ 57 h 66"/>
              <a:gd name="T18" fmla="*/ 0 w 53"/>
              <a:gd name="T19" fmla="*/ 34 h 66"/>
              <a:gd name="T20" fmla="*/ 8 w 53"/>
              <a:gd name="T21" fmla="*/ 9 h 66"/>
              <a:gd name="T22" fmla="*/ 29 w 53"/>
              <a:gd name="T23" fmla="*/ 0 h 66"/>
              <a:gd name="T24" fmla="*/ 46 w 53"/>
              <a:gd name="T25" fmla="*/ 6 h 66"/>
              <a:gd name="T26" fmla="*/ 53 w 53"/>
              <a:gd name="T27" fmla="*/ 25 h 66"/>
              <a:gd name="T28" fmla="*/ 10 w 53"/>
              <a:gd name="T29" fmla="*/ 25 h 66"/>
              <a:gd name="T30" fmla="*/ 10 w 53"/>
              <a:gd name="T31" fmla="*/ 21 h 66"/>
              <a:gd name="T32" fmla="*/ 39 w 53"/>
              <a:gd name="T33" fmla="*/ 21 h 66"/>
              <a:gd name="T34" fmla="*/ 37 w 53"/>
              <a:gd name="T35" fmla="*/ 13 h 66"/>
              <a:gd name="T36" fmla="*/ 32 w 53"/>
              <a:gd name="T37" fmla="*/ 7 h 66"/>
              <a:gd name="T38" fmla="*/ 25 w 53"/>
              <a:gd name="T39" fmla="*/ 4 h 66"/>
              <a:gd name="T40" fmla="*/ 15 w 53"/>
              <a:gd name="T41" fmla="*/ 9 h 66"/>
              <a:gd name="T42" fmla="*/ 10 w 53"/>
              <a:gd name="T43" fmla="*/ 21 h 66"/>
              <a:gd name="T44" fmla="*/ 10 w 53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6">
                <a:moveTo>
                  <a:pt x="10" y="25"/>
                </a:moveTo>
                <a:cubicBezTo>
                  <a:pt x="10" y="34"/>
                  <a:pt x="12" y="42"/>
                  <a:pt x="17" y="47"/>
                </a:cubicBezTo>
                <a:cubicBezTo>
                  <a:pt x="21" y="52"/>
                  <a:pt x="27" y="55"/>
                  <a:pt x="33" y="55"/>
                </a:cubicBezTo>
                <a:cubicBezTo>
                  <a:pt x="37" y="55"/>
                  <a:pt x="40" y="54"/>
                  <a:pt x="43" y="51"/>
                </a:cubicBezTo>
                <a:cubicBezTo>
                  <a:pt x="46" y="49"/>
                  <a:pt x="49" y="45"/>
                  <a:pt x="51" y="40"/>
                </a:cubicBezTo>
                <a:lnTo>
                  <a:pt x="53" y="41"/>
                </a:lnTo>
                <a:cubicBezTo>
                  <a:pt x="52" y="47"/>
                  <a:pt x="49" y="53"/>
                  <a:pt x="45" y="58"/>
                </a:cubicBezTo>
                <a:cubicBezTo>
                  <a:pt x="40" y="63"/>
                  <a:pt x="34" y="66"/>
                  <a:pt x="27" y="66"/>
                </a:cubicBezTo>
                <a:cubicBezTo>
                  <a:pt x="20" y="66"/>
                  <a:pt x="13" y="63"/>
                  <a:pt x="8" y="57"/>
                </a:cubicBezTo>
                <a:cubicBezTo>
                  <a:pt x="3" y="51"/>
                  <a:pt x="0" y="43"/>
                  <a:pt x="0" y="34"/>
                </a:cubicBezTo>
                <a:cubicBezTo>
                  <a:pt x="0" y="23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2"/>
                  <a:pt x="46" y="6"/>
                </a:cubicBezTo>
                <a:cubicBezTo>
                  <a:pt x="51" y="11"/>
                  <a:pt x="53" y="17"/>
                  <a:pt x="53" y="25"/>
                </a:cubicBezTo>
                <a:lnTo>
                  <a:pt x="10" y="25"/>
                </a:lnTo>
                <a:close/>
                <a:moveTo>
                  <a:pt x="10" y="21"/>
                </a:moveTo>
                <a:lnTo>
                  <a:pt x="39" y="21"/>
                </a:lnTo>
                <a:cubicBezTo>
                  <a:pt x="39" y="17"/>
                  <a:pt x="38" y="14"/>
                  <a:pt x="37" y="13"/>
                </a:cubicBezTo>
                <a:cubicBezTo>
                  <a:pt x="36" y="10"/>
                  <a:pt x="35" y="8"/>
                  <a:pt x="32" y="7"/>
                </a:cubicBezTo>
                <a:cubicBezTo>
                  <a:pt x="30" y="5"/>
                  <a:pt x="28" y="4"/>
                  <a:pt x="25" y="4"/>
                </a:cubicBezTo>
                <a:cubicBezTo>
                  <a:pt x="21" y="4"/>
                  <a:pt x="18" y="6"/>
                  <a:pt x="15" y="9"/>
                </a:cubicBezTo>
                <a:cubicBezTo>
                  <a:pt x="12" y="12"/>
                  <a:pt x="10" y="16"/>
                  <a:pt x="10" y="21"/>
                </a:cubicBezTo>
                <a:close/>
                <a:moveTo>
                  <a:pt x="10" y="2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4" name="Freeform 369">
            <a:extLst>
              <a:ext uri="{FF2B5EF4-FFF2-40B4-BE49-F238E27FC236}">
                <a16:creationId xmlns:a16="http://schemas.microsoft.com/office/drawing/2014/main" id="{01D26D87-9DA7-4357-AD75-CAF1EEE6E29F}"/>
              </a:ext>
            </a:extLst>
          </p:cNvPr>
          <p:cNvSpPr>
            <a:spLocks noEditPoints="1"/>
          </p:cNvSpPr>
          <p:nvPr/>
        </p:nvSpPr>
        <p:spPr bwMode="auto">
          <a:xfrm>
            <a:off x="6723818" y="2614325"/>
            <a:ext cx="110787" cy="105178"/>
          </a:xfrm>
          <a:custGeom>
            <a:avLst/>
            <a:gdLst>
              <a:gd name="T0" fmla="*/ 22 w 68"/>
              <a:gd name="T1" fmla="*/ 13 h 64"/>
              <a:gd name="T2" fmla="*/ 43 w 68"/>
              <a:gd name="T3" fmla="*/ 0 h 64"/>
              <a:gd name="T4" fmla="*/ 51 w 68"/>
              <a:gd name="T5" fmla="*/ 2 h 64"/>
              <a:gd name="T6" fmla="*/ 57 w 68"/>
              <a:gd name="T7" fmla="*/ 11 h 64"/>
              <a:gd name="T8" fmla="*/ 59 w 68"/>
              <a:gd name="T9" fmla="*/ 23 h 64"/>
              <a:gd name="T10" fmla="*/ 59 w 68"/>
              <a:gd name="T11" fmla="*/ 50 h 64"/>
              <a:gd name="T12" fmla="*/ 60 w 68"/>
              <a:gd name="T13" fmla="*/ 58 h 64"/>
              <a:gd name="T14" fmla="*/ 62 w 68"/>
              <a:gd name="T15" fmla="*/ 61 h 64"/>
              <a:gd name="T16" fmla="*/ 68 w 68"/>
              <a:gd name="T17" fmla="*/ 62 h 64"/>
              <a:gd name="T18" fmla="*/ 68 w 68"/>
              <a:gd name="T19" fmla="*/ 64 h 64"/>
              <a:gd name="T20" fmla="*/ 37 w 68"/>
              <a:gd name="T21" fmla="*/ 64 h 64"/>
              <a:gd name="T22" fmla="*/ 37 w 68"/>
              <a:gd name="T23" fmla="*/ 62 h 64"/>
              <a:gd name="T24" fmla="*/ 39 w 68"/>
              <a:gd name="T25" fmla="*/ 62 h 64"/>
              <a:gd name="T26" fmla="*/ 45 w 68"/>
              <a:gd name="T27" fmla="*/ 60 h 64"/>
              <a:gd name="T28" fmla="*/ 47 w 68"/>
              <a:gd name="T29" fmla="*/ 56 h 64"/>
              <a:gd name="T30" fmla="*/ 48 w 68"/>
              <a:gd name="T31" fmla="*/ 50 h 64"/>
              <a:gd name="T32" fmla="*/ 48 w 68"/>
              <a:gd name="T33" fmla="*/ 24 h 64"/>
              <a:gd name="T34" fmla="*/ 45 w 68"/>
              <a:gd name="T35" fmla="*/ 12 h 64"/>
              <a:gd name="T36" fmla="*/ 38 w 68"/>
              <a:gd name="T37" fmla="*/ 8 h 64"/>
              <a:gd name="T38" fmla="*/ 22 w 68"/>
              <a:gd name="T39" fmla="*/ 17 h 64"/>
              <a:gd name="T40" fmla="*/ 22 w 68"/>
              <a:gd name="T41" fmla="*/ 50 h 64"/>
              <a:gd name="T42" fmla="*/ 22 w 68"/>
              <a:gd name="T43" fmla="*/ 58 h 64"/>
              <a:gd name="T44" fmla="*/ 25 w 68"/>
              <a:gd name="T45" fmla="*/ 61 h 64"/>
              <a:gd name="T46" fmla="*/ 32 w 68"/>
              <a:gd name="T47" fmla="*/ 62 h 64"/>
              <a:gd name="T48" fmla="*/ 32 w 68"/>
              <a:gd name="T49" fmla="*/ 64 h 64"/>
              <a:gd name="T50" fmla="*/ 1 w 68"/>
              <a:gd name="T51" fmla="*/ 64 h 64"/>
              <a:gd name="T52" fmla="*/ 1 w 68"/>
              <a:gd name="T53" fmla="*/ 62 h 64"/>
              <a:gd name="T54" fmla="*/ 2 w 68"/>
              <a:gd name="T55" fmla="*/ 62 h 64"/>
              <a:gd name="T56" fmla="*/ 9 w 68"/>
              <a:gd name="T57" fmla="*/ 59 h 64"/>
              <a:gd name="T58" fmla="*/ 10 w 68"/>
              <a:gd name="T59" fmla="*/ 50 h 64"/>
              <a:gd name="T60" fmla="*/ 10 w 68"/>
              <a:gd name="T61" fmla="*/ 27 h 64"/>
              <a:gd name="T62" fmla="*/ 10 w 68"/>
              <a:gd name="T63" fmla="*/ 13 h 64"/>
              <a:gd name="T64" fmla="*/ 8 w 68"/>
              <a:gd name="T65" fmla="*/ 10 h 64"/>
              <a:gd name="T66" fmla="*/ 6 w 68"/>
              <a:gd name="T67" fmla="*/ 9 h 64"/>
              <a:gd name="T68" fmla="*/ 1 w 68"/>
              <a:gd name="T69" fmla="*/ 10 h 64"/>
              <a:gd name="T70" fmla="*/ 0 w 68"/>
              <a:gd name="T71" fmla="*/ 7 h 64"/>
              <a:gd name="T72" fmla="*/ 19 w 68"/>
              <a:gd name="T73" fmla="*/ 0 h 64"/>
              <a:gd name="T74" fmla="*/ 22 w 68"/>
              <a:gd name="T75" fmla="*/ 0 h 64"/>
              <a:gd name="T76" fmla="*/ 22 w 68"/>
              <a:gd name="T77" fmla="*/ 13 h 64"/>
              <a:gd name="T78" fmla="*/ 22 w 68"/>
              <a:gd name="T7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22" y="13"/>
                </a:moveTo>
                <a:cubicBezTo>
                  <a:pt x="29" y="4"/>
                  <a:pt x="36" y="0"/>
                  <a:pt x="43" y="0"/>
                </a:cubicBezTo>
                <a:cubicBezTo>
                  <a:pt x="46" y="0"/>
                  <a:pt x="49" y="0"/>
                  <a:pt x="51" y="2"/>
                </a:cubicBezTo>
                <a:cubicBezTo>
                  <a:pt x="54" y="4"/>
                  <a:pt x="56" y="7"/>
                  <a:pt x="57" y="11"/>
                </a:cubicBezTo>
                <a:cubicBezTo>
                  <a:pt x="58" y="13"/>
                  <a:pt x="59" y="18"/>
                  <a:pt x="59" y="23"/>
                </a:cubicBezTo>
                <a:lnTo>
                  <a:pt x="59" y="50"/>
                </a:lnTo>
                <a:cubicBezTo>
                  <a:pt x="59" y="54"/>
                  <a:pt x="59" y="57"/>
                  <a:pt x="60" y="58"/>
                </a:cubicBezTo>
                <a:cubicBezTo>
                  <a:pt x="60" y="59"/>
                  <a:pt x="61" y="60"/>
                  <a:pt x="62" y="61"/>
                </a:cubicBezTo>
                <a:cubicBezTo>
                  <a:pt x="63" y="61"/>
                  <a:pt x="65" y="62"/>
                  <a:pt x="68" y="62"/>
                </a:cubicBezTo>
                <a:lnTo>
                  <a:pt x="68" y="64"/>
                </a:lnTo>
                <a:lnTo>
                  <a:pt x="37" y="64"/>
                </a:lnTo>
                <a:lnTo>
                  <a:pt x="37" y="62"/>
                </a:lnTo>
                <a:lnTo>
                  <a:pt x="39" y="62"/>
                </a:lnTo>
                <a:cubicBezTo>
                  <a:pt x="42" y="62"/>
                  <a:pt x="44" y="61"/>
                  <a:pt x="45" y="60"/>
                </a:cubicBezTo>
                <a:cubicBezTo>
                  <a:pt x="46" y="59"/>
                  <a:pt x="47" y="58"/>
                  <a:pt x="47" y="56"/>
                </a:cubicBezTo>
                <a:cubicBezTo>
                  <a:pt x="47" y="56"/>
                  <a:pt x="48" y="54"/>
                  <a:pt x="48" y="50"/>
                </a:cubicBezTo>
                <a:lnTo>
                  <a:pt x="48" y="24"/>
                </a:lnTo>
                <a:cubicBezTo>
                  <a:pt x="48" y="19"/>
                  <a:pt x="47" y="14"/>
                  <a:pt x="45" y="12"/>
                </a:cubicBezTo>
                <a:cubicBezTo>
                  <a:pt x="44" y="9"/>
                  <a:pt x="41" y="8"/>
                  <a:pt x="38" y="8"/>
                </a:cubicBezTo>
                <a:cubicBezTo>
                  <a:pt x="32" y="8"/>
                  <a:pt x="27" y="11"/>
                  <a:pt x="22" y="17"/>
                </a:cubicBezTo>
                <a:lnTo>
                  <a:pt x="22" y="50"/>
                </a:lnTo>
                <a:cubicBezTo>
                  <a:pt x="22" y="54"/>
                  <a:pt x="22" y="57"/>
                  <a:pt x="22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8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lnTo>
                  <a:pt x="2" y="62"/>
                </a:lnTo>
                <a:cubicBezTo>
                  <a:pt x="5" y="62"/>
                  <a:pt x="8" y="61"/>
                  <a:pt x="9" y="59"/>
                </a:cubicBezTo>
                <a:cubicBezTo>
                  <a:pt x="10" y="58"/>
                  <a:pt x="10" y="55"/>
                  <a:pt x="10" y="50"/>
                </a:cubicBezTo>
                <a:lnTo>
                  <a:pt x="10" y="27"/>
                </a:lnTo>
                <a:cubicBezTo>
                  <a:pt x="10" y="19"/>
                  <a:pt x="10" y="15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8" y="9"/>
                  <a:pt x="7" y="9"/>
                  <a:pt x="6" y="9"/>
                </a:cubicBezTo>
                <a:cubicBezTo>
                  <a:pt x="4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5" name="Freeform 370">
            <a:extLst>
              <a:ext uri="{FF2B5EF4-FFF2-40B4-BE49-F238E27FC236}">
                <a16:creationId xmlns:a16="http://schemas.microsoft.com/office/drawing/2014/main" id="{57158DBD-984E-474E-8BEA-44FE90D3E8FC}"/>
              </a:ext>
            </a:extLst>
          </p:cNvPr>
          <p:cNvSpPr>
            <a:spLocks noEditPoints="1"/>
          </p:cNvSpPr>
          <p:nvPr/>
        </p:nvSpPr>
        <p:spPr bwMode="auto">
          <a:xfrm>
            <a:off x="6837410" y="2614325"/>
            <a:ext cx="175296" cy="105178"/>
          </a:xfrm>
          <a:custGeom>
            <a:avLst/>
            <a:gdLst>
              <a:gd name="T0" fmla="*/ 30 w 107"/>
              <a:gd name="T1" fmla="*/ 5 h 64"/>
              <a:gd name="T2" fmla="*/ 44 w 107"/>
              <a:gd name="T3" fmla="*/ 0 h 64"/>
              <a:gd name="T4" fmla="*/ 60 w 107"/>
              <a:gd name="T5" fmla="*/ 13 h 64"/>
              <a:gd name="T6" fmla="*/ 81 w 107"/>
              <a:gd name="T7" fmla="*/ 0 h 64"/>
              <a:gd name="T8" fmla="*/ 96 w 107"/>
              <a:gd name="T9" fmla="*/ 11 h 64"/>
              <a:gd name="T10" fmla="*/ 98 w 107"/>
              <a:gd name="T11" fmla="*/ 50 h 64"/>
              <a:gd name="T12" fmla="*/ 101 w 107"/>
              <a:gd name="T13" fmla="*/ 61 h 64"/>
              <a:gd name="T14" fmla="*/ 107 w 107"/>
              <a:gd name="T15" fmla="*/ 64 h 64"/>
              <a:gd name="T16" fmla="*/ 76 w 107"/>
              <a:gd name="T17" fmla="*/ 62 h 64"/>
              <a:gd name="T18" fmla="*/ 84 w 107"/>
              <a:gd name="T19" fmla="*/ 60 h 64"/>
              <a:gd name="T20" fmla="*/ 87 w 107"/>
              <a:gd name="T21" fmla="*/ 50 h 64"/>
              <a:gd name="T22" fmla="*/ 85 w 107"/>
              <a:gd name="T23" fmla="*/ 12 h 64"/>
              <a:gd name="T24" fmla="*/ 69 w 107"/>
              <a:gd name="T25" fmla="*/ 10 h 64"/>
              <a:gd name="T26" fmla="*/ 60 w 107"/>
              <a:gd name="T27" fmla="*/ 17 h 64"/>
              <a:gd name="T28" fmla="*/ 60 w 107"/>
              <a:gd name="T29" fmla="*/ 50 h 64"/>
              <a:gd name="T30" fmla="*/ 63 w 107"/>
              <a:gd name="T31" fmla="*/ 61 h 64"/>
              <a:gd name="T32" fmla="*/ 70 w 107"/>
              <a:gd name="T33" fmla="*/ 64 h 64"/>
              <a:gd name="T34" fmla="*/ 39 w 107"/>
              <a:gd name="T35" fmla="*/ 62 h 64"/>
              <a:gd name="T36" fmla="*/ 48 w 107"/>
              <a:gd name="T37" fmla="*/ 57 h 64"/>
              <a:gd name="T38" fmla="*/ 49 w 107"/>
              <a:gd name="T39" fmla="*/ 23 h 64"/>
              <a:gd name="T40" fmla="*/ 38 w 107"/>
              <a:gd name="T41" fmla="*/ 8 h 64"/>
              <a:gd name="T42" fmla="*/ 22 w 107"/>
              <a:gd name="T43" fmla="*/ 16 h 64"/>
              <a:gd name="T44" fmla="*/ 23 w 107"/>
              <a:gd name="T45" fmla="*/ 58 h 64"/>
              <a:gd name="T46" fmla="*/ 32 w 107"/>
              <a:gd name="T47" fmla="*/ 62 h 64"/>
              <a:gd name="T48" fmla="*/ 1 w 107"/>
              <a:gd name="T49" fmla="*/ 64 h 64"/>
              <a:gd name="T50" fmla="*/ 7 w 107"/>
              <a:gd name="T51" fmla="*/ 61 h 64"/>
              <a:gd name="T52" fmla="*/ 11 w 107"/>
              <a:gd name="T53" fmla="*/ 50 h 64"/>
              <a:gd name="T54" fmla="*/ 10 w 107"/>
              <a:gd name="T55" fmla="*/ 13 h 64"/>
              <a:gd name="T56" fmla="*/ 6 w 107"/>
              <a:gd name="T57" fmla="*/ 9 h 64"/>
              <a:gd name="T58" fmla="*/ 0 w 107"/>
              <a:gd name="T59" fmla="*/ 7 h 64"/>
              <a:gd name="T60" fmla="*/ 22 w 107"/>
              <a:gd name="T61" fmla="*/ 0 h 64"/>
              <a:gd name="T62" fmla="*/ 22 w 107"/>
              <a:gd name="T63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64">
                <a:moveTo>
                  <a:pt x="22" y="13"/>
                </a:moveTo>
                <a:cubicBezTo>
                  <a:pt x="27" y="8"/>
                  <a:pt x="29" y="6"/>
                  <a:pt x="30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1" y="0"/>
                  <a:pt x="44" y="0"/>
                </a:cubicBezTo>
                <a:cubicBezTo>
                  <a:pt x="48" y="0"/>
                  <a:pt x="51" y="1"/>
                  <a:pt x="54" y="3"/>
                </a:cubicBezTo>
                <a:cubicBezTo>
                  <a:pt x="57" y="5"/>
                  <a:pt x="59" y="9"/>
                  <a:pt x="60" y="13"/>
                </a:cubicBezTo>
                <a:cubicBezTo>
                  <a:pt x="64" y="8"/>
                  <a:pt x="68" y="4"/>
                  <a:pt x="71" y="2"/>
                </a:cubicBezTo>
                <a:cubicBezTo>
                  <a:pt x="75" y="0"/>
                  <a:pt x="78" y="0"/>
                  <a:pt x="81" y="0"/>
                </a:cubicBezTo>
                <a:cubicBezTo>
                  <a:pt x="85" y="0"/>
                  <a:pt x="88" y="0"/>
                  <a:pt x="90" y="2"/>
                </a:cubicBezTo>
                <a:cubicBezTo>
                  <a:pt x="93" y="4"/>
                  <a:pt x="95" y="7"/>
                  <a:pt x="96" y="11"/>
                </a:cubicBezTo>
                <a:cubicBezTo>
                  <a:pt x="97" y="13"/>
                  <a:pt x="98" y="17"/>
                  <a:pt x="98" y="23"/>
                </a:cubicBezTo>
                <a:lnTo>
                  <a:pt x="98" y="50"/>
                </a:lnTo>
                <a:cubicBezTo>
                  <a:pt x="98" y="54"/>
                  <a:pt x="98" y="57"/>
                  <a:pt x="99" y="58"/>
                </a:cubicBezTo>
                <a:cubicBezTo>
                  <a:pt x="99" y="59"/>
                  <a:pt x="100" y="60"/>
                  <a:pt x="101" y="61"/>
                </a:cubicBezTo>
                <a:cubicBezTo>
                  <a:pt x="103" y="61"/>
                  <a:pt x="105" y="62"/>
                  <a:pt x="107" y="62"/>
                </a:cubicBezTo>
                <a:lnTo>
                  <a:pt x="107" y="64"/>
                </a:lnTo>
                <a:lnTo>
                  <a:pt x="76" y="64"/>
                </a:lnTo>
                <a:lnTo>
                  <a:pt x="76" y="62"/>
                </a:lnTo>
                <a:lnTo>
                  <a:pt x="78" y="62"/>
                </a:lnTo>
                <a:cubicBezTo>
                  <a:pt x="80" y="62"/>
                  <a:pt x="82" y="61"/>
                  <a:pt x="84" y="60"/>
                </a:cubicBezTo>
                <a:cubicBezTo>
                  <a:pt x="85" y="59"/>
                  <a:pt x="86" y="58"/>
                  <a:pt x="86" y="57"/>
                </a:cubicBezTo>
                <a:cubicBezTo>
                  <a:pt x="86" y="56"/>
                  <a:pt x="87" y="54"/>
                  <a:pt x="87" y="50"/>
                </a:cubicBezTo>
                <a:lnTo>
                  <a:pt x="87" y="23"/>
                </a:lnTo>
                <a:cubicBezTo>
                  <a:pt x="87" y="18"/>
                  <a:pt x="86" y="14"/>
                  <a:pt x="85" y="12"/>
                </a:cubicBezTo>
                <a:cubicBezTo>
                  <a:pt x="83" y="9"/>
                  <a:pt x="80" y="8"/>
                  <a:pt x="76" y="8"/>
                </a:cubicBezTo>
                <a:cubicBezTo>
                  <a:pt x="74" y="8"/>
                  <a:pt x="71" y="8"/>
                  <a:pt x="69" y="10"/>
                </a:cubicBezTo>
                <a:cubicBezTo>
                  <a:pt x="66" y="11"/>
                  <a:pt x="63" y="13"/>
                  <a:pt x="60" y="16"/>
                </a:cubicBezTo>
                <a:lnTo>
                  <a:pt x="60" y="17"/>
                </a:lnTo>
                <a:lnTo>
                  <a:pt x="60" y="20"/>
                </a:lnTo>
                <a:lnTo>
                  <a:pt x="60" y="50"/>
                </a:lnTo>
                <a:cubicBezTo>
                  <a:pt x="60" y="54"/>
                  <a:pt x="60" y="57"/>
                  <a:pt x="61" y="58"/>
                </a:cubicBezTo>
                <a:cubicBezTo>
                  <a:pt x="61" y="59"/>
                  <a:pt x="62" y="60"/>
                  <a:pt x="63" y="61"/>
                </a:cubicBezTo>
                <a:cubicBezTo>
                  <a:pt x="65" y="61"/>
                  <a:pt x="67" y="62"/>
                  <a:pt x="70" y="62"/>
                </a:cubicBezTo>
                <a:lnTo>
                  <a:pt x="70" y="64"/>
                </a:lnTo>
                <a:lnTo>
                  <a:pt x="39" y="64"/>
                </a:lnTo>
                <a:lnTo>
                  <a:pt x="39" y="62"/>
                </a:lnTo>
                <a:cubicBezTo>
                  <a:pt x="42" y="62"/>
                  <a:pt x="44" y="61"/>
                  <a:pt x="46" y="60"/>
                </a:cubicBezTo>
                <a:cubicBezTo>
                  <a:pt x="47" y="60"/>
                  <a:pt x="48" y="58"/>
                  <a:pt x="48" y="57"/>
                </a:cubicBezTo>
                <a:cubicBezTo>
                  <a:pt x="49" y="56"/>
                  <a:pt x="49" y="54"/>
                  <a:pt x="49" y="50"/>
                </a:cubicBezTo>
                <a:lnTo>
                  <a:pt x="49" y="23"/>
                </a:lnTo>
                <a:cubicBezTo>
                  <a:pt x="49" y="18"/>
                  <a:pt x="48" y="14"/>
                  <a:pt x="47" y="12"/>
                </a:cubicBezTo>
                <a:cubicBezTo>
                  <a:pt x="44" y="9"/>
                  <a:pt x="42" y="8"/>
                  <a:pt x="38" y="8"/>
                </a:cubicBezTo>
                <a:cubicBezTo>
                  <a:pt x="36" y="8"/>
                  <a:pt x="33" y="8"/>
                  <a:pt x="31" y="10"/>
                </a:cubicBezTo>
                <a:cubicBezTo>
                  <a:pt x="27" y="12"/>
                  <a:pt x="24" y="14"/>
                  <a:pt x="22" y="16"/>
                </a:cubicBezTo>
                <a:lnTo>
                  <a:pt x="22" y="50"/>
                </a:lnTo>
                <a:cubicBezTo>
                  <a:pt x="22" y="54"/>
                  <a:pt x="22" y="57"/>
                  <a:pt x="23" y="58"/>
                </a:cubicBezTo>
                <a:cubicBezTo>
                  <a:pt x="23" y="59"/>
                  <a:pt x="24" y="60"/>
                  <a:pt x="25" y="61"/>
                </a:cubicBezTo>
                <a:cubicBezTo>
                  <a:pt x="26" y="61"/>
                  <a:pt x="29" y="62"/>
                  <a:pt x="32" y="62"/>
                </a:cubicBezTo>
                <a:lnTo>
                  <a:pt x="32" y="64"/>
                </a:lnTo>
                <a:lnTo>
                  <a:pt x="1" y="64"/>
                </a:lnTo>
                <a:lnTo>
                  <a:pt x="1" y="62"/>
                </a:lnTo>
                <a:cubicBezTo>
                  <a:pt x="4" y="62"/>
                  <a:pt x="6" y="61"/>
                  <a:pt x="7" y="61"/>
                </a:cubicBezTo>
                <a:cubicBezTo>
                  <a:pt x="8" y="60"/>
                  <a:pt x="9" y="59"/>
                  <a:pt x="10" y="58"/>
                </a:cubicBezTo>
                <a:cubicBezTo>
                  <a:pt x="10" y="56"/>
                  <a:pt x="11" y="54"/>
                  <a:pt x="11" y="50"/>
                </a:cubicBezTo>
                <a:lnTo>
                  <a:pt x="11" y="26"/>
                </a:lnTo>
                <a:cubicBezTo>
                  <a:pt x="11" y="19"/>
                  <a:pt x="11" y="15"/>
                  <a:pt x="10" y="13"/>
                </a:cubicBezTo>
                <a:cubicBezTo>
                  <a:pt x="10" y="11"/>
                  <a:pt x="9" y="10"/>
                  <a:pt x="9" y="10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3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3"/>
                </a:lnTo>
                <a:close/>
                <a:moveTo>
                  <a:pt x="22" y="13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6" name="Freeform 371">
            <a:extLst>
              <a:ext uri="{FF2B5EF4-FFF2-40B4-BE49-F238E27FC236}">
                <a16:creationId xmlns:a16="http://schemas.microsoft.com/office/drawing/2014/main" id="{3C36436C-7E4E-4CB5-81A2-2C972EE36220}"/>
              </a:ext>
            </a:extLst>
          </p:cNvPr>
          <p:cNvSpPr>
            <a:spLocks noEditPoints="1"/>
          </p:cNvSpPr>
          <p:nvPr/>
        </p:nvSpPr>
        <p:spPr bwMode="auto">
          <a:xfrm>
            <a:off x="7022523" y="2614325"/>
            <a:ext cx="92556" cy="106580"/>
          </a:xfrm>
          <a:custGeom>
            <a:avLst/>
            <a:gdLst>
              <a:gd name="T0" fmla="*/ 35 w 57"/>
              <a:gd name="T1" fmla="*/ 55 h 65"/>
              <a:gd name="T2" fmla="*/ 23 w 57"/>
              <a:gd name="T3" fmla="*/ 64 h 65"/>
              <a:gd name="T4" fmla="*/ 15 w 57"/>
              <a:gd name="T5" fmla="*/ 65 h 65"/>
              <a:gd name="T6" fmla="*/ 4 w 57"/>
              <a:gd name="T7" fmla="*/ 61 h 65"/>
              <a:gd name="T8" fmla="*/ 0 w 57"/>
              <a:gd name="T9" fmla="*/ 49 h 65"/>
              <a:gd name="T10" fmla="*/ 2 w 57"/>
              <a:gd name="T11" fmla="*/ 41 h 65"/>
              <a:gd name="T12" fmla="*/ 12 w 57"/>
              <a:gd name="T13" fmla="*/ 33 h 65"/>
              <a:gd name="T14" fmla="*/ 35 w 57"/>
              <a:gd name="T15" fmla="*/ 23 h 65"/>
              <a:gd name="T16" fmla="*/ 35 w 57"/>
              <a:gd name="T17" fmla="*/ 20 h 65"/>
              <a:gd name="T18" fmla="*/ 32 w 57"/>
              <a:gd name="T19" fmla="*/ 7 h 65"/>
              <a:gd name="T20" fmla="*/ 23 w 57"/>
              <a:gd name="T21" fmla="*/ 4 h 65"/>
              <a:gd name="T22" fmla="*/ 16 w 57"/>
              <a:gd name="T23" fmla="*/ 6 h 65"/>
              <a:gd name="T24" fmla="*/ 14 w 57"/>
              <a:gd name="T25" fmla="*/ 11 h 65"/>
              <a:gd name="T26" fmla="*/ 14 w 57"/>
              <a:gd name="T27" fmla="*/ 15 h 65"/>
              <a:gd name="T28" fmla="*/ 12 w 57"/>
              <a:gd name="T29" fmla="*/ 20 h 65"/>
              <a:gd name="T30" fmla="*/ 8 w 57"/>
              <a:gd name="T31" fmla="*/ 22 h 65"/>
              <a:gd name="T32" fmla="*/ 4 w 57"/>
              <a:gd name="T33" fmla="*/ 20 h 65"/>
              <a:gd name="T34" fmla="*/ 2 w 57"/>
              <a:gd name="T35" fmla="*/ 15 h 65"/>
              <a:gd name="T36" fmla="*/ 8 w 57"/>
              <a:gd name="T37" fmla="*/ 5 h 65"/>
              <a:gd name="T38" fmla="*/ 25 w 57"/>
              <a:gd name="T39" fmla="*/ 0 h 65"/>
              <a:gd name="T40" fmla="*/ 39 w 57"/>
              <a:gd name="T41" fmla="*/ 2 h 65"/>
              <a:gd name="T42" fmla="*/ 45 w 57"/>
              <a:gd name="T43" fmla="*/ 9 h 65"/>
              <a:gd name="T44" fmla="*/ 46 w 57"/>
              <a:gd name="T45" fmla="*/ 21 h 65"/>
              <a:gd name="T46" fmla="*/ 46 w 57"/>
              <a:gd name="T47" fmla="*/ 42 h 65"/>
              <a:gd name="T48" fmla="*/ 46 w 57"/>
              <a:gd name="T49" fmla="*/ 53 h 65"/>
              <a:gd name="T50" fmla="*/ 48 w 57"/>
              <a:gd name="T51" fmla="*/ 56 h 65"/>
              <a:gd name="T52" fmla="*/ 49 w 57"/>
              <a:gd name="T53" fmla="*/ 57 h 65"/>
              <a:gd name="T54" fmla="*/ 51 w 57"/>
              <a:gd name="T55" fmla="*/ 56 h 65"/>
              <a:gd name="T56" fmla="*/ 57 w 57"/>
              <a:gd name="T57" fmla="*/ 51 h 65"/>
              <a:gd name="T58" fmla="*/ 57 w 57"/>
              <a:gd name="T59" fmla="*/ 55 h 65"/>
              <a:gd name="T60" fmla="*/ 42 w 57"/>
              <a:gd name="T61" fmla="*/ 65 h 65"/>
              <a:gd name="T62" fmla="*/ 37 w 57"/>
              <a:gd name="T63" fmla="*/ 63 h 65"/>
              <a:gd name="T64" fmla="*/ 35 w 57"/>
              <a:gd name="T65" fmla="*/ 55 h 65"/>
              <a:gd name="T66" fmla="*/ 35 w 57"/>
              <a:gd name="T67" fmla="*/ 51 h 65"/>
              <a:gd name="T68" fmla="*/ 35 w 57"/>
              <a:gd name="T69" fmla="*/ 27 h 65"/>
              <a:gd name="T70" fmla="*/ 21 w 57"/>
              <a:gd name="T71" fmla="*/ 33 h 65"/>
              <a:gd name="T72" fmla="*/ 14 w 57"/>
              <a:gd name="T73" fmla="*/ 39 h 65"/>
              <a:gd name="T74" fmla="*/ 11 w 57"/>
              <a:gd name="T75" fmla="*/ 46 h 65"/>
              <a:gd name="T76" fmla="*/ 14 w 57"/>
              <a:gd name="T77" fmla="*/ 54 h 65"/>
              <a:gd name="T78" fmla="*/ 21 w 57"/>
              <a:gd name="T79" fmla="*/ 57 h 65"/>
              <a:gd name="T80" fmla="*/ 35 w 57"/>
              <a:gd name="T81" fmla="*/ 51 h 65"/>
              <a:gd name="T82" fmla="*/ 35 w 57"/>
              <a:gd name="T83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5">
                <a:moveTo>
                  <a:pt x="35" y="55"/>
                </a:moveTo>
                <a:cubicBezTo>
                  <a:pt x="28" y="60"/>
                  <a:pt x="24" y="63"/>
                  <a:pt x="23" y="64"/>
                </a:cubicBezTo>
                <a:cubicBezTo>
                  <a:pt x="20" y="65"/>
                  <a:pt x="18" y="65"/>
                  <a:pt x="15" y="65"/>
                </a:cubicBezTo>
                <a:cubicBezTo>
                  <a:pt x="11" y="65"/>
                  <a:pt x="7" y="64"/>
                  <a:pt x="4" y="61"/>
                </a:cubicBezTo>
                <a:cubicBezTo>
                  <a:pt x="1" y="58"/>
                  <a:pt x="0" y="54"/>
                  <a:pt x="0" y="49"/>
                </a:cubicBezTo>
                <a:cubicBezTo>
                  <a:pt x="0" y="46"/>
                  <a:pt x="1" y="44"/>
                  <a:pt x="2" y="41"/>
                </a:cubicBezTo>
                <a:cubicBezTo>
                  <a:pt x="4" y="38"/>
                  <a:pt x="7" y="35"/>
                  <a:pt x="12" y="33"/>
                </a:cubicBezTo>
                <a:cubicBezTo>
                  <a:pt x="16" y="30"/>
                  <a:pt x="24" y="27"/>
                  <a:pt x="35" y="23"/>
                </a:cubicBezTo>
                <a:lnTo>
                  <a:pt x="35" y="20"/>
                </a:lnTo>
                <a:cubicBezTo>
                  <a:pt x="35" y="14"/>
                  <a:pt x="34" y="10"/>
                  <a:pt x="32" y="7"/>
                </a:cubicBezTo>
                <a:cubicBezTo>
                  <a:pt x="30" y="5"/>
                  <a:pt x="27" y="4"/>
                  <a:pt x="23" y="4"/>
                </a:cubicBezTo>
                <a:cubicBezTo>
                  <a:pt x="20" y="4"/>
                  <a:pt x="18" y="5"/>
                  <a:pt x="16" y="6"/>
                </a:cubicBezTo>
                <a:cubicBezTo>
                  <a:pt x="15" y="8"/>
                  <a:pt x="14" y="9"/>
                  <a:pt x="14" y="11"/>
                </a:cubicBezTo>
                <a:lnTo>
                  <a:pt x="14" y="15"/>
                </a:lnTo>
                <a:cubicBezTo>
                  <a:pt x="14" y="17"/>
                  <a:pt x="13" y="19"/>
                  <a:pt x="12" y="20"/>
                </a:cubicBezTo>
                <a:cubicBezTo>
                  <a:pt x="11" y="21"/>
                  <a:pt x="10" y="22"/>
                  <a:pt x="8" y="22"/>
                </a:cubicBezTo>
                <a:cubicBezTo>
                  <a:pt x="6" y="22"/>
                  <a:pt x="5" y="21"/>
                  <a:pt x="4" y="20"/>
                </a:cubicBezTo>
                <a:cubicBezTo>
                  <a:pt x="3" y="19"/>
                  <a:pt x="2" y="17"/>
                  <a:pt x="2" y="15"/>
                </a:cubicBezTo>
                <a:cubicBezTo>
                  <a:pt x="2" y="11"/>
                  <a:pt x="4" y="8"/>
                  <a:pt x="8" y="5"/>
                </a:cubicBezTo>
                <a:cubicBezTo>
                  <a:pt x="12" y="1"/>
                  <a:pt x="18" y="0"/>
                  <a:pt x="25" y="0"/>
                </a:cubicBezTo>
                <a:cubicBezTo>
                  <a:pt x="31" y="0"/>
                  <a:pt x="35" y="1"/>
                  <a:pt x="39" y="2"/>
                </a:cubicBezTo>
                <a:cubicBezTo>
                  <a:pt x="42" y="4"/>
                  <a:pt x="44" y="6"/>
                  <a:pt x="45" y="9"/>
                </a:cubicBezTo>
                <a:cubicBezTo>
                  <a:pt x="46" y="11"/>
                  <a:pt x="46" y="15"/>
                  <a:pt x="46" y="21"/>
                </a:cubicBezTo>
                <a:lnTo>
                  <a:pt x="46" y="42"/>
                </a:lnTo>
                <a:cubicBezTo>
                  <a:pt x="46" y="48"/>
                  <a:pt x="46" y="52"/>
                  <a:pt x="46" y="53"/>
                </a:cubicBezTo>
                <a:cubicBezTo>
                  <a:pt x="47" y="55"/>
                  <a:pt x="47" y="56"/>
                  <a:pt x="48" y="56"/>
                </a:cubicBezTo>
                <a:cubicBezTo>
                  <a:pt x="48" y="56"/>
                  <a:pt x="49" y="57"/>
                  <a:pt x="49" y="57"/>
                </a:cubicBezTo>
                <a:cubicBezTo>
                  <a:pt x="50" y="57"/>
                  <a:pt x="51" y="57"/>
                  <a:pt x="51" y="56"/>
                </a:cubicBezTo>
                <a:cubicBezTo>
                  <a:pt x="52" y="56"/>
                  <a:pt x="54" y="54"/>
                  <a:pt x="57" y="51"/>
                </a:cubicBezTo>
                <a:lnTo>
                  <a:pt x="57" y="55"/>
                </a:lnTo>
                <a:cubicBezTo>
                  <a:pt x="52" y="62"/>
                  <a:pt x="47" y="65"/>
                  <a:pt x="42" y="65"/>
                </a:cubicBezTo>
                <a:cubicBezTo>
                  <a:pt x="40" y="65"/>
                  <a:pt x="38" y="64"/>
                  <a:pt x="37" y="63"/>
                </a:cubicBezTo>
                <a:cubicBezTo>
                  <a:pt x="35" y="61"/>
                  <a:pt x="35" y="59"/>
                  <a:pt x="35" y="55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29"/>
                  <a:pt x="23" y="31"/>
                  <a:pt x="21" y="33"/>
                </a:cubicBezTo>
                <a:cubicBezTo>
                  <a:pt x="18" y="35"/>
                  <a:pt x="15" y="37"/>
                  <a:pt x="14" y="39"/>
                </a:cubicBezTo>
                <a:cubicBezTo>
                  <a:pt x="12" y="41"/>
                  <a:pt x="11" y="43"/>
                  <a:pt x="11" y="46"/>
                </a:cubicBezTo>
                <a:cubicBezTo>
                  <a:pt x="11" y="49"/>
                  <a:pt x="12" y="52"/>
                  <a:pt x="14" y="54"/>
                </a:cubicBezTo>
                <a:cubicBezTo>
                  <a:pt x="16" y="56"/>
                  <a:pt x="19" y="57"/>
                  <a:pt x="21" y="57"/>
                </a:cubicBezTo>
                <a:cubicBezTo>
                  <a:pt x="25" y="57"/>
                  <a:pt x="29" y="55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7" name="Freeform 372">
            <a:extLst>
              <a:ext uri="{FF2B5EF4-FFF2-40B4-BE49-F238E27FC236}">
                <a16:creationId xmlns:a16="http://schemas.microsoft.com/office/drawing/2014/main" id="{9B7A7EED-273A-4709-B918-1618B3E4528D}"/>
              </a:ext>
            </a:extLst>
          </p:cNvPr>
          <p:cNvSpPr>
            <a:spLocks noEditPoints="1"/>
          </p:cNvSpPr>
          <p:nvPr/>
        </p:nvSpPr>
        <p:spPr bwMode="auto">
          <a:xfrm>
            <a:off x="7116481" y="2614325"/>
            <a:ext cx="75728" cy="105178"/>
          </a:xfrm>
          <a:custGeom>
            <a:avLst/>
            <a:gdLst>
              <a:gd name="T0" fmla="*/ 22 w 47"/>
              <a:gd name="T1" fmla="*/ 0 h 64"/>
              <a:gd name="T2" fmla="*/ 22 w 47"/>
              <a:gd name="T3" fmla="*/ 14 h 64"/>
              <a:gd name="T4" fmla="*/ 38 w 47"/>
              <a:gd name="T5" fmla="*/ 0 h 64"/>
              <a:gd name="T6" fmla="*/ 44 w 47"/>
              <a:gd name="T7" fmla="*/ 2 h 64"/>
              <a:gd name="T8" fmla="*/ 47 w 47"/>
              <a:gd name="T9" fmla="*/ 7 h 64"/>
              <a:gd name="T10" fmla="*/ 45 w 47"/>
              <a:gd name="T11" fmla="*/ 12 h 64"/>
              <a:gd name="T12" fmla="*/ 41 w 47"/>
              <a:gd name="T13" fmla="*/ 14 h 64"/>
              <a:gd name="T14" fmla="*/ 35 w 47"/>
              <a:gd name="T15" fmla="*/ 11 h 64"/>
              <a:gd name="T16" fmla="*/ 31 w 47"/>
              <a:gd name="T17" fmla="*/ 9 h 64"/>
              <a:gd name="T18" fmla="*/ 28 w 47"/>
              <a:gd name="T19" fmla="*/ 10 h 64"/>
              <a:gd name="T20" fmla="*/ 22 w 47"/>
              <a:gd name="T21" fmla="*/ 19 h 64"/>
              <a:gd name="T22" fmla="*/ 22 w 47"/>
              <a:gd name="T23" fmla="*/ 49 h 64"/>
              <a:gd name="T24" fmla="*/ 23 w 47"/>
              <a:gd name="T25" fmla="*/ 57 h 64"/>
              <a:gd name="T26" fmla="*/ 26 w 47"/>
              <a:gd name="T27" fmla="*/ 60 h 64"/>
              <a:gd name="T28" fmla="*/ 33 w 47"/>
              <a:gd name="T29" fmla="*/ 62 h 64"/>
              <a:gd name="T30" fmla="*/ 33 w 47"/>
              <a:gd name="T31" fmla="*/ 64 h 64"/>
              <a:gd name="T32" fmla="*/ 1 w 47"/>
              <a:gd name="T33" fmla="*/ 64 h 64"/>
              <a:gd name="T34" fmla="*/ 1 w 47"/>
              <a:gd name="T35" fmla="*/ 62 h 64"/>
              <a:gd name="T36" fmla="*/ 8 w 47"/>
              <a:gd name="T37" fmla="*/ 60 h 64"/>
              <a:gd name="T38" fmla="*/ 10 w 47"/>
              <a:gd name="T39" fmla="*/ 57 h 64"/>
              <a:gd name="T40" fmla="*/ 11 w 47"/>
              <a:gd name="T41" fmla="*/ 50 h 64"/>
              <a:gd name="T42" fmla="*/ 11 w 47"/>
              <a:gd name="T43" fmla="*/ 26 h 64"/>
              <a:gd name="T44" fmla="*/ 10 w 47"/>
              <a:gd name="T45" fmla="*/ 13 h 64"/>
              <a:gd name="T46" fmla="*/ 8 w 47"/>
              <a:gd name="T47" fmla="*/ 10 h 64"/>
              <a:gd name="T48" fmla="*/ 5 w 47"/>
              <a:gd name="T49" fmla="*/ 9 h 64"/>
              <a:gd name="T50" fmla="*/ 1 w 47"/>
              <a:gd name="T51" fmla="*/ 10 h 64"/>
              <a:gd name="T52" fmla="*/ 0 w 47"/>
              <a:gd name="T53" fmla="*/ 7 h 64"/>
              <a:gd name="T54" fmla="*/ 19 w 47"/>
              <a:gd name="T55" fmla="*/ 0 h 64"/>
              <a:gd name="T56" fmla="*/ 22 w 47"/>
              <a:gd name="T57" fmla="*/ 0 h 64"/>
              <a:gd name="T58" fmla="*/ 22 w 47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" h="64">
                <a:moveTo>
                  <a:pt x="22" y="0"/>
                </a:moveTo>
                <a:lnTo>
                  <a:pt x="22" y="14"/>
                </a:lnTo>
                <a:cubicBezTo>
                  <a:pt x="27" y="4"/>
                  <a:pt x="32" y="0"/>
                  <a:pt x="38" y="0"/>
                </a:cubicBezTo>
                <a:cubicBezTo>
                  <a:pt x="40" y="0"/>
                  <a:pt x="42" y="0"/>
                  <a:pt x="44" y="2"/>
                </a:cubicBezTo>
                <a:cubicBezTo>
                  <a:pt x="46" y="3"/>
                  <a:pt x="47" y="5"/>
                  <a:pt x="47" y="7"/>
                </a:cubicBezTo>
                <a:cubicBezTo>
                  <a:pt x="47" y="9"/>
                  <a:pt x="46" y="10"/>
                  <a:pt x="45" y="12"/>
                </a:cubicBezTo>
                <a:cubicBezTo>
                  <a:pt x="44" y="13"/>
                  <a:pt x="42" y="14"/>
                  <a:pt x="41" y="14"/>
                </a:cubicBezTo>
                <a:cubicBezTo>
                  <a:pt x="39" y="14"/>
                  <a:pt x="37" y="13"/>
                  <a:pt x="35" y="11"/>
                </a:cubicBezTo>
                <a:cubicBezTo>
                  <a:pt x="33" y="10"/>
                  <a:pt x="32" y="9"/>
                  <a:pt x="31" y="9"/>
                </a:cubicBezTo>
                <a:cubicBezTo>
                  <a:pt x="30" y="9"/>
                  <a:pt x="29" y="9"/>
                  <a:pt x="28" y="10"/>
                </a:cubicBezTo>
                <a:cubicBezTo>
                  <a:pt x="26" y="12"/>
                  <a:pt x="24" y="15"/>
                  <a:pt x="22" y="19"/>
                </a:cubicBezTo>
                <a:lnTo>
                  <a:pt x="22" y="49"/>
                </a:lnTo>
                <a:cubicBezTo>
                  <a:pt x="22" y="53"/>
                  <a:pt x="22" y="56"/>
                  <a:pt x="23" y="57"/>
                </a:cubicBezTo>
                <a:cubicBezTo>
                  <a:pt x="24" y="59"/>
                  <a:pt x="25" y="60"/>
                  <a:pt x="26" y="60"/>
                </a:cubicBezTo>
                <a:cubicBezTo>
                  <a:pt x="28" y="61"/>
                  <a:pt x="30" y="62"/>
                  <a:pt x="33" y="62"/>
                </a:cubicBezTo>
                <a:lnTo>
                  <a:pt x="33" y="64"/>
                </a:lnTo>
                <a:lnTo>
                  <a:pt x="1" y="64"/>
                </a:lnTo>
                <a:lnTo>
                  <a:pt x="1" y="62"/>
                </a:lnTo>
                <a:cubicBezTo>
                  <a:pt x="4" y="62"/>
                  <a:pt x="6" y="61"/>
                  <a:pt x="8" y="60"/>
                </a:cubicBezTo>
                <a:cubicBezTo>
                  <a:pt x="9" y="59"/>
                  <a:pt x="10" y="58"/>
                  <a:pt x="10" y="57"/>
                </a:cubicBezTo>
                <a:cubicBezTo>
                  <a:pt x="10" y="56"/>
                  <a:pt x="10" y="54"/>
                  <a:pt x="11" y="50"/>
                </a:cubicBezTo>
                <a:lnTo>
                  <a:pt x="11" y="26"/>
                </a:lnTo>
                <a:cubicBezTo>
                  <a:pt x="10" y="18"/>
                  <a:pt x="10" y="14"/>
                  <a:pt x="10" y="13"/>
                </a:cubicBezTo>
                <a:cubicBezTo>
                  <a:pt x="10" y="11"/>
                  <a:pt x="9" y="10"/>
                  <a:pt x="8" y="10"/>
                </a:cubicBezTo>
                <a:cubicBezTo>
                  <a:pt x="8" y="9"/>
                  <a:pt x="7" y="9"/>
                  <a:pt x="5" y="9"/>
                </a:cubicBezTo>
                <a:cubicBezTo>
                  <a:pt x="4" y="9"/>
                  <a:pt x="2" y="9"/>
                  <a:pt x="1" y="10"/>
                </a:cubicBez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8" name="Freeform 373">
            <a:extLst>
              <a:ext uri="{FF2B5EF4-FFF2-40B4-BE49-F238E27FC236}">
                <a16:creationId xmlns:a16="http://schemas.microsoft.com/office/drawing/2014/main" id="{D0E2CEE4-A968-4ECF-9B6F-6FA74EAD3C55}"/>
              </a:ext>
            </a:extLst>
          </p:cNvPr>
          <p:cNvSpPr>
            <a:spLocks noEditPoints="1"/>
          </p:cNvSpPr>
          <p:nvPr/>
        </p:nvSpPr>
        <p:spPr bwMode="auto">
          <a:xfrm>
            <a:off x="7192209" y="2561035"/>
            <a:ext cx="114994" cy="158468"/>
          </a:xfrm>
          <a:custGeom>
            <a:avLst/>
            <a:gdLst>
              <a:gd name="T0" fmla="*/ 22 w 70"/>
              <a:gd name="T1" fmla="*/ 0 h 97"/>
              <a:gd name="T2" fmla="*/ 22 w 70"/>
              <a:gd name="T3" fmla="*/ 62 h 97"/>
              <a:gd name="T4" fmla="*/ 38 w 70"/>
              <a:gd name="T5" fmla="*/ 48 h 97"/>
              <a:gd name="T6" fmla="*/ 43 w 70"/>
              <a:gd name="T7" fmla="*/ 42 h 97"/>
              <a:gd name="T8" fmla="*/ 44 w 70"/>
              <a:gd name="T9" fmla="*/ 40 h 97"/>
              <a:gd name="T10" fmla="*/ 43 w 70"/>
              <a:gd name="T11" fmla="*/ 38 h 97"/>
              <a:gd name="T12" fmla="*/ 39 w 70"/>
              <a:gd name="T13" fmla="*/ 37 h 97"/>
              <a:gd name="T14" fmla="*/ 39 w 70"/>
              <a:gd name="T15" fmla="*/ 34 h 97"/>
              <a:gd name="T16" fmla="*/ 66 w 70"/>
              <a:gd name="T17" fmla="*/ 34 h 97"/>
              <a:gd name="T18" fmla="*/ 66 w 70"/>
              <a:gd name="T19" fmla="*/ 37 h 97"/>
              <a:gd name="T20" fmla="*/ 57 w 70"/>
              <a:gd name="T21" fmla="*/ 38 h 97"/>
              <a:gd name="T22" fmla="*/ 49 w 70"/>
              <a:gd name="T23" fmla="*/ 44 h 97"/>
              <a:gd name="T24" fmla="*/ 33 w 70"/>
              <a:gd name="T25" fmla="*/ 59 h 97"/>
              <a:gd name="T26" fmla="*/ 49 w 70"/>
              <a:gd name="T27" fmla="*/ 79 h 97"/>
              <a:gd name="T28" fmla="*/ 58 w 70"/>
              <a:gd name="T29" fmla="*/ 90 h 97"/>
              <a:gd name="T30" fmla="*/ 64 w 70"/>
              <a:gd name="T31" fmla="*/ 94 h 97"/>
              <a:gd name="T32" fmla="*/ 70 w 70"/>
              <a:gd name="T33" fmla="*/ 95 h 97"/>
              <a:gd name="T34" fmla="*/ 70 w 70"/>
              <a:gd name="T35" fmla="*/ 97 h 97"/>
              <a:gd name="T36" fmla="*/ 39 w 70"/>
              <a:gd name="T37" fmla="*/ 97 h 97"/>
              <a:gd name="T38" fmla="*/ 39 w 70"/>
              <a:gd name="T39" fmla="*/ 95 h 97"/>
              <a:gd name="T40" fmla="*/ 43 w 70"/>
              <a:gd name="T41" fmla="*/ 94 h 97"/>
              <a:gd name="T42" fmla="*/ 44 w 70"/>
              <a:gd name="T43" fmla="*/ 92 h 97"/>
              <a:gd name="T44" fmla="*/ 41 w 70"/>
              <a:gd name="T45" fmla="*/ 87 h 97"/>
              <a:gd name="T46" fmla="*/ 22 w 70"/>
              <a:gd name="T47" fmla="*/ 62 h 97"/>
              <a:gd name="T48" fmla="*/ 22 w 70"/>
              <a:gd name="T49" fmla="*/ 83 h 97"/>
              <a:gd name="T50" fmla="*/ 22 w 70"/>
              <a:gd name="T51" fmla="*/ 91 h 97"/>
              <a:gd name="T52" fmla="*/ 25 w 70"/>
              <a:gd name="T53" fmla="*/ 94 h 97"/>
              <a:gd name="T54" fmla="*/ 32 w 70"/>
              <a:gd name="T55" fmla="*/ 95 h 97"/>
              <a:gd name="T56" fmla="*/ 32 w 70"/>
              <a:gd name="T57" fmla="*/ 97 h 97"/>
              <a:gd name="T58" fmla="*/ 0 w 70"/>
              <a:gd name="T59" fmla="*/ 97 h 97"/>
              <a:gd name="T60" fmla="*/ 0 w 70"/>
              <a:gd name="T61" fmla="*/ 95 h 97"/>
              <a:gd name="T62" fmla="*/ 7 w 70"/>
              <a:gd name="T63" fmla="*/ 93 h 97"/>
              <a:gd name="T64" fmla="*/ 9 w 70"/>
              <a:gd name="T65" fmla="*/ 91 h 97"/>
              <a:gd name="T66" fmla="*/ 10 w 70"/>
              <a:gd name="T67" fmla="*/ 83 h 97"/>
              <a:gd name="T68" fmla="*/ 10 w 70"/>
              <a:gd name="T69" fmla="*/ 26 h 97"/>
              <a:gd name="T70" fmla="*/ 10 w 70"/>
              <a:gd name="T71" fmla="*/ 13 h 97"/>
              <a:gd name="T72" fmla="*/ 8 w 70"/>
              <a:gd name="T73" fmla="*/ 10 h 97"/>
              <a:gd name="T74" fmla="*/ 5 w 70"/>
              <a:gd name="T75" fmla="*/ 9 h 97"/>
              <a:gd name="T76" fmla="*/ 1 w 70"/>
              <a:gd name="T77" fmla="*/ 10 h 97"/>
              <a:gd name="T78" fmla="*/ 0 w 70"/>
              <a:gd name="T79" fmla="*/ 8 h 97"/>
              <a:gd name="T80" fmla="*/ 18 w 70"/>
              <a:gd name="T81" fmla="*/ 0 h 97"/>
              <a:gd name="T82" fmla="*/ 22 w 70"/>
              <a:gd name="T83" fmla="*/ 0 h 97"/>
              <a:gd name="T84" fmla="*/ 22 w 70"/>
              <a:gd name="T8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97">
                <a:moveTo>
                  <a:pt x="22" y="0"/>
                </a:moveTo>
                <a:lnTo>
                  <a:pt x="22" y="62"/>
                </a:lnTo>
                <a:lnTo>
                  <a:pt x="38" y="48"/>
                </a:lnTo>
                <a:cubicBezTo>
                  <a:pt x="41" y="44"/>
                  <a:pt x="43" y="43"/>
                  <a:pt x="43" y="42"/>
                </a:cubicBezTo>
                <a:cubicBezTo>
                  <a:pt x="44" y="41"/>
                  <a:pt x="44" y="41"/>
                  <a:pt x="44" y="40"/>
                </a:cubicBezTo>
                <a:cubicBezTo>
                  <a:pt x="44" y="39"/>
                  <a:pt x="44" y="38"/>
                  <a:pt x="43" y="38"/>
                </a:cubicBezTo>
                <a:cubicBezTo>
                  <a:pt x="42" y="37"/>
                  <a:pt x="41" y="37"/>
                  <a:pt x="39" y="37"/>
                </a:cubicBezTo>
                <a:lnTo>
                  <a:pt x="39" y="34"/>
                </a:lnTo>
                <a:lnTo>
                  <a:pt x="66" y="34"/>
                </a:lnTo>
                <a:lnTo>
                  <a:pt x="66" y="37"/>
                </a:lnTo>
                <a:cubicBezTo>
                  <a:pt x="63" y="37"/>
                  <a:pt x="59" y="37"/>
                  <a:pt x="57" y="38"/>
                </a:cubicBezTo>
                <a:cubicBezTo>
                  <a:pt x="54" y="39"/>
                  <a:pt x="52" y="41"/>
                  <a:pt x="49" y="44"/>
                </a:cubicBezTo>
                <a:lnTo>
                  <a:pt x="33" y="59"/>
                </a:lnTo>
                <a:lnTo>
                  <a:pt x="49" y="79"/>
                </a:lnTo>
                <a:cubicBezTo>
                  <a:pt x="53" y="85"/>
                  <a:pt x="56" y="88"/>
                  <a:pt x="58" y="90"/>
                </a:cubicBezTo>
                <a:cubicBezTo>
                  <a:pt x="60" y="92"/>
                  <a:pt x="62" y="93"/>
                  <a:pt x="64" y="94"/>
                </a:cubicBezTo>
                <a:cubicBezTo>
                  <a:pt x="65" y="94"/>
                  <a:pt x="67" y="95"/>
                  <a:pt x="70" y="95"/>
                </a:cubicBezTo>
                <a:lnTo>
                  <a:pt x="70" y="97"/>
                </a:lnTo>
                <a:lnTo>
                  <a:pt x="39" y="97"/>
                </a:lnTo>
                <a:lnTo>
                  <a:pt x="39" y="95"/>
                </a:lnTo>
                <a:cubicBezTo>
                  <a:pt x="41" y="95"/>
                  <a:pt x="42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cubicBezTo>
                  <a:pt x="44" y="91"/>
                  <a:pt x="43" y="89"/>
                  <a:pt x="41" y="87"/>
                </a:cubicBezTo>
                <a:lnTo>
                  <a:pt x="22" y="62"/>
                </a:lnTo>
                <a:lnTo>
                  <a:pt x="22" y="83"/>
                </a:lnTo>
                <a:cubicBezTo>
                  <a:pt x="22" y="87"/>
                  <a:pt x="22" y="90"/>
                  <a:pt x="22" y="91"/>
                </a:cubicBezTo>
                <a:cubicBezTo>
                  <a:pt x="23" y="92"/>
                  <a:pt x="24" y="93"/>
                  <a:pt x="25" y="94"/>
                </a:cubicBezTo>
                <a:cubicBezTo>
                  <a:pt x="26" y="94"/>
                  <a:pt x="28" y="95"/>
                  <a:pt x="32" y="95"/>
                </a:cubicBezTo>
                <a:lnTo>
                  <a:pt x="32" y="97"/>
                </a:lnTo>
                <a:lnTo>
                  <a:pt x="0" y="97"/>
                </a:lnTo>
                <a:lnTo>
                  <a:pt x="0" y="95"/>
                </a:lnTo>
                <a:cubicBezTo>
                  <a:pt x="3" y="95"/>
                  <a:pt x="5" y="94"/>
                  <a:pt x="7" y="93"/>
                </a:cubicBezTo>
                <a:cubicBezTo>
                  <a:pt x="8" y="93"/>
                  <a:pt x="9" y="92"/>
                  <a:pt x="9" y="91"/>
                </a:cubicBezTo>
                <a:cubicBezTo>
                  <a:pt x="10" y="90"/>
                  <a:pt x="10" y="87"/>
                  <a:pt x="10" y="83"/>
                </a:cubicBezTo>
                <a:lnTo>
                  <a:pt x="10" y="26"/>
                </a:lnTo>
                <a:cubicBezTo>
                  <a:pt x="10" y="19"/>
                  <a:pt x="10" y="15"/>
                  <a:pt x="10" y="13"/>
                </a:cubicBezTo>
                <a:cubicBezTo>
                  <a:pt x="9" y="11"/>
                  <a:pt x="9" y="10"/>
                  <a:pt x="8" y="10"/>
                </a:cubicBezTo>
                <a:cubicBezTo>
                  <a:pt x="7" y="9"/>
                  <a:pt x="7" y="9"/>
                  <a:pt x="5" y="9"/>
                </a:cubicBezTo>
                <a:cubicBezTo>
                  <a:pt x="4" y="9"/>
                  <a:pt x="3" y="9"/>
                  <a:pt x="1" y="10"/>
                </a:cubicBezTo>
                <a:lnTo>
                  <a:pt x="0" y="8"/>
                </a:lnTo>
                <a:lnTo>
                  <a:pt x="18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9" name="Freeform 374">
            <a:extLst>
              <a:ext uri="{FF2B5EF4-FFF2-40B4-BE49-F238E27FC236}">
                <a16:creationId xmlns:a16="http://schemas.microsoft.com/office/drawing/2014/main" id="{E6670F52-212F-443D-A6A9-7D8AD0F90B25}"/>
              </a:ext>
            </a:extLst>
          </p:cNvPr>
          <p:cNvSpPr>
            <a:spLocks noEditPoints="1"/>
          </p:cNvSpPr>
          <p:nvPr/>
        </p:nvSpPr>
        <p:spPr bwMode="auto">
          <a:xfrm>
            <a:off x="3920479" y="2183797"/>
            <a:ext cx="164077" cy="152858"/>
          </a:xfrm>
          <a:custGeom>
            <a:avLst/>
            <a:gdLst>
              <a:gd name="T0" fmla="*/ 0 w 101"/>
              <a:gd name="T1" fmla="*/ 0 h 94"/>
              <a:gd name="T2" fmla="*/ 26 w 101"/>
              <a:gd name="T3" fmla="*/ 0 h 94"/>
              <a:gd name="T4" fmla="*/ 82 w 101"/>
              <a:gd name="T5" fmla="*/ 70 h 94"/>
              <a:gd name="T6" fmla="*/ 82 w 101"/>
              <a:gd name="T7" fmla="*/ 16 h 94"/>
              <a:gd name="T8" fmla="*/ 80 w 101"/>
              <a:gd name="T9" fmla="*/ 5 h 94"/>
              <a:gd name="T10" fmla="*/ 72 w 101"/>
              <a:gd name="T11" fmla="*/ 3 h 94"/>
              <a:gd name="T12" fmla="*/ 69 w 101"/>
              <a:gd name="T13" fmla="*/ 3 h 94"/>
              <a:gd name="T14" fmla="*/ 69 w 101"/>
              <a:gd name="T15" fmla="*/ 0 h 94"/>
              <a:gd name="T16" fmla="*/ 101 w 101"/>
              <a:gd name="T17" fmla="*/ 0 h 94"/>
              <a:gd name="T18" fmla="*/ 101 w 101"/>
              <a:gd name="T19" fmla="*/ 3 h 94"/>
              <a:gd name="T20" fmla="*/ 98 w 101"/>
              <a:gd name="T21" fmla="*/ 3 h 94"/>
              <a:gd name="T22" fmla="*/ 90 w 101"/>
              <a:gd name="T23" fmla="*/ 6 h 94"/>
              <a:gd name="T24" fmla="*/ 88 w 101"/>
              <a:gd name="T25" fmla="*/ 16 h 94"/>
              <a:gd name="T26" fmla="*/ 88 w 101"/>
              <a:gd name="T27" fmla="*/ 94 h 94"/>
              <a:gd name="T28" fmla="*/ 86 w 101"/>
              <a:gd name="T29" fmla="*/ 94 h 94"/>
              <a:gd name="T30" fmla="*/ 25 w 101"/>
              <a:gd name="T31" fmla="*/ 20 h 94"/>
              <a:gd name="T32" fmla="*/ 25 w 101"/>
              <a:gd name="T33" fmla="*/ 77 h 94"/>
              <a:gd name="T34" fmla="*/ 27 w 101"/>
              <a:gd name="T35" fmla="*/ 87 h 94"/>
              <a:gd name="T36" fmla="*/ 35 w 101"/>
              <a:gd name="T37" fmla="*/ 90 h 94"/>
              <a:gd name="T38" fmla="*/ 38 w 101"/>
              <a:gd name="T39" fmla="*/ 90 h 94"/>
              <a:gd name="T40" fmla="*/ 38 w 101"/>
              <a:gd name="T41" fmla="*/ 93 h 94"/>
              <a:gd name="T42" fmla="*/ 6 w 101"/>
              <a:gd name="T43" fmla="*/ 93 h 94"/>
              <a:gd name="T44" fmla="*/ 6 w 101"/>
              <a:gd name="T45" fmla="*/ 90 h 94"/>
              <a:gd name="T46" fmla="*/ 9 w 101"/>
              <a:gd name="T47" fmla="*/ 90 h 94"/>
              <a:gd name="T48" fmla="*/ 17 w 101"/>
              <a:gd name="T49" fmla="*/ 87 h 94"/>
              <a:gd name="T50" fmla="*/ 19 w 101"/>
              <a:gd name="T51" fmla="*/ 77 h 94"/>
              <a:gd name="T52" fmla="*/ 19 w 101"/>
              <a:gd name="T53" fmla="*/ 12 h 94"/>
              <a:gd name="T54" fmla="*/ 13 w 101"/>
              <a:gd name="T55" fmla="*/ 6 h 94"/>
              <a:gd name="T56" fmla="*/ 6 w 101"/>
              <a:gd name="T57" fmla="*/ 3 h 94"/>
              <a:gd name="T58" fmla="*/ 0 w 101"/>
              <a:gd name="T59" fmla="*/ 3 h 94"/>
              <a:gd name="T60" fmla="*/ 0 w 101"/>
              <a:gd name="T61" fmla="*/ 0 h 94"/>
              <a:gd name="T62" fmla="*/ 0 w 101"/>
              <a:gd name="T6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94">
                <a:moveTo>
                  <a:pt x="0" y="0"/>
                </a:moveTo>
                <a:lnTo>
                  <a:pt x="26" y="0"/>
                </a:lnTo>
                <a:lnTo>
                  <a:pt x="82" y="70"/>
                </a:lnTo>
                <a:lnTo>
                  <a:pt x="82" y="16"/>
                </a:lnTo>
                <a:cubicBezTo>
                  <a:pt x="82" y="10"/>
                  <a:pt x="81" y="7"/>
                  <a:pt x="80" y="5"/>
                </a:cubicBezTo>
                <a:cubicBezTo>
                  <a:pt x="79" y="4"/>
                  <a:pt x="76" y="3"/>
                  <a:pt x="72" y="3"/>
                </a:cubicBezTo>
                <a:lnTo>
                  <a:pt x="69" y="3"/>
                </a:lnTo>
                <a:lnTo>
                  <a:pt x="69" y="0"/>
                </a:lnTo>
                <a:lnTo>
                  <a:pt x="101" y="0"/>
                </a:lnTo>
                <a:lnTo>
                  <a:pt x="101" y="3"/>
                </a:lnTo>
                <a:lnTo>
                  <a:pt x="98" y="3"/>
                </a:lnTo>
                <a:cubicBezTo>
                  <a:pt x="94" y="3"/>
                  <a:pt x="91" y="4"/>
                  <a:pt x="90" y="6"/>
                </a:cubicBezTo>
                <a:cubicBezTo>
                  <a:pt x="89" y="8"/>
                  <a:pt x="88" y="11"/>
                  <a:pt x="88" y="16"/>
                </a:cubicBezTo>
                <a:lnTo>
                  <a:pt x="88" y="94"/>
                </a:lnTo>
                <a:lnTo>
                  <a:pt x="86" y="94"/>
                </a:lnTo>
                <a:lnTo>
                  <a:pt x="25" y="20"/>
                </a:lnTo>
                <a:lnTo>
                  <a:pt x="25" y="77"/>
                </a:lnTo>
                <a:cubicBezTo>
                  <a:pt x="25" y="82"/>
                  <a:pt x="25" y="86"/>
                  <a:pt x="27" y="87"/>
                </a:cubicBezTo>
                <a:cubicBezTo>
                  <a:pt x="28" y="89"/>
                  <a:pt x="31" y="90"/>
                  <a:pt x="35" y="90"/>
                </a:cubicBezTo>
                <a:lnTo>
                  <a:pt x="38" y="90"/>
                </a:lnTo>
                <a:lnTo>
                  <a:pt x="38" y="93"/>
                </a:lnTo>
                <a:lnTo>
                  <a:pt x="6" y="93"/>
                </a:lnTo>
                <a:lnTo>
                  <a:pt x="6" y="90"/>
                </a:lnTo>
                <a:lnTo>
                  <a:pt x="9" y="90"/>
                </a:lnTo>
                <a:cubicBezTo>
                  <a:pt x="13" y="90"/>
                  <a:pt x="15" y="89"/>
                  <a:pt x="17" y="87"/>
                </a:cubicBezTo>
                <a:cubicBezTo>
                  <a:pt x="18" y="85"/>
                  <a:pt x="19" y="82"/>
                  <a:pt x="19" y="77"/>
                </a:cubicBezTo>
                <a:lnTo>
                  <a:pt x="19" y="12"/>
                </a:lnTo>
                <a:cubicBezTo>
                  <a:pt x="16" y="9"/>
                  <a:pt x="14" y="7"/>
                  <a:pt x="13" y="6"/>
                </a:cubicBezTo>
                <a:cubicBezTo>
                  <a:pt x="11" y="5"/>
                  <a:pt x="9" y="4"/>
                  <a:pt x="6" y="3"/>
                </a:cubicBezTo>
                <a:cubicBezTo>
                  <a:pt x="5" y="3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0" name="Freeform 375">
            <a:extLst>
              <a:ext uri="{FF2B5EF4-FFF2-40B4-BE49-F238E27FC236}">
                <a16:creationId xmlns:a16="http://schemas.microsoft.com/office/drawing/2014/main" id="{6AE82689-69D6-4E6D-9E43-9559551210E3}"/>
              </a:ext>
            </a:extLst>
          </p:cNvPr>
          <p:cNvSpPr>
            <a:spLocks noEditPoints="1"/>
          </p:cNvSpPr>
          <p:nvPr/>
        </p:nvSpPr>
        <p:spPr bwMode="auto">
          <a:xfrm>
            <a:off x="4095775" y="2230075"/>
            <a:ext cx="99568" cy="107983"/>
          </a:xfrm>
          <a:custGeom>
            <a:avLst/>
            <a:gdLst>
              <a:gd name="T0" fmla="*/ 30 w 61"/>
              <a:gd name="T1" fmla="*/ 0 h 67"/>
              <a:gd name="T2" fmla="*/ 53 w 61"/>
              <a:gd name="T3" fmla="*/ 11 h 67"/>
              <a:gd name="T4" fmla="*/ 61 w 61"/>
              <a:gd name="T5" fmla="*/ 32 h 67"/>
              <a:gd name="T6" fmla="*/ 56 w 61"/>
              <a:gd name="T7" fmla="*/ 49 h 67"/>
              <a:gd name="T8" fmla="*/ 45 w 61"/>
              <a:gd name="T9" fmla="*/ 62 h 67"/>
              <a:gd name="T10" fmla="*/ 30 w 61"/>
              <a:gd name="T11" fmla="*/ 67 h 67"/>
              <a:gd name="T12" fmla="*/ 7 w 61"/>
              <a:gd name="T13" fmla="*/ 55 h 67"/>
              <a:gd name="T14" fmla="*/ 0 w 61"/>
              <a:gd name="T15" fmla="*/ 34 h 67"/>
              <a:gd name="T16" fmla="*/ 4 w 61"/>
              <a:gd name="T17" fmla="*/ 17 h 67"/>
              <a:gd name="T18" fmla="*/ 16 w 61"/>
              <a:gd name="T19" fmla="*/ 4 h 67"/>
              <a:gd name="T20" fmla="*/ 30 w 61"/>
              <a:gd name="T21" fmla="*/ 0 h 67"/>
              <a:gd name="T22" fmla="*/ 28 w 61"/>
              <a:gd name="T23" fmla="*/ 5 h 67"/>
              <a:gd name="T24" fmla="*/ 21 w 61"/>
              <a:gd name="T25" fmla="*/ 7 h 67"/>
              <a:gd name="T26" fmla="*/ 15 w 61"/>
              <a:gd name="T27" fmla="*/ 14 h 67"/>
              <a:gd name="T28" fmla="*/ 13 w 61"/>
              <a:gd name="T29" fmla="*/ 28 h 67"/>
              <a:gd name="T30" fmla="*/ 18 w 61"/>
              <a:gd name="T31" fmla="*/ 52 h 67"/>
              <a:gd name="T32" fmla="*/ 33 w 61"/>
              <a:gd name="T33" fmla="*/ 62 h 67"/>
              <a:gd name="T34" fmla="*/ 43 w 61"/>
              <a:gd name="T35" fmla="*/ 56 h 67"/>
              <a:gd name="T36" fmla="*/ 48 w 61"/>
              <a:gd name="T37" fmla="*/ 38 h 67"/>
              <a:gd name="T38" fmla="*/ 41 w 61"/>
              <a:gd name="T39" fmla="*/ 11 h 67"/>
              <a:gd name="T40" fmla="*/ 28 w 61"/>
              <a:gd name="T41" fmla="*/ 5 h 67"/>
              <a:gd name="T42" fmla="*/ 28 w 61"/>
              <a:gd name="T4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7">
                <a:moveTo>
                  <a:pt x="30" y="0"/>
                </a:moveTo>
                <a:cubicBezTo>
                  <a:pt x="40" y="0"/>
                  <a:pt x="47" y="4"/>
                  <a:pt x="53" y="11"/>
                </a:cubicBezTo>
                <a:cubicBezTo>
                  <a:pt x="58" y="17"/>
                  <a:pt x="60" y="24"/>
                  <a:pt x="61" y="32"/>
                </a:cubicBezTo>
                <a:cubicBezTo>
                  <a:pt x="60" y="38"/>
                  <a:pt x="59" y="44"/>
                  <a:pt x="56" y="49"/>
                </a:cubicBezTo>
                <a:cubicBezTo>
                  <a:pt x="54" y="55"/>
                  <a:pt x="50" y="59"/>
                  <a:pt x="45" y="62"/>
                </a:cubicBezTo>
                <a:cubicBezTo>
                  <a:pt x="41" y="65"/>
                  <a:pt x="35" y="67"/>
                  <a:pt x="30" y="67"/>
                </a:cubicBezTo>
                <a:cubicBezTo>
                  <a:pt x="20" y="67"/>
                  <a:pt x="13" y="63"/>
                  <a:pt x="7" y="55"/>
                </a:cubicBezTo>
                <a:cubicBezTo>
                  <a:pt x="2" y="49"/>
                  <a:pt x="0" y="42"/>
                  <a:pt x="0" y="34"/>
                </a:cubicBezTo>
                <a:cubicBezTo>
                  <a:pt x="0" y="28"/>
                  <a:pt x="1" y="23"/>
                  <a:pt x="4" y="17"/>
                </a:cubicBezTo>
                <a:cubicBezTo>
                  <a:pt x="7" y="11"/>
                  <a:pt x="11" y="7"/>
                  <a:pt x="16" y="4"/>
                </a:cubicBezTo>
                <a:cubicBezTo>
                  <a:pt x="20" y="2"/>
                  <a:pt x="25" y="0"/>
                  <a:pt x="30" y="0"/>
                </a:cubicBezTo>
                <a:close/>
                <a:moveTo>
                  <a:pt x="28" y="5"/>
                </a:moveTo>
                <a:cubicBezTo>
                  <a:pt x="26" y="5"/>
                  <a:pt x="23" y="6"/>
                  <a:pt x="21" y="7"/>
                </a:cubicBezTo>
                <a:cubicBezTo>
                  <a:pt x="18" y="8"/>
                  <a:pt x="16" y="11"/>
                  <a:pt x="15" y="14"/>
                </a:cubicBezTo>
                <a:cubicBezTo>
                  <a:pt x="13" y="18"/>
                  <a:pt x="13" y="23"/>
                  <a:pt x="13" y="28"/>
                </a:cubicBezTo>
                <a:cubicBezTo>
                  <a:pt x="13" y="37"/>
                  <a:pt x="15" y="45"/>
                  <a:pt x="18" y="52"/>
                </a:cubicBezTo>
                <a:cubicBezTo>
                  <a:pt x="22" y="59"/>
                  <a:pt x="27" y="62"/>
                  <a:pt x="33" y="62"/>
                </a:cubicBezTo>
                <a:cubicBezTo>
                  <a:pt x="37" y="62"/>
                  <a:pt x="41" y="60"/>
                  <a:pt x="43" y="56"/>
                </a:cubicBezTo>
                <a:cubicBezTo>
                  <a:pt x="46" y="53"/>
                  <a:pt x="48" y="46"/>
                  <a:pt x="48" y="38"/>
                </a:cubicBezTo>
                <a:cubicBezTo>
                  <a:pt x="48" y="26"/>
                  <a:pt x="45" y="18"/>
                  <a:pt x="41" y="11"/>
                </a:cubicBezTo>
                <a:cubicBezTo>
                  <a:pt x="37" y="7"/>
                  <a:pt x="33" y="5"/>
                  <a:pt x="28" y="5"/>
                </a:cubicBezTo>
                <a:close/>
                <a:moveTo>
                  <a:pt x="28" y="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1" name="Freeform 376">
            <a:extLst>
              <a:ext uri="{FF2B5EF4-FFF2-40B4-BE49-F238E27FC236}">
                <a16:creationId xmlns:a16="http://schemas.microsoft.com/office/drawing/2014/main" id="{103DF284-0B09-4836-8EDA-B65FB3BE2817}"/>
              </a:ext>
            </a:extLst>
          </p:cNvPr>
          <p:cNvSpPr>
            <a:spLocks noEditPoints="1"/>
          </p:cNvSpPr>
          <p:nvPr/>
        </p:nvSpPr>
        <p:spPr bwMode="auto">
          <a:xfrm>
            <a:off x="4203757" y="2230075"/>
            <a:ext cx="75728" cy="105178"/>
          </a:xfrm>
          <a:custGeom>
            <a:avLst/>
            <a:gdLst>
              <a:gd name="T0" fmla="*/ 22 w 47"/>
              <a:gd name="T1" fmla="*/ 0 h 65"/>
              <a:gd name="T2" fmla="*/ 22 w 47"/>
              <a:gd name="T3" fmla="*/ 14 h 65"/>
              <a:gd name="T4" fmla="*/ 38 w 47"/>
              <a:gd name="T5" fmla="*/ 0 h 65"/>
              <a:gd name="T6" fmla="*/ 44 w 47"/>
              <a:gd name="T7" fmla="*/ 3 h 65"/>
              <a:gd name="T8" fmla="*/ 47 w 47"/>
              <a:gd name="T9" fmla="*/ 8 h 65"/>
              <a:gd name="T10" fmla="*/ 45 w 47"/>
              <a:gd name="T11" fmla="*/ 12 h 65"/>
              <a:gd name="T12" fmla="*/ 41 w 47"/>
              <a:gd name="T13" fmla="*/ 14 h 65"/>
              <a:gd name="T14" fmla="*/ 35 w 47"/>
              <a:gd name="T15" fmla="*/ 12 h 65"/>
              <a:gd name="T16" fmla="*/ 31 w 47"/>
              <a:gd name="T17" fmla="*/ 10 h 65"/>
              <a:gd name="T18" fmla="*/ 28 w 47"/>
              <a:gd name="T19" fmla="*/ 11 h 65"/>
              <a:gd name="T20" fmla="*/ 22 w 47"/>
              <a:gd name="T21" fmla="*/ 20 h 65"/>
              <a:gd name="T22" fmla="*/ 22 w 47"/>
              <a:gd name="T23" fmla="*/ 50 h 65"/>
              <a:gd name="T24" fmla="*/ 23 w 47"/>
              <a:gd name="T25" fmla="*/ 58 h 65"/>
              <a:gd name="T26" fmla="*/ 26 w 47"/>
              <a:gd name="T27" fmla="*/ 61 h 65"/>
              <a:gd name="T28" fmla="*/ 33 w 47"/>
              <a:gd name="T29" fmla="*/ 62 h 65"/>
              <a:gd name="T30" fmla="*/ 33 w 47"/>
              <a:gd name="T31" fmla="*/ 65 h 65"/>
              <a:gd name="T32" fmla="*/ 1 w 47"/>
              <a:gd name="T33" fmla="*/ 65 h 65"/>
              <a:gd name="T34" fmla="*/ 1 w 47"/>
              <a:gd name="T35" fmla="*/ 62 h 65"/>
              <a:gd name="T36" fmla="*/ 8 w 47"/>
              <a:gd name="T37" fmla="*/ 61 h 65"/>
              <a:gd name="T38" fmla="*/ 10 w 47"/>
              <a:gd name="T39" fmla="*/ 57 h 65"/>
              <a:gd name="T40" fmla="*/ 11 w 47"/>
              <a:gd name="T41" fmla="*/ 51 h 65"/>
              <a:gd name="T42" fmla="*/ 11 w 47"/>
              <a:gd name="T43" fmla="*/ 26 h 65"/>
              <a:gd name="T44" fmla="*/ 10 w 47"/>
              <a:gd name="T45" fmla="*/ 13 h 65"/>
              <a:gd name="T46" fmla="*/ 9 w 47"/>
              <a:gd name="T47" fmla="*/ 10 h 65"/>
              <a:gd name="T48" fmla="*/ 6 w 47"/>
              <a:gd name="T49" fmla="*/ 9 h 65"/>
              <a:gd name="T50" fmla="*/ 1 w 47"/>
              <a:gd name="T51" fmla="*/ 10 h 65"/>
              <a:gd name="T52" fmla="*/ 0 w 47"/>
              <a:gd name="T53" fmla="*/ 8 h 65"/>
              <a:gd name="T54" fmla="*/ 19 w 47"/>
              <a:gd name="T55" fmla="*/ 0 h 65"/>
              <a:gd name="T56" fmla="*/ 22 w 47"/>
              <a:gd name="T57" fmla="*/ 0 h 65"/>
              <a:gd name="T58" fmla="*/ 22 w 47"/>
              <a:gd name="T5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" h="65">
                <a:moveTo>
                  <a:pt x="22" y="0"/>
                </a:moveTo>
                <a:lnTo>
                  <a:pt x="22" y="14"/>
                </a:lnTo>
                <a:cubicBezTo>
                  <a:pt x="27" y="5"/>
                  <a:pt x="33" y="0"/>
                  <a:pt x="38" y="0"/>
                </a:cubicBezTo>
                <a:cubicBezTo>
                  <a:pt x="41" y="0"/>
                  <a:pt x="43" y="1"/>
                  <a:pt x="44" y="3"/>
                </a:cubicBezTo>
                <a:cubicBezTo>
                  <a:pt x="46" y="4"/>
                  <a:pt x="47" y="6"/>
                  <a:pt x="47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44" y="14"/>
                  <a:pt x="42" y="14"/>
                  <a:pt x="41" y="14"/>
                </a:cubicBezTo>
                <a:cubicBezTo>
                  <a:pt x="39" y="14"/>
                  <a:pt x="37" y="14"/>
                  <a:pt x="35" y="12"/>
                </a:cubicBezTo>
                <a:cubicBezTo>
                  <a:pt x="33" y="10"/>
                  <a:pt x="32" y="10"/>
                  <a:pt x="31" y="10"/>
                </a:cubicBezTo>
                <a:cubicBezTo>
                  <a:pt x="30" y="10"/>
                  <a:pt x="29" y="10"/>
                  <a:pt x="28" y="11"/>
                </a:cubicBezTo>
                <a:cubicBezTo>
                  <a:pt x="26" y="13"/>
                  <a:pt x="24" y="16"/>
                  <a:pt x="22" y="20"/>
                </a:cubicBezTo>
                <a:lnTo>
                  <a:pt x="22" y="50"/>
                </a:lnTo>
                <a:cubicBezTo>
                  <a:pt x="22" y="54"/>
                  <a:pt x="22" y="56"/>
                  <a:pt x="23" y="58"/>
                </a:cubicBezTo>
                <a:cubicBezTo>
                  <a:pt x="24" y="59"/>
                  <a:pt x="25" y="60"/>
                  <a:pt x="26" y="61"/>
                </a:cubicBezTo>
                <a:cubicBezTo>
                  <a:pt x="28" y="62"/>
                  <a:pt x="30" y="62"/>
                  <a:pt x="33" y="62"/>
                </a:cubicBezTo>
                <a:lnTo>
                  <a:pt x="33" y="65"/>
                </a:lnTo>
                <a:lnTo>
                  <a:pt x="1" y="65"/>
                </a:lnTo>
                <a:lnTo>
                  <a:pt x="1" y="62"/>
                </a:lnTo>
                <a:cubicBezTo>
                  <a:pt x="4" y="62"/>
                  <a:pt x="6" y="62"/>
                  <a:pt x="8" y="61"/>
                </a:cubicBezTo>
                <a:cubicBezTo>
                  <a:pt x="9" y="60"/>
                  <a:pt x="10" y="59"/>
                  <a:pt x="10" y="57"/>
                </a:cubicBezTo>
                <a:cubicBezTo>
                  <a:pt x="11" y="57"/>
                  <a:pt x="11" y="54"/>
                  <a:pt x="11" y="51"/>
                </a:cubicBezTo>
                <a:lnTo>
                  <a:pt x="11" y="26"/>
                </a:lnTo>
                <a:cubicBezTo>
                  <a:pt x="11" y="19"/>
                  <a:pt x="11" y="15"/>
                  <a:pt x="10" y="13"/>
                </a:cubicBezTo>
                <a:cubicBezTo>
                  <a:pt x="10" y="12"/>
                  <a:pt x="9" y="11"/>
                  <a:pt x="9" y="10"/>
                </a:cubicBezTo>
                <a:cubicBezTo>
                  <a:pt x="8" y="10"/>
                  <a:pt x="7" y="10"/>
                  <a:pt x="6" y="9"/>
                </a:cubicBezTo>
                <a:cubicBezTo>
                  <a:pt x="4" y="10"/>
                  <a:pt x="3" y="10"/>
                  <a:pt x="1" y="10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  <a:moveTo>
                  <a:pt x="22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2" name="Freeform 377">
            <a:extLst>
              <a:ext uri="{FF2B5EF4-FFF2-40B4-BE49-F238E27FC236}">
                <a16:creationId xmlns:a16="http://schemas.microsoft.com/office/drawing/2014/main" id="{43C7D5D9-8AFF-4306-A3B3-9E05AD55C2E6}"/>
              </a:ext>
            </a:extLst>
          </p:cNvPr>
          <p:cNvSpPr>
            <a:spLocks noEditPoints="1"/>
          </p:cNvSpPr>
          <p:nvPr/>
        </p:nvSpPr>
        <p:spPr bwMode="auto">
          <a:xfrm>
            <a:off x="4279485" y="2232880"/>
            <a:ext cx="161273" cy="105178"/>
          </a:xfrm>
          <a:custGeom>
            <a:avLst/>
            <a:gdLst>
              <a:gd name="T0" fmla="*/ 0 w 99"/>
              <a:gd name="T1" fmla="*/ 0 h 65"/>
              <a:gd name="T2" fmla="*/ 26 w 99"/>
              <a:gd name="T3" fmla="*/ 0 h 65"/>
              <a:gd name="T4" fmla="*/ 26 w 99"/>
              <a:gd name="T5" fmla="*/ 3 h 65"/>
              <a:gd name="T6" fmla="*/ 21 w 99"/>
              <a:gd name="T7" fmla="*/ 4 h 65"/>
              <a:gd name="T8" fmla="*/ 20 w 99"/>
              <a:gd name="T9" fmla="*/ 7 h 65"/>
              <a:gd name="T10" fmla="*/ 21 w 99"/>
              <a:gd name="T11" fmla="*/ 12 h 65"/>
              <a:gd name="T12" fmla="*/ 35 w 99"/>
              <a:gd name="T13" fmla="*/ 48 h 65"/>
              <a:gd name="T14" fmla="*/ 48 w 99"/>
              <a:gd name="T15" fmla="*/ 19 h 65"/>
              <a:gd name="T16" fmla="*/ 45 w 99"/>
              <a:gd name="T17" fmla="*/ 10 h 65"/>
              <a:gd name="T18" fmla="*/ 40 w 99"/>
              <a:gd name="T19" fmla="*/ 4 h 65"/>
              <a:gd name="T20" fmla="*/ 35 w 99"/>
              <a:gd name="T21" fmla="*/ 3 h 65"/>
              <a:gd name="T22" fmla="*/ 35 w 99"/>
              <a:gd name="T23" fmla="*/ 0 h 65"/>
              <a:gd name="T24" fmla="*/ 65 w 99"/>
              <a:gd name="T25" fmla="*/ 0 h 65"/>
              <a:gd name="T26" fmla="*/ 65 w 99"/>
              <a:gd name="T27" fmla="*/ 3 h 65"/>
              <a:gd name="T28" fmla="*/ 58 w 99"/>
              <a:gd name="T29" fmla="*/ 4 h 65"/>
              <a:gd name="T30" fmla="*/ 56 w 99"/>
              <a:gd name="T31" fmla="*/ 8 h 65"/>
              <a:gd name="T32" fmla="*/ 57 w 99"/>
              <a:gd name="T33" fmla="*/ 11 h 65"/>
              <a:gd name="T34" fmla="*/ 71 w 99"/>
              <a:gd name="T35" fmla="*/ 47 h 65"/>
              <a:gd name="T36" fmla="*/ 84 w 99"/>
              <a:gd name="T37" fmla="*/ 12 h 65"/>
              <a:gd name="T38" fmla="*/ 86 w 99"/>
              <a:gd name="T39" fmla="*/ 6 h 65"/>
              <a:gd name="T40" fmla="*/ 84 w 99"/>
              <a:gd name="T41" fmla="*/ 4 h 65"/>
              <a:gd name="T42" fmla="*/ 79 w 99"/>
              <a:gd name="T43" fmla="*/ 3 h 65"/>
              <a:gd name="T44" fmla="*/ 79 w 99"/>
              <a:gd name="T45" fmla="*/ 0 h 65"/>
              <a:gd name="T46" fmla="*/ 99 w 99"/>
              <a:gd name="T47" fmla="*/ 0 h 65"/>
              <a:gd name="T48" fmla="*/ 99 w 99"/>
              <a:gd name="T49" fmla="*/ 3 h 65"/>
              <a:gd name="T50" fmla="*/ 90 w 99"/>
              <a:gd name="T51" fmla="*/ 11 h 65"/>
              <a:gd name="T52" fmla="*/ 69 w 99"/>
              <a:gd name="T53" fmla="*/ 65 h 65"/>
              <a:gd name="T54" fmla="*/ 66 w 99"/>
              <a:gd name="T55" fmla="*/ 65 h 65"/>
              <a:gd name="T56" fmla="*/ 51 w 99"/>
              <a:gd name="T57" fmla="*/ 25 h 65"/>
              <a:gd name="T58" fmla="*/ 32 w 99"/>
              <a:gd name="T59" fmla="*/ 65 h 65"/>
              <a:gd name="T60" fmla="*/ 30 w 99"/>
              <a:gd name="T61" fmla="*/ 65 h 65"/>
              <a:gd name="T62" fmla="*/ 10 w 99"/>
              <a:gd name="T63" fmla="*/ 12 h 65"/>
              <a:gd name="T64" fmla="*/ 6 w 99"/>
              <a:gd name="T65" fmla="*/ 5 h 65"/>
              <a:gd name="T66" fmla="*/ 0 w 99"/>
              <a:gd name="T67" fmla="*/ 3 h 65"/>
              <a:gd name="T68" fmla="*/ 0 w 99"/>
              <a:gd name="T69" fmla="*/ 0 h 65"/>
              <a:gd name="T70" fmla="*/ 0 w 99"/>
              <a:gd name="T7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26" y="0"/>
                </a:lnTo>
                <a:lnTo>
                  <a:pt x="26" y="3"/>
                </a:lnTo>
                <a:cubicBezTo>
                  <a:pt x="24" y="3"/>
                  <a:pt x="22" y="3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20" y="8"/>
                  <a:pt x="21" y="10"/>
                  <a:pt x="21" y="12"/>
                </a:cubicBezTo>
                <a:lnTo>
                  <a:pt x="35" y="48"/>
                </a:lnTo>
                <a:lnTo>
                  <a:pt x="48" y="19"/>
                </a:lnTo>
                <a:lnTo>
                  <a:pt x="45" y="10"/>
                </a:lnTo>
                <a:cubicBezTo>
                  <a:pt x="44" y="7"/>
                  <a:pt x="42" y="5"/>
                  <a:pt x="40" y="4"/>
                </a:cubicBezTo>
                <a:cubicBezTo>
                  <a:pt x="39" y="3"/>
                  <a:pt x="37" y="3"/>
                  <a:pt x="35" y="3"/>
                </a:cubicBezTo>
                <a:lnTo>
                  <a:pt x="35" y="0"/>
                </a:lnTo>
                <a:lnTo>
                  <a:pt x="65" y="0"/>
                </a:lnTo>
                <a:lnTo>
                  <a:pt x="65" y="3"/>
                </a:lnTo>
                <a:cubicBezTo>
                  <a:pt x="61" y="3"/>
                  <a:pt x="59" y="3"/>
                  <a:pt x="58" y="4"/>
                </a:cubicBezTo>
                <a:cubicBezTo>
                  <a:pt x="57" y="5"/>
                  <a:pt x="56" y="6"/>
                  <a:pt x="56" y="8"/>
                </a:cubicBezTo>
                <a:cubicBezTo>
                  <a:pt x="56" y="9"/>
                  <a:pt x="56" y="10"/>
                  <a:pt x="57" y="11"/>
                </a:cubicBezTo>
                <a:lnTo>
                  <a:pt x="71" y="47"/>
                </a:lnTo>
                <a:lnTo>
                  <a:pt x="84" y="12"/>
                </a:lnTo>
                <a:cubicBezTo>
                  <a:pt x="85" y="10"/>
                  <a:pt x="86" y="8"/>
                  <a:pt x="86" y="6"/>
                </a:cubicBezTo>
                <a:cubicBezTo>
                  <a:pt x="86" y="5"/>
                  <a:pt x="85" y="5"/>
                  <a:pt x="84" y="4"/>
                </a:cubicBezTo>
                <a:cubicBezTo>
                  <a:pt x="83" y="3"/>
                  <a:pt x="82" y="3"/>
                  <a:pt x="79" y="3"/>
                </a:cubicBezTo>
                <a:lnTo>
                  <a:pt x="79" y="0"/>
                </a:lnTo>
                <a:lnTo>
                  <a:pt x="99" y="0"/>
                </a:lnTo>
                <a:lnTo>
                  <a:pt x="99" y="3"/>
                </a:lnTo>
                <a:cubicBezTo>
                  <a:pt x="95" y="3"/>
                  <a:pt x="92" y="6"/>
                  <a:pt x="90" y="11"/>
                </a:cubicBezTo>
                <a:lnTo>
                  <a:pt x="69" y="65"/>
                </a:lnTo>
                <a:lnTo>
                  <a:pt x="66" y="65"/>
                </a:lnTo>
                <a:lnTo>
                  <a:pt x="51" y="25"/>
                </a:lnTo>
                <a:lnTo>
                  <a:pt x="32" y="65"/>
                </a:lnTo>
                <a:lnTo>
                  <a:pt x="30" y="65"/>
                </a:lnTo>
                <a:lnTo>
                  <a:pt x="10" y="12"/>
                </a:lnTo>
                <a:cubicBezTo>
                  <a:pt x="8" y="9"/>
                  <a:pt x="7" y="7"/>
                  <a:pt x="6" y="5"/>
                </a:cubicBezTo>
                <a:cubicBezTo>
                  <a:pt x="5" y="4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83" name="Freeform 378">
            <a:extLst>
              <a:ext uri="{FF2B5EF4-FFF2-40B4-BE49-F238E27FC236}">
                <a16:creationId xmlns:a16="http://schemas.microsoft.com/office/drawing/2014/main" id="{D8B8E1B8-CA63-439F-B1D3-F81A970325FE}"/>
              </a:ext>
            </a:extLst>
          </p:cNvPr>
          <p:cNvSpPr>
            <a:spLocks noEditPoints="1"/>
          </p:cNvSpPr>
          <p:nvPr/>
        </p:nvSpPr>
        <p:spPr bwMode="auto">
          <a:xfrm>
            <a:off x="4450575" y="2230075"/>
            <a:ext cx="92556" cy="106580"/>
          </a:xfrm>
          <a:custGeom>
            <a:avLst/>
            <a:gdLst>
              <a:gd name="T0" fmla="*/ 35 w 57"/>
              <a:gd name="T1" fmla="*/ 56 h 66"/>
              <a:gd name="T2" fmla="*/ 23 w 57"/>
              <a:gd name="T3" fmla="*/ 64 h 66"/>
              <a:gd name="T4" fmla="*/ 15 w 57"/>
              <a:gd name="T5" fmla="*/ 66 h 66"/>
              <a:gd name="T6" fmla="*/ 4 w 57"/>
              <a:gd name="T7" fmla="*/ 62 h 66"/>
              <a:gd name="T8" fmla="*/ 0 w 57"/>
              <a:gd name="T9" fmla="*/ 50 h 66"/>
              <a:gd name="T10" fmla="*/ 2 w 57"/>
              <a:gd name="T11" fmla="*/ 42 h 66"/>
              <a:gd name="T12" fmla="*/ 12 w 57"/>
              <a:gd name="T13" fmla="*/ 33 h 66"/>
              <a:gd name="T14" fmla="*/ 35 w 57"/>
              <a:gd name="T15" fmla="*/ 23 h 66"/>
              <a:gd name="T16" fmla="*/ 35 w 57"/>
              <a:gd name="T17" fmla="*/ 21 h 66"/>
              <a:gd name="T18" fmla="*/ 32 w 57"/>
              <a:gd name="T19" fmla="*/ 8 h 66"/>
              <a:gd name="T20" fmla="*/ 23 w 57"/>
              <a:gd name="T21" fmla="*/ 4 h 66"/>
              <a:gd name="T22" fmla="*/ 17 w 57"/>
              <a:gd name="T23" fmla="*/ 7 h 66"/>
              <a:gd name="T24" fmla="*/ 14 w 57"/>
              <a:gd name="T25" fmla="*/ 12 h 66"/>
              <a:gd name="T26" fmla="*/ 14 w 57"/>
              <a:gd name="T27" fmla="*/ 16 h 66"/>
              <a:gd name="T28" fmla="*/ 12 w 57"/>
              <a:gd name="T29" fmla="*/ 21 h 66"/>
              <a:gd name="T30" fmla="*/ 8 w 57"/>
              <a:gd name="T31" fmla="*/ 23 h 66"/>
              <a:gd name="T32" fmla="*/ 4 w 57"/>
              <a:gd name="T33" fmla="*/ 21 h 66"/>
              <a:gd name="T34" fmla="*/ 2 w 57"/>
              <a:gd name="T35" fmla="*/ 16 h 66"/>
              <a:gd name="T36" fmla="*/ 8 w 57"/>
              <a:gd name="T37" fmla="*/ 5 h 66"/>
              <a:gd name="T38" fmla="*/ 25 w 57"/>
              <a:gd name="T39" fmla="*/ 0 h 66"/>
              <a:gd name="T40" fmla="*/ 39 w 57"/>
              <a:gd name="T41" fmla="*/ 3 h 66"/>
              <a:gd name="T42" fmla="*/ 45 w 57"/>
              <a:gd name="T43" fmla="*/ 10 h 66"/>
              <a:gd name="T44" fmla="*/ 46 w 57"/>
              <a:gd name="T45" fmla="*/ 22 h 66"/>
              <a:gd name="T46" fmla="*/ 46 w 57"/>
              <a:gd name="T47" fmla="*/ 43 h 66"/>
              <a:gd name="T48" fmla="*/ 47 w 57"/>
              <a:gd name="T49" fmla="*/ 54 h 66"/>
              <a:gd name="T50" fmla="*/ 48 w 57"/>
              <a:gd name="T51" fmla="*/ 57 h 66"/>
              <a:gd name="T52" fmla="*/ 50 w 57"/>
              <a:gd name="T53" fmla="*/ 57 h 66"/>
              <a:gd name="T54" fmla="*/ 51 w 57"/>
              <a:gd name="T55" fmla="*/ 57 h 66"/>
              <a:gd name="T56" fmla="*/ 57 w 57"/>
              <a:gd name="T57" fmla="*/ 52 h 66"/>
              <a:gd name="T58" fmla="*/ 57 w 57"/>
              <a:gd name="T59" fmla="*/ 56 h 66"/>
              <a:gd name="T60" fmla="*/ 42 w 57"/>
              <a:gd name="T61" fmla="*/ 66 h 66"/>
              <a:gd name="T62" fmla="*/ 37 w 57"/>
              <a:gd name="T63" fmla="*/ 64 h 66"/>
              <a:gd name="T64" fmla="*/ 35 w 57"/>
              <a:gd name="T65" fmla="*/ 56 h 66"/>
              <a:gd name="T66" fmla="*/ 35 w 57"/>
              <a:gd name="T67" fmla="*/ 51 h 66"/>
              <a:gd name="T68" fmla="*/ 35 w 57"/>
              <a:gd name="T69" fmla="*/ 27 h 66"/>
              <a:gd name="T70" fmla="*/ 22 w 57"/>
              <a:gd name="T71" fmla="*/ 33 h 66"/>
              <a:gd name="T72" fmla="*/ 14 w 57"/>
              <a:gd name="T73" fmla="*/ 40 h 66"/>
              <a:gd name="T74" fmla="*/ 12 w 57"/>
              <a:gd name="T75" fmla="*/ 47 h 66"/>
              <a:gd name="T76" fmla="*/ 14 w 57"/>
              <a:gd name="T77" fmla="*/ 55 h 66"/>
              <a:gd name="T78" fmla="*/ 21 w 57"/>
              <a:gd name="T79" fmla="*/ 58 h 66"/>
              <a:gd name="T80" fmla="*/ 35 w 57"/>
              <a:gd name="T81" fmla="*/ 51 h 66"/>
              <a:gd name="T82" fmla="*/ 35 w 57"/>
              <a:gd name="T83" fmla="*/ 5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" h="66">
                <a:moveTo>
                  <a:pt x="35" y="56"/>
                </a:moveTo>
                <a:cubicBezTo>
                  <a:pt x="28" y="61"/>
                  <a:pt x="24" y="64"/>
                  <a:pt x="23" y="64"/>
                </a:cubicBezTo>
                <a:cubicBezTo>
                  <a:pt x="20" y="65"/>
                  <a:pt x="18" y="66"/>
                  <a:pt x="15" y="66"/>
                </a:cubicBezTo>
                <a:cubicBezTo>
                  <a:pt x="11" y="66"/>
                  <a:pt x="7" y="65"/>
                  <a:pt x="4" y="62"/>
                </a:cubicBezTo>
                <a:cubicBezTo>
                  <a:pt x="1" y="59"/>
                  <a:pt x="0" y="55"/>
                  <a:pt x="0" y="50"/>
                </a:cubicBezTo>
                <a:cubicBezTo>
                  <a:pt x="0" y="47"/>
                  <a:pt x="1" y="44"/>
                  <a:pt x="2" y="42"/>
                </a:cubicBezTo>
                <a:cubicBezTo>
                  <a:pt x="4" y="39"/>
                  <a:pt x="7" y="36"/>
                  <a:pt x="12" y="33"/>
                </a:cubicBezTo>
                <a:cubicBezTo>
                  <a:pt x="16" y="31"/>
                  <a:pt x="24" y="27"/>
                  <a:pt x="35" y="23"/>
                </a:cubicBezTo>
                <a:lnTo>
                  <a:pt x="35" y="21"/>
                </a:lnTo>
                <a:cubicBezTo>
                  <a:pt x="35" y="15"/>
                  <a:pt x="34" y="10"/>
                  <a:pt x="32" y="8"/>
                </a:cubicBezTo>
                <a:cubicBezTo>
                  <a:pt x="30" y="6"/>
                  <a:pt x="27" y="5"/>
                  <a:pt x="23" y="4"/>
                </a:cubicBezTo>
                <a:cubicBezTo>
                  <a:pt x="20" y="5"/>
                  <a:pt x="18" y="5"/>
                  <a:pt x="17" y="7"/>
                </a:cubicBezTo>
                <a:cubicBezTo>
                  <a:pt x="15" y="8"/>
                  <a:pt x="14" y="10"/>
                  <a:pt x="14" y="12"/>
                </a:cubicBezTo>
                <a:lnTo>
                  <a:pt x="14" y="16"/>
                </a:lnTo>
                <a:cubicBezTo>
                  <a:pt x="14" y="18"/>
                  <a:pt x="13" y="20"/>
                  <a:pt x="12" y="21"/>
                </a:cubicBezTo>
                <a:cubicBezTo>
                  <a:pt x="11" y="22"/>
                  <a:pt x="10" y="23"/>
                  <a:pt x="8" y="23"/>
                </a:cubicBezTo>
                <a:cubicBezTo>
                  <a:pt x="6" y="23"/>
                  <a:pt x="5" y="22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2" y="12"/>
                  <a:pt x="4" y="9"/>
                  <a:pt x="8" y="5"/>
                </a:cubicBezTo>
                <a:cubicBezTo>
                  <a:pt x="12" y="2"/>
                  <a:pt x="18" y="0"/>
                  <a:pt x="25" y="0"/>
                </a:cubicBezTo>
                <a:cubicBezTo>
                  <a:pt x="31" y="0"/>
                  <a:pt x="35" y="1"/>
                  <a:pt x="39" y="3"/>
                </a:cubicBezTo>
                <a:cubicBezTo>
                  <a:pt x="42" y="5"/>
                  <a:pt x="44" y="7"/>
                  <a:pt x="45" y="10"/>
                </a:cubicBezTo>
                <a:cubicBezTo>
                  <a:pt x="46" y="12"/>
                  <a:pt x="46" y="16"/>
                  <a:pt x="46" y="22"/>
                </a:cubicBezTo>
                <a:lnTo>
                  <a:pt x="46" y="43"/>
                </a:lnTo>
                <a:cubicBezTo>
                  <a:pt x="46" y="49"/>
                  <a:pt x="46" y="53"/>
                  <a:pt x="47" y="54"/>
                </a:cubicBezTo>
                <a:cubicBezTo>
                  <a:pt x="47" y="55"/>
                  <a:pt x="47" y="56"/>
                  <a:pt x="48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50" y="57"/>
                  <a:pt x="51" y="57"/>
                  <a:pt x="51" y="57"/>
                </a:cubicBezTo>
                <a:cubicBezTo>
                  <a:pt x="52" y="56"/>
                  <a:pt x="54" y="55"/>
                  <a:pt x="57" y="52"/>
                </a:cubicBezTo>
                <a:lnTo>
                  <a:pt x="57" y="56"/>
                </a:lnTo>
                <a:cubicBezTo>
                  <a:pt x="52" y="63"/>
                  <a:pt x="47" y="66"/>
                  <a:pt x="42" y="66"/>
                </a:cubicBezTo>
                <a:cubicBezTo>
                  <a:pt x="40" y="66"/>
                  <a:pt x="38" y="65"/>
                  <a:pt x="37" y="64"/>
                </a:cubicBezTo>
                <a:cubicBezTo>
                  <a:pt x="36" y="62"/>
                  <a:pt x="35" y="60"/>
                  <a:pt x="35" y="56"/>
                </a:cubicBezTo>
                <a:close/>
                <a:moveTo>
                  <a:pt x="35" y="51"/>
                </a:moveTo>
                <a:lnTo>
                  <a:pt x="35" y="27"/>
                </a:lnTo>
                <a:cubicBezTo>
                  <a:pt x="28" y="30"/>
                  <a:pt x="24" y="32"/>
                  <a:pt x="22" y="33"/>
                </a:cubicBezTo>
                <a:cubicBezTo>
                  <a:pt x="18" y="35"/>
                  <a:pt x="15" y="37"/>
                  <a:pt x="14" y="40"/>
                </a:cubicBezTo>
                <a:cubicBezTo>
                  <a:pt x="12" y="42"/>
                  <a:pt x="11" y="44"/>
                  <a:pt x="12" y="47"/>
                </a:cubicBezTo>
                <a:cubicBezTo>
                  <a:pt x="11" y="50"/>
                  <a:pt x="12" y="53"/>
                  <a:pt x="14" y="55"/>
                </a:cubicBezTo>
                <a:cubicBezTo>
                  <a:pt x="16" y="57"/>
                  <a:pt x="19" y="58"/>
                  <a:pt x="21" y="58"/>
                </a:cubicBezTo>
                <a:cubicBezTo>
                  <a:pt x="25" y="58"/>
                  <a:pt x="29" y="56"/>
                  <a:pt x="35" y="51"/>
                </a:cubicBezTo>
                <a:close/>
                <a:moveTo>
                  <a:pt x="35" y="51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4" name="Freeform 379">
            <a:extLst>
              <a:ext uri="{FF2B5EF4-FFF2-40B4-BE49-F238E27FC236}">
                <a16:creationId xmlns:a16="http://schemas.microsoft.com/office/drawing/2014/main" id="{55475DE4-138B-47AD-957A-9F08F875F0F5}"/>
              </a:ext>
            </a:extLst>
          </p:cNvPr>
          <p:cNvSpPr>
            <a:spLocks noEditPoints="1"/>
          </p:cNvSpPr>
          <p:nvPr/>
        </p:nvSpPr>
        <p:spPr bwMode="auto">
          <a:xfrm>
            <a:off x="4545936" y="2232880"/>
            <a:ext cx="109385" cy="151456"/>
          </a:xfrm>
          <a:custGeom>
            <a:avLst/>
            <a:gdLst>
              <a:gd name="T0" fmla="*/ 0 w 68"/>
              <a:gd name="T1" fmla="*/ 0 h 93"/>
              <a:gd name="T2" fmla="*/ 29 w 68"/>
              <a:gd name="T3" fmla="*/ 0 h 93"/>
              <a:gd name="T4" fmla="*/ 29 w 68"/>
              <a:gd name="T5" fmla="*/ 3 h 93"/>
              <a:gd name="T6" fmla="*/ 28 w 68"/>
              <a:gd name="T7" fmla="*/ 3 h 93"/>
              <a:gd name="T8" fmla="*/ 23 w 68"/>
              <a:gd name="T9" fmla="*/ 4 h 93"/>
              <a:gd name="T10" fmla="*/ 22 w 68"/>
              <a:gd name="T11" fmla="*/ 7 h 93"/>
              <a:gd name="T12" fmla="*/ 24 w 68"/>
              <a:gd name="T13" fmla="*/ 15 h 93"/>
              <a:gd name="T14" fmla="*/ 39 w 68"/>
              <a:gd name="T15" fmla="*/ 46 h 93"/>
              <a:gd name="T16" fmla="*/ 53 w 68"/>
              <a:gd name="T17" fmla="*/ 12 h 93"/>
              <a:gd name="T18" fmla="*/ 54 w 68"/>
              <a:gd name="T19" fmla="*/ 6 h 93"/>
              <a:gd name="T20" fmla="*/ 54 w 68"/>
              <a:gd name="T21" fmla="*/ 4 h 93"/>
              <a:gd name="T22" fmla="*/ 52 w 68"/>
              <a:gd name="T23" fmla="*/ 3 h 93"/>
              <a:gd name="T24" fmla="*/ 48 w 68"/>
              <a:gd name="T25" fmla="*/ 3 h 93"/>
              <a:gd name="T26" fmla="*/ 48 w 68"/>
              <a:gd name="T27" fmla="*/ 0 h 93"/>
              <a:gd name="T28" fmla="*/ 68 w 68"/>
              <a:gd name="T29" fmla="*/ 0 h 93"/>
              <a:gd name="T30" fmla="*/ 68 w 68"/>
              <a:gd name="T31" fmla="*/ 3 h 93"/>
              <a:gd name="T32" fmla="*/ 65 w 68"/>
              <a:gd name="T33" fmla="*/ 4 h 93"/>
              <a:gd name="T34" fmla="*/ 62 w 68"/>
              <a:gd name="T35" fmla="*/ 7 h 93"/>
              <a:gd name="T36" fmla="*/ 59 w 68"/>
              <a:gd name="T37" fmla="*/ 12 h 93"/>
              <a:gd name="T38" fmla="*/ 34 w 68"/>
              <a:gd name="T39" fmla="*/ 75 h 93"/>
              <a:gd name="T40" fmla="*/ 24 w 68"/>
              <a:gd name="T41" fmla="*/ 88 h 93"/>
              <a:gd name="T42" fmla="*/ 13 w 68"/>
              <a:gd name="T43" fmla="*/ 93 h 93"/>
              <a:gd name="T44" fmla="*/ 6 w 68"/>
              <a:gd name="T45" fmla="*/ 91 h 93"/>
              <a:gd name="T46" fmla="*/ 3 w 68"/>
              <a:gd name="T47" fmla="*/ 85 h 93"/>
              <a:gd name="T48" fmla="*/ 5 w 68"/>
              <a:gd name="T49" fmla="*/ 81 h 93"/>
              <a:gd name="T50" fmla="*/ 10 w 68"/>
              <a:gd name="T51" fmla="*/ 79 h 93"/>
              <a:gd name="T52" fmla="*/ 16 w 68"/>
              <a:gd name="T53" fmla="*/ 80 h 93"/>
              <a:gd name="T54" fmla="*/ 20 w 68"/>
              <a:gd name="T55" fmla="*/ 82 h 93"/>
              <a:gd name="T56" fmla="*/ 24 w 68"/>
              <a:gd name="T57" fmla="*/ 79 h 93"/>
              <a:gd name="T58" fmla="*/ 29 w 68"/>
              <a:gd name="T59" fmla="*/ 71 h 93"/>
              <a:gd name="T60" fmla="*/ 34 w 68"/>
              <a:gd name="T61" fmla="*/ 60 h 93"/>
              <a:gd name="T62" fmla="*/ 11 w 68"/>
              <a:gd name="T63" fmla="*/ 13 h 93"/>
              <a:gd name="T64" fmla="*/ 8 w 68"/>
              <a:gd name="T65" fmla="*/ 8 h 93"/>
              <a:gd name="T66" fmla="*/ 5 w 68"/>
              <a:gd name="T67" fmla="*/ 5 h 93"/>
              <a:gd name="T68" fmla="*/ 0 w 68"/>
              <a:gd name="T69" fmla="*/ 3 h 93"/>
              <a:gd name="T70" fmla="*/ 0 w 68"/>
              <a:gd name="T71" fmla="*/ 0 h 93"/>
              <a:gd name="T72" fmla="*/ 0 w 68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" h="93">
                <a:moveTo>
                  <a:pt x="0" y="0"/>
                </a:moveTo>
                <a:lnTo>
                  <a:pt x="29" y="0"/>
                </a:lnTo>
                <a:lnTo>
                  <a:pt x="29" y="3"/>
                </a:lnTo>
                <a:lnTo>
                  <a:pt x="28" y="3"/>
                </a:lnTo>
                <a:cubicBezTo>
                  <a:pt x="26" y="3"/>
                  <a:pt x="24" y="3"/>
                  <a:pt x="23" y="4"/>
                </a:cubicBezTo>
                <a:cubicBezTo>
                  <a:pt x="22" y="5"/>
                  <a:pt x="22" y="6"/>
                  <a:pt x="22" y="7"/>
                </a:cubicBezTo>
                <a:cubicBezTo>
                  <a:pt x="22" y="9"/>
                  <a:pt x="22" y="12"/>
                  <a:pt x="24" y="15"/>
                </a:cubicBezTo>
                <a:lnTo>
                  <a:pt x="39" y="46"/>
                </a:lnTo>
                <a:lnTo>
                  <a:pt x="53" y="12"/>
                </a:lnTo>
                <a:cubicBezTo>
                  <a:pt x="54" y="10"/>
                  <a:pt x="54" y="8"/>
                  <a:pt x="54" y="6"/>
                </a:cubicBezTo>
                <a:cubicBezTo>
                  <a:pt x="54" y="5"/>
                  <a:pt x="54" y="5"/>
                  <a:pt x="54" y="4"/>
                </a:cubicBezTo>
                <a:cubicBezTo>
                  <a:pt x="53" y="4"/>
                  <a:pt x="53" y="3"/>
                  <a:pt x="52" y="3"/>
                </a:cubicBezTo>
                <a:cubicBezTo>
                  <a:pt x="51" y="3"/>
                  <a:pt x="50" y="3"/>
                  <a:pt x="48" y="3"/>
                </a:cubicBezTo>
                <a:lnTo>
                  <a:pt x="48" y="0"/>
                </a:lnTo>
                <a:lnTo>
                  <a:pt x="68" y="0"/>
                </a:lnTo>
                <a:lnTo>
                  <a:pt x="68" y="3"/>
                </a:lnTo>
                <a:cubicBezTo>
                  <a:pt x="67" y="3"/>
                  <a:pt x="65" y="3"/>
                  <a:pt x="65" y="4"/>
                </a:cubicBezTo>
                <a:cubicBezTo>
                  <a:pt x="64" y="4"/>
                  <a:pt x="63" y="5"/>
                  <a:pt x="62" y="7"/>
                </a:cubicBezTo>
                <a:cubicBezTo>
                  <a:pt x="61" y="8"/>
                  <a:pt x="60" y="9"/>
                  <a:pt x="59" y="12"/>
                </a:cubicBezTo>
                <a:lnTo>
                  <a:pt x="34" y="75"/>
                </a:lnTo>
                <a:cubicBezTo>
                  <a:pt x="31" y="81"/>
                  <a:pt x="28" y="85"/>
                  <a:pt x="24" y="88"/>
                </a:cubicBezTo>
                <a:cubicBezTo>
                  <a:pt x="20" y="91"/>
                  <a:pt x="16" y="93"/>
                  <a:pt x="13" y="93"/>
                </a:cubicBezTo>
                <a:cubicBezTo>
                  <a:pt x="10" y="93"/>
                  <a:pt x="8" y="92"/>
                  <a:pt x="6" y="91"/>
                </a:cubicBezTo>
                <a:cubicBezTo>
                  <a:pt x="4" y="89"/>
                  <a:pt x="3" y="87"/>
                  <a:pt x="3" y="85"/>
                </a:cubicBezTo>
                <a:cubicBezTo>
                  <a:pt x="3" y="83"/>
                  <a:pt x="4" y="82"/>
                  <a:pt x="5" y="81"/>
                </a:cubicBezTo>
                <a:cubicBezTo>
                  <a:pt x="6" y="80"/>
                  <a:pt x="8" y="79"/>
                  <a:pt x="10" y="79"/>
                </a:cubicBezTo>
                <a:cubicBezTo>
                  <a:pt x="12" y="79"/>
                  <a:pt x="14" y="79"/>
                  <a:pt x="16" y="80"/>
                </a:cubicBezTo>
                <a:cubicBezTo>
                  <a:pt x="18" y="81"/>
                  <a:pt x="19" y="82"/>
                  <a:pt x="20" y="82"/>
                </a:cubicBezTo>
                <a:cubicBezTo>
                  <a:pt x="21" y="82"/>
                  <a:pt x="23" y="81"/>
                  <a:pt x="24" y="79"/>
                </a:cubicBezTo>
                <a:cubicBezTo>
                  <a:pt x="26" y="78"/>
                  <a:pt x="28" y="75"/>
                  <a:pt x="29" y="71"/>
                </a:cubicBezTo>
                <a:lnTo>
                  <a:pt x="34" y="60"/>
                </a:lnTo>
                <a:lnTo>
                  <a:pt x="11" y="13"/>
                </a:lnTo>
                <a:cubicBezTo>
                  <a:pt x="10" y="12"/>
                  <a:pt x="9" y="10"/>
                  <a:pt x="8" y="8"/>
                </a:cubicBezTo>
                <a:cubicBezTo>
                  <a:pt x="7" y="6"/>
                  <a:pt x="6" y="5"/>
                  <a:pt x="5" y="5"/>
                </a:cubicBezTo>
                <a:cubicBezTo>
                  <a:pt x="4" y="4"/>
                  <a:pt x="2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5" name="Freeform 380">
            <a:extLst>
              <a:ext uri="{FF2B5EF4-FFF2-40B4-BE49-F238E27FC236}">
                <a16:creationId xmlns:a16="http://schemas.microsoft.com/office/drawing/2014/main" id="{18F4D255-F0EE-4FB4-8EE7-A46C4537E026}"/>
              </a:ext>
            </a:extLst>
          </p:cNvPr>
          <p:cNvSpPr>
            <a:spLocks noEditPoints="1"/>
          </p:cNvSpPr>
          <p:nvPr/>
        </p:nvSpPr>
        <p:spPr bwMode="auto">
          <a:xfrm>
            <a:off x="8705368" y="2405372"/>
            <a:ext cx="99568" cy="157066"/>
          </a:xfrm>
          <a:custGeom>
            <a:avLst/>
            <a:gdLst>
              <a:gd name="T0" fmla="*/ 55 w 61"/>
              <a:gd name="T1" fmla="*/ 0 h 97"/>
              <a:gd name="T2" fmla="*/ 55 w 61"/>
              <a:gd name="T3" fmla="*/ 32 h 97"/>
              <a:gd name="T4" fmla="*/ 53 w 61"/>
              <a:gd name="T5" fmla="*/ 32 h 97"/>
              <a:gd name="T6" fmla="*/ 48 w 61"/>
              <a:gd name="T7" fmla="*/ 17 h 97"/>
              <a:gd name="T8" fmla="*/ 39 w 61"/>
              <a:gd name="T9" fmla="*/ 9 h 97"/>
              <a:gd name="T10" fmla="*/ 27 w 61"/>
              <a:gd name="T11" fmla="*/ 6 h 97"/>
              <a:gd name="T12" fmla="*/ 15 w 61"/>
              <a:gd name="T13" fmla="*/ 10 h 97"/>
              <a:gd name="T14" fmla="*/ 11 w 61"/>
              <a:gd name="T15" fmla="*/ 20 h 97"/>
              <a:gd name="T16" fmla="*/ 14 w 61"/>
              <a:gd name="T17" fmla="*/ 28 h 97"/>
              <a:gd name="T18" fmla="*/ 34 w 61"/>
              <a:gd name="T19" fmla="*/ 41 h 97"/>
              <a:gd name="T20" fmla="*/ 52 w 61"/>
              <a:gd name="T21" fmla="*/ 52 h 97"/>
              <a:gd name="T22" fmla="*/ 59 w 61"/>
              <a:gd name="T23" fmla="*/ 61 h 97"/>
              <a:gd name="T24" fmla="*/ 61 w 61"/>
              <a:gd name="T25" fmla="*/ 71 h 97"/>
              <a:gd name="T26" fmla="*/ 53 w 61"/>
              <a:gd name="T27" fmla="*/ 89 h 97"/>
              <a:gd name="T28" fmla="*/ 32 w 61"/>
              <a:gd name="T29" fmla="*/ 97 h 97"/>
              <a:gd name="T30" fmla="*/ 25 w 61"/>
              <a:gd name="T31" fmla="*/ 96 h 97"/>
              <a:gd name="T32" fmla="*/ 16 w 61"/>
              <a:gd name="T33" fmla="*/ 94 h 97"/>
              <a:gd name="T34" fmla="*/ 7 w 61"/>
              <a:gd name="T35" fmla="*/ 92 h 97"/>
              <a:gd name="T36" fmla="*/ 5 w 61"/>
              <a:gd name="T37" fmla="*/ 93 h 97"/>
              <a:gd name="T38" fmla="*/ 3 w 61"/>
              <a:gd name="T39" fmla="*/ 97 h 97"/>
              <a:gd name="T40" fmla="*/ 1 w 61"/>
              <a:gd name="T41" fmla="*/ 97 h 97"/>
              <a:gd name="T42" fmla="*/ 1 w 61"/>
              <a:gd name="T43" fmla="*/ 65 h 97"/>
              <a:gd name="T44" fmla="*/ 3 w 61"/>
              <a:gd name="T45" fmla="*/ 65 h 97"/>
              <a:gd name="T46" fmla="*/ 8 w 61"/>
              <a:gd name="T47" fmla="*/ 80 h 97"/>
              <a:gd name="T48" fmla="*/ 17 w 61"/>
              <a:gd name="T49" fmla="*/ 88 h 97"/>
              <a:gd name="T50" fmla="*/ 31 w 61"/>
              <a:gd name="T51" fmla="*/ 92 h 97"/>
              <a:gd name="T52" fmla="*/ 44 w 61"/>
              <a:gd name="T53" fmla="*/ 87 h 97"/>
              <a:gd name="T54" fmla="*/ 49 w 61"/>
              <a:gd name="T55" fmla="*/ 77 h 97"/>
              <a:gd name="T56" fmla="*/ 47 w 61"/>
              <a:gd name="T57" fmla="*/ 70 h 97"/>
              <a:gd name="T58" fmla="*/ 42 w 61"/>
              <a:gd name="T59" fmla="*/ 63 h 97"/>
              <a:gd name="T60" fmla="*/ 27 w 61"/>
              <a:gd name="T61" fmla="*/ 54 h 97"/>
              <a:gd name="T62" fmla="*/ 10 w 61"/>
              <a:gd name="T63" fmla="*/ 44 h 97"/>
              <a:gd name="T64" fmla="*/ 2 w 61"/>
              <a:gd name="T65" fmla="*/ 35 h 97"/>
              <a:gd name="T66" fmla="*/ 0 w 61"/>
              <a:gd name="T67" fmla="*/ 25 h 97"/>
              <a:gd name="T68" fmla="*/ 7 w 61"/>
              <a:gd name="T69" fmla="*/ 7 h 97"/>
              <a:gd name="T70" fmla="*/ 27 w 61"/>
              <a:gd name="T71" fmla="*/ 0 h 97"/>
              <a:gd name="T72" fmla="*/ 43 w 61"/>
              <a:gd name="T73" fmla="*/ 4 h 97"/>
              <a:gd name="T74" fmla="*/ 48 w 61"/>
              <a:gd name="T75" fmla="*/ 5 h 97"/>
              <a:gd name="T76" fmla="*/ 51 w 61"/>
              <a:gd name="T77" fmla="*/ 4 h 97"/>
              <a:gd name="T78" fmla="*/ 53 w 61"/>
              <a:gd name="T79" fmla="*/ 0 h 97"/>
              <a:gd name="T80" fmla="*/ 55 w 61"/>
              <a:gd name="T81" fmla="*/ 0 h 97"/>
              <a:gd name="T82" fmla="*/ 55 w 61"/>
              <a:gd name="T8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97">
                <a:moveTo>
                  <a:pt x="55" y="0"/>
                </a:moveTo>
                <a:lnTo>
                  <a:pt x="55" y="32"/>
                </a:lnTo>
                <a:lnTo>
                  <a:pt x="53" y="32"/>
                </a:lnTo>
                <a:cubicBezTo>
                  <a:pt x="52" y="26"/>
                  <a:pt x="50" y="21"/>
                  <a:pt x="48" y="17"/>
                </a:cubicBezTo>
                <a:cubicBezTo>
                  <a:pt x="46" y="14"/>
                  <a:pt x="43" y="11"/>
                  <a:pt x="39" y="9"/>
                </a:cubicBezTo>
                <a:cubicBezTo>
                  <a:pt x="35" y="7"/>
                  <a:pt x="31" y="6"/>
                  <a:pt x="27" y="6"/>
                </a:cubicBezTo>
                <a:cubicBezTo>
                  <a:pt x="22" y="6"/>
                  <a:pt x="18" y="7"/>
                  <a:pt x="15" y="10"/>
                </a:cubicBezTo>
                <a:cubicBezTo>
                  <a:pt x="12" y="13"/>
                  <a:pt x="11" y="16"/>
                  <a:pt x="11" y="20"/>
                </a:cubicBezTo>
                <a:cubicBezTo>
                  <a:pt x="11" y="23"/>
                  <a:pt x="12" y="25"/>
                  <a:pt x="14" y="28"/>
                </a:cubicBezTo>
                <a:cubicBezTo>
                  <a:pt x="16" y="31"/>
                  <a:pt x="23" y="35"/>
                  <a:pt x="34" y="41"/>
                </a:cubicBezTo>
                <a:cubicBezTo>
                  <a:pt x="42" y="46"/>
                  <a:pt x="48" y="49"/>
                  <a:pt x="52" y="52"/>
                </a:cubicBezTo>
                <a:cubicBezTo>
                  <a:pt x="55" y="54"/>
                  <a:pt x="57" y="57"/>
                  <a:pt x="59" y="61"/>
                </a:cubicBezTo>
                <a:cubicBezTo>
                  <a:pt x="61" y="64"/>
                  <a:pt x="61" y="68"/>
                  <a:pt x="61" y="71"/>
                </a:cubicBezTo>
                <a:cubicBezTo>
                  <a:pt x="61" y="78"/>
                  <a:pt x="59" y="84"/>
                  <a:pt x="53" y="89"/>
                </a:cubicBezTo>
                <a:cubicBezTo>
                  <a:pt x="48" y="95"/>
                  <a:pt x="41" y="97"/>
                  <a:pt x="32" y="97"/>
                </a:cubicBezTo>
                <a:cubicBezTo>
                  <a:pt x="29" y="97"/>
                  <a:pt x="27" y="97"/>
                  <a:pt x="25" y="96"/>
                </a:cubicBezTo>
                <a:cubicBezTo>
                  <a:pt x="23" y="96"/>
                  <a:pt x="20" y="95"/>
                  <a:pt x="16" y="94"/>
                </a:cubicBezTo>
                <a:cubicBezTo>
                  <a:pt x="11" y="93"/>
                  <a:pt x="9" y="92"/>
                  <a:pt x="7" y="92"/>
                </a:cubicBezTo>
                <a:cubicBezTo>
                  <a:pt x="6" y="92"/>
                  <a:pt x="5" y="92"/>
                  <a:pt x="5" y="93"/>
                </a:cubicBezTo>
                <a:cubicBezTo>
                  <a:pt x="4" y="94"/>
                  <a:pt x="4" y="95"/>
                  <a:pt x="3" y="97"/>
                </a:cubicBezTo>
                <a:lnTo>
                  <a:pt x="1" y="97"/>
                </a:lnTo>
                <a:lnTo>
                  <a:pt x="1" y="65"/>
                </a:lnTo>
                <a:lnTo>
                  <a:pt x="3" y="65"/>
                </a:lnTo>
                <a:cubicBezTo>
                  <a:pt x="4" y="72"/>
                  <a:pt x="6" y="77"/>
                  <a:pt x="8" y="80"/>
                </a:cubicBezTo>
                <a:cubicBezTo>
                  <a:pt x="10" y="84"/>
                  <a:pt x="13" y="86"/>
                  <a:pt x="17" y="88"/>
                </a:cubicBezTo>
                <a:cubicBezTo>
                  <a:pt x="21" y="91"/>
                  <a:pt x="26" y="92"/>
                  <a:pt x="31" y="92"/>
                </a:cubicBezTo>
                <a:cubicBezTo>
                  <a:pt x="36" y="92"/>
                  <a:pt x="41" y="90"/>
                  <a:pt x="44" y="87"/>
                </a:cubicBezTo>
                <a:cubicBezTo>
                  <a:pt x="48" y="84"/>
                  <a:pt x="49" y="81"/>
                  <a:pt x="49" y="77"/>
                </a:cubicBezTo>
                <a:cubicBezTo>
                  <a:pt x="49" y="74"/>
                  <a:pt x="49" y="72"/>
                  <a:pt x="47" y="70"/>
                </a:cubicBezTo>
                <a:cubicBezTo>
                  <a:pt x="46" y="67"/>
                  <a:pt x="44" y="65"/>
                  <a:pt x="42" y="63"/>
                </a:cubicBezTo>
                <a:cubicBezTo>
                  <a:pt x="40" y="62"/>
                  <a:pt x="35" y="59"/>
                  <a:pt x="27" y="54"/>
                </a:cubicBezTo>
                <a:cubicBezTo>
                  <a:pt x="19" y="50"/>
                  <a:pt x="13" y="47"/>
                  <a:pt x="10" y="44"/>
                </a:cubicBezTo>
                <a:cubicBezTo>
                  <a:pt x="7" y="41"/>
                  <a:pt x="4" y="38"/>
                  <a:pt x="2" y="35"/>
                </a:cubicBezTo>
                <a:cubicBezTo>
                  <a:pt x="1" y="32"/>
                  <a:pt x="0" y="28"/>
                  <a:pt x="0" y="25"/>
                </a:cubicBezTo>
                <a:cubicBezTo>
                  <a:pt x="0" y="18"/>
                  <a:pt x="2" y="12"/>
                  <a:pt x="7" y="7"/>
                </a:cubicBezTo>
                <a:cubicBezTo>
                  <a:pt x="13" y="3"/>
                  <a:pt x="19" y="0"/>
                  <a:pt x="27" y="0"/>
                </a:cubicBezTo>
                <a:cubicBezTo>
                  <a:pt x="32" y="0"/>
                  <a:pt x="37" y="1"/>
                  <a:pt x="43" y="4"/>
                </a:cubicBezTo>
                <a:cubicBezTo>
                  <a:pt x="45" y="5"/>
                  <a:pt x="47" y="5"/>
                  <a:pt x="48" y="5"/>
                </a:cubicBezTo>
                <a:cubicBezTo>
                  <a:pt x="49" y="5"/>
                  <a:pt x="50" y="5"/>
                  <a:pt x="51" y="4"/>
                </a:cubicBezTo>
                <a:cubicBezTo>
                  <a:pt x="52" y="4"/>
                  <a:pt x="52" y="2"/>
                  <a:pt x="53" y="0"/>
                </a:cubicBezTo>
                <a:lnTo>
                  <a:pt x="55" y="0"/>
                </a:lnTo>
                <a:close/>
                <a:moveTo>
                  <a:pt x="55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6" name="Freeform 381">
            <a:extLst>
              <a:ext uri="{FF2B5EF4-FFF2-40B4-BE49-F238E27FC236}">
                <a16:creationId xmlns:a16="http://schemas.microsoft.com/office/drawing/2014/main" id="{199F70E4-65D4-4282-84F6-043C4833D1B4}"/>
              </a:ext>
            </a:extLst>
          </p:cNvPr>
          <p:cNvSpPr>
            <a:spLocks noEditPoints="1"/>
          </p:cNvSpPr>
          <p:nvPr/>
        </p:nvSpPr>
        <p:spPr bwMode="auto">
          <a:xfrm>
            <a:off x="8820362" y="2457259"/>
            <a:ext cx="161273" cy="105178"/>
          </a:xfrm>
          <a:custGeom>
            <a:avLst/>
            <a:gdLst>
              <a:gd name="T0" fmla="*/ 0 w 99"/>
              <a:gd name="T1" fmla="*/ 0 h 65"/>
              <a:gd name="T2" fmla="*/ 26 w 99"/>
              <a:gd name="T3" fmla="*/ 0 h 65"/>
              <a:gd name="T4" fmla="*/ 26 w 99"/>
              <a:gd name="T5" fmla="*/ 3 h 65"/>
              <a:gd name="T6" fmla="*/ 21 w 99"/>
              <a:gd name="T7" fmla="*/ 4 h 65"/>
              <a:gd name="T8" fmla="*/ 20 w 99"/>
              <a:gd name="T9" fmla="*/ 7 h 65"/>
              <a:gd name="T10" fmla="*/ 21 w 99"/>
              <a:gd name="T11" fmla="*/ 12 h 65"/>
              <a:gd name="T12" fmla="*/ 35 w 99"/>
              <a:gd name="T13" fmla="*/ 48 h 65"/>
              <a:gd name="T14" fmla="*/ 48 w 99"/>
              <a:gd name="T15" fmla="*/ 19 h 65"/>
              <a:gd name="T16" fmla="*/ 45 w 99"/>
              <a:gd name="T17" fmla="*/ 10 h 65"/>
              <a:gd name="T18" fmla="*/ 40 w 99"/>
              <a:gd name="T19" fmla="*/ 4 h 65"/>
              <a:gd name="T20" fmla="*/ 35 w 99"/>
              <a:gd name="T21" fmla="*/ 3 h 65"/>
              <a:gd name="T22" fmla="*/ 35 w 99"/>
              <a:gd name="T23" fmla="*/ 0 h 65"/>
              <a:gd name="T24" fmla="*/ 65 w 99"/>
              <a:gd name="T25" fmla="*/ 0 h 65"/>
              <a:gd name="T26" fmla="*/ 65 w 99"/>
              <a:gd name="T27" fmla="*/ 3 h 65"/>
              <a:gd name="T28" fmla="*/ 58 w 99"/>
              <a:gd name="T29" fmla="*/ 5 h 65"/>
              <a:gd name="T30" fmla="*/ 56 w 99"/>
              <a:gd name="T31" fmla="*/ 8 h 65"/>
              <a:gd name="T32" fmla="*/ 57 w 99"/>
              <a:gd name="T33" fmla="*/ 11 h 65"/>
              <a:gd name="T34" fmla="*/ 71 w 99"/>
              <a:gd name="T35" fmla="*/ 47 h 65"/>
              <a:gd name="T36" fmla="*/ 84 w 99"/>
              <a:gd name="T37" fmla="*/ 12 h 65"/>
              <a:gd name="T38" fmla="*/ 86 w 99"/>
              <a:gd name="T39" fmla="*/ 6 h 65"/>
              <a:gd name="T40" fmla="*/ 84 w 99"/>
              <a:gd name="T41" fmla="*/ 4 h 65"/>
              <a:gd name="T42" fmla="*/ 79 w 99"/>
              <a:gd name="T43" fmla="*/ 3 h 65"/>
              <a:gd name="T44" fmla="*/ 79 w 99"/>
              <a:gd name="T45" fmla="*/ 0 h 65"/>
              <a:gd name="T46" fmla="*/ 99 w 99"/>
              <a:gd name="T47" fmla="*/ 0 h 65"/>
              <a:gd name="T48" fmla="*/ 99 w 99"/>
              <a:gd name="T49" fmla="*/ 3 h 65"/>
              <a:gd name="T50" fmla="*/ 90 w 99"/>
              <a:gd name="T51" fmla="*/ 11 h 65"/>
              <a:gd name="T52" fmla="*/ 69 w 99"/>
              <a:gd name="T53" fmla="*/ 65 h 65"/>
              <a:gd name="T54" fmla="*/ 66 w 99"/>
              <a:gd name="T55" fmla="*/ 65 h 65"/>
              <a:gd name="T56" fmla="*/ 51 w 99"/>
              <a:gd name="T57" fmla="*/ 25 h 65"/>
              <a:gd name="T58" fmla="*/ 32 w 99"/>
              <a:gd name="T59" fmla="*/ 65 h 65"/>
              <a:gd name="T60" fmla="*/ 30 w 99"/>
              <a:gd name="T61" fmla="*/ 65 h 65"/>
              <a:gd name="T62" fmla="*/ 10 w 99"/>
              <a:gd name="T63" fmla="*/ 12 h 65"/>
              <a:gd name="T64" fmla="*/ 6 w 99"/>
              <a:gd name="T65" fmla="*/ 6 h 65"/>
              <a:gd name="T66" fmla="*/ 0 w 99"/>
              <a:gd name="T67" fmla="*/ 3 h 65"/>
              <a:gd name="T68" fmla="*/ 0 w 99"/>
              <a:gd name="T69" fmla="*/ 0 h 65"/>
              <a:gd name="T70" fmla="*/ 0 w 99"/>
              <a:gd name="T7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26" y="0"/>
                </a:lnTo>
                <a:lnTo>
                  <a:pt x="26" y="3"/>
                </a:lnTo>
                <a:cubicBezTo>
                  <a:pt x="24" y="3"/>
                  <a:pt x="22" y="3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20" y="8"/>
                  <a:pt x="21" y="10"/>
                  <a:pt x="21" y="12"/>
                </a:cubicBezTo>
                <a:lnTo>
                  <a:pt x="35" y="48"/>
                </a:lnTo>
                <a:lnTo>
                  <a:pt x="48" y="19"/>
                </a:lnTo>
                <a:lnTo>
                  <a:pt x="45" y="10"/>
                </a:lnTo>
                <a:cubicBezTo>
                  <a:pt x="44" y="7"/>
                  <a:pt x="42" y="5"/>
                  <a:pt x="40" y="4"/>
                </a:cubicBezTo>
                <a:cubicBezTo>
                  <a:pt x="39" y="3"/>
                  <a:pt x="37" y="3"/>
                  <a:pt x="35" y="3"/>
                </a:cubicBezTo>
                <a:lnTo>
                  <a:pt x="35" y="0"/>
                </a:lnTo>
                <a:lnTo>
                  <a:pt x="65" y="0"/>
                </a:lnTo>
                <a:lnTo>
                  <a:pt x="65" y="3"/>
                </a:lnTo>
                <a:cubicBezTo>
                  <a:pt x="61" y="3"/>
                  <a:pt x="59" y="4"/>
                  <a:pt x="58" y="5"/>
                </a:cubicBezTo>
                <a:cubicBezTo>
                  <a:pt x="57" y="5"/>
                  <a:pt x="56" y="7"/>
                  <a:pt x="56" y="8"/>
                </a:cubicBezTo>
                <a:cubicBezTo>
                  <a:pt x="56" y="9"/>
                  <a:pt x="56" y="10"/>
                  <a:pt x="57" y="11"/>
                </a:cubicBezTo>
                <a:lnTo>
                  <a:pt x="71" y="47"/>
                </a:lnTo>
                <a:lnTo>
                  <a:pt x="84" y="12"/>
                </a:lnTo>
                <a:cubicBezTo>
                  <a:pt x="85" y="10"/>
                  <a:pt x="85" y="8"/>
                  <a:pt x="86" y="6"/>
                </a:cubicBezTo>
                <a:cubicBezTo>
                  <a:pt x="85" y="6"/>
                  <a:pt x="85" y="5"/>
                  <a:pt x="84" y="4"/>
                </a:cubicBezTo>
                <a:cubicBezTo>
                  <a:pt x="83" y="3"/>
                  <a:pt x="82" y="3"/>
                  <a:pt x="79" y="3"/>
                </a:cubicBezTo>
                <a:lnTo>
                  <a:pt x="79" y="0"/>
                </a:lnTo>
                <a:lnTo>
                  <a:pt x="99" y="0"/>
                </a:lnTo>
                <a:lnTo>
                  <a:pt x="99" y="3"/>
                </a:lnTo>
                <a:cubicBezTo>
                  <a:pt x="95" y="3"/>
                  <a:pt x="92" y="6"/>
                  <a:pt x="90" y="11"/>
                </a:cubicBezTo>
                <a:lnTo>
                  <a:pt x="69" y="65"/>
                </a:lnTo>
                <a:lnTo>
                  <a:pt x="66" y="65"/>
                </a:lnTo>
                <a:lnTo>
                  <a:pt x="51" y="25"/>
                </a:lnTo>
                <a:lnTo>
                  <a:pt x="32" y="65"/>
                </a:lnTo>
                <a:lnTo>
                  <a:pt x="30" y="65"/>
                </a:lnTo>
                <a:lnTo>
                  <a:pt x="10" y="12"/>
                </a:lnTo>
                <a:cubicBezTo>
                  <a:pt x="8" y="9"/>
                  <a:pt x="7" y="7"/>
                  <a:pt x="6" y="6"/>
                </a:cubicBezTo>
                <a:cubicBezTo>
                  <a:pt x="5" y="4"/>
                  <a:pt x="3" y="3"/>
                  <a:pt x="0" y="3"/>
                </a:cubicBezTo>
                <a:lnTo>
                  <a:pt x="0" y="0"/>
                </a:lnTo>
                <a:close/>
                <a:moveTo>
                  <a:pt x="0" y="0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7" name="Freeform 382">
            <a:extLst>
              <a:ext uri="{FF2B5EF4-FFF2-40B4-BE49-F238E27FC236}">
                <a16:creationId xmlns:a16="http://schemas.microsoft.com/office/drawing/2014/main" id="{076620D4-CB3A-4492-9D8D-49264BF7D598}"/>
              </a:ext>
            </a:extLst>
          </p:cNvPr>
          <p:cNvSpPr>
            <a:spLocks noEditPoints="1"/>
          </p:cNvSpPr>
          <p:nvPr/>
        </p:nvSpPr>
        <p:spPr bwMode="auto">
          <a:xfrm>
            <a:off x="8990049" y="2454455"/>
            <a:ext cx="86947" cy="107983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8 h 67"/>
              <a:gd name="T4" fmla="*/ 33 w 53"/>
              <a:gd name="T5" fmla="*/ 56 h 67"/>
              <a:gd name="T6" fmla="*/ 43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5 w 53"/>
              <a:gd name="T13" fmla="*/ 59 h 67"/>
              <a:gd name="T14" fmla="*/ 28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8 w 53"/>
              <a:gd name="T21" fmla="*/ 9 h 67"/>
              <a:gd name="T22" fmla="*/ 29 w 53"/>
              <a:gd name="T23" fmla="*/ 0 h 67"/>
              <a:gd name="T24" fmla="*/ 46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7 w 53"/>
              <a:gd name="T35" fmla="*/ 13 h 67"/>
              <a:gd name="T36" fmla="*/ 32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3"/>
                  <a:pt x="17" y="48"/>
                </a:cubicBezTo>
                <a:cubicBezTo>
                  <a:pt x="21" y="53"/>
                  <a:pt x="27" y="56"/>
                  <a:pt x="33" y="56"/>
                </a:cubicBezTo>
                <a:cubicBezTo>
                  <a:pt x="37" y="56"/>
                  <a:pt x="40" y="55"/>
                  <a:pt x="43" y="52"/>
                </a:cubicBezTo>
                <a:cubicBezTo>
                  <a:pt x="46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49" y="54"/>
                  <a:pt x="45" y="59"/>
                </a:cubicBezTo>
                <a:cubicBezTo>
                  <a:pt x="40" y="64"/>
                  <a:pt x="34" y="67"/>
                  <a:pt x="28" y="67"/>
                </a:cubicBezTo>
                <a:cubicBezTo>
                  <a:pt x="20" y="67"/>
                  <a:pt x="14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6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7" y="13"/>
                </a:cubicBezTo>
                <a:cubicBezTo>
                  <a:pt x="36" y="11"/>
                  <a:pt x="35" y="9"/>
                  <a:pt x="32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2" y="5"/>
                  <a:pt x="18" y="7"/>
                  <a:pt x="15" y="10"/>
                </a:cubicBezTo>
                <a:cubicBezTo>
                  <a:pt x="12" y="13"/>
                  <a:pt x="10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8" name="Freeform 383">
            <a:extLst>
              <a:ext uri="{FF2B5EF4-FFF2-40B4-BE49-F238E27FC236}">
                <a16:creationId xmlns:a16="http://schemas.microsoft.com/office/drawing/2014/main" id="{5EDDBAE2-3EC7-4EE2-8E80-DE5FFC143C1F}"/>
              </a:ext>
            </a:extLst>
          </p:cNvPr>
          <p:cNvSpPr>
            <a:spLocks noEditPoints="1"/>
          </p:cNvSpPr>
          <p:nvPr/>
        </p:nvSpPr>
        <p:spPr bwMode="auto">
          <a:xfrm>
            <a:off x="9091019" y="2401165"/>
            <a:ext cx="106580" cy="161273"/>
          </a:xfrm>
          <a:custGeom>
            <a:avLst/>
            <a:gdLst>
              <a:gd name="T0" fmla="*/ 44 w 65"/>
              <a:gd name="T1" fmla="*/ 90 h 99"/>
              <a:gd name="T2" fmla="*/ 35 w 65"/>
              <a:gd name="T3" fmla="*/ 97 h 99"/>
              <a:gd name="T4" fmla="*/ 25 w 65"/>
              <a:gd name="T5" fmla="*/ 99 h 99"/>
              <a:gd name="T6" fmla="*/ 7 w 65"/>
              <a:gd name="T7" fmla="*/ 90 h 99"/>
              <a:gd name="T8" fmla="*/ 0 w 65"/>
              <a:gd name="T9" fmla="*/ 68 h 99"/>
              <a:gd name="T10" fmla="*/ 8 w 65"/>
              <a:gd name="T11" fmla="*/ 44 h 99"/>
              <a:gd name="T12" fmla="*/ 30 w 65"/>
              <a:gd name="T13" fmla="*/ 32 h 99"/>
              <a:gd name="T14" fmla="*/ 44 w 65"/>
              <a:gd name="T15" fmla="*/ 38 h 99"/>
              <a:gd name="T16" fmla="*/ 44 w 65"/>
              <a:gd name="T17" fmla="*/ 26 h 99"/>
              <a:gd name="T18" fmla="*/ 43 w 65"/>
              <a:gd name="T19" fmla="*/ 13 h 99"/>
              <a:gd name="T20" fmla="*/ 42 w 65"/>
              <a:gd name="T21" fmla="*/ 10 h 99"/>
              <a:gd name="T22" fmla="*/ 39 w 65"/>
              <a:gd name="T23" fmla="*/ 9 h 99"/>
              <a:gd name="T24" fmla="*/ 34 w 65"/>
              <a:gd name="T25" fmla="*/ 10 h 99"/>
              <a:gd name="T26" fmla="*/ 33 w 65"/>
              <a:gd name="T27" fmla="*/ 7 h 99"/>
              <a:gd name="T28" fmla="*/ 52 w 65"/>
              <a:gd name="T29" fmla="*/ 0 h 99"/>
              <a:gd name="T30" fmla="*/ 55 w 65"/>
              <a:gd name="T31" fmla="*/ 0 h 99"/>
              <a:gd name="T32" fmla="*/ 55 w 65"/>
              <a:gd name="T33" fmla="*/ 72 h 99"/>
              <a:gd name="T34" fmla="*/ 56 w 65"/>
              <a:gd name="T35" fmla="*/ 86 h 99"/>
              <a:gd name="T36" fmla="*/ 57 w 65"/>
              <a:gd name="T37" fmla="*/ 89 h 99"/>
              <a:gd name="T38" fmla="*/ 60 w 65"/>
              <a:gd name="T39" fmla="*/ 90 h 99"/>
              <a:gd name="T40" fmla="*/ 65 w 65"/>
              <a:gd name="T41" fmla="*/ 89 h 99"/>
              <a:gd name="T42" fmla="*/ 65 w 65"/>
              <a:gd name="T43" fmla="*/ 91 h 99"/>
              <a:gd name="T44" fmla="*/ 47 w 65"/>
              <a:gd name="T45" fmla="*/ 99 h 99"/>
              <a:gd name="T46" fmla="*/ 44 w 65"/>
              <a:gd name="T47" fmla="*/ 99 h 99"/>
              <a:gd name="T48" fmla="*/ 44 w 65"/>
              <a:gd name="T49" fmla="*/ 90 h 99"/>
              <a:gd name="T50" fmla="*/ 44 w 65"/>
              <a:gd name="T51" fmla="*/ 85 h 99"/>
              <a:gd name="T52" fmla="*/ 44 w 65"/>
              <a:gd name="T53" fmla="*/ 53 h 99"/>
              <a:gd name="T54" fmla="*/ 41 w 65"/>
              <a:gd name="T55" fmla="*/ 44 h 99"/>
              <a:gd name="T56" fmla="*/ 36 w 65"/>
              <a:gd name="T57" fmla="*/ 39 h 99"/>
              <a:gd name="T58" fmla="*/ 29 w 65"/>
              <a:gd name="T59" fmla="*/ 37 h 99"/>
              <a:gd name="T60" fmla="*/ 19 w 65"/>
              <a:gd name="T61" fmla="*/ 42 h 99"/>
              <a:gd name="T62" fmla="*/ 12 w 65"/>
              <a:gd name="T63" fmla="*/ 63 h 99"/>
              <a:gd name="T64" fmla="*/ 18 w 65"/>
              <a:gd name="T65" fmla="*/ 84 h 99"/>
              <a:gd name="T66" fmla="*/ 32 w 65"/>
              <a:gd name="T67" fmla="*/ 91 h 99"/>
              <a:gd name="T68" fmla="*/ 44 w 65"/>
              <a:gd name="T69" fmla="*/ 85 h 99"/>
              <a:gd name="T70" fmla="*/ 44 w 65"/>
              <a:gd name="T71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5" h="99">
                <a:moveTo>
                  <a:pt x="44" y="90"/>
                </a:moveTo>
                <a:cubicBezTo>
                  <a:pt x="41" y="93"/>
                  <a:pt x="38" y="95"/>
                  <a:pt x="35" y="97"/>
                </a:cubicBezTo>
                <a:cubicBezTo>
                  <a:pt x="32" y="98"/>
                  <a:pt x="29" y="99"/>
                  <a:pt x="25" y="99"/>
                </a:cubicBezTo>
                <a:cubicBezTo>
                  <a:pt x="18" y="99"/>
                  <a:pt x="13" y="96"/>
                  <a:pt x="7" y="90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3" y="51"/>
                  <a:pt x="8" y="44"/>
                </a:cubicBezTo>
                <a:cubicBezTo>
                  <a:pt x="14" y="36"/>
                  <a:pt x="21" y="32"/>
                  <a:pt x="30" y="32"/>
                </a:cubicBezTo>
                <a:cubicBezTo>
                  <a:pt x="36" y="32"/>
                  <a:pt x="40" y="34"/>
                  <a:pt x="44" y="38"/>
                </a:cubicBezTo>
                <a:lnTo>
                  <a:pt x="44" y="26"/>
                </a:lnTo>
                <a:cubicBezTo>
                  <a:pt x="44" y="19"/>
                  <a:pt x="44" y="15"/>
                  <a:pt x="43" y="13"/>
                </a:cubicBezTo>
                <a:cubicBezTo>
                  <a:pt x="43" y="11"/>
                  <a:pt x="42" y="10"/>
                  <a:pt x="42" y="10"/>
                </a:cubicBezTo>
                <a:cubicBezTo>
                  <a:pt x="41" y="9"/>
                  <a:pt x="40" y="9"/>
                  <a:pt x="39" y="9"/>
                </a:cubicBezTo>
                <a:cubicBezTo>
                  <a:pt x="38" y="9"/>
                  <a:pt x="36" y="9"/>
                  <a:pt x="34" y="10"/>
                </a:cubicBezTo>
                <a:lnTo>
                  <a:pt x="33" y="7"/>
                </a:lnTo>
                <a:lnTo>
                  <a:pt x="52" y="0"/>
                </a:lnTo>
                <a:lnTo>
                  <a:pt x="55" y="0"/>
                </a:lnTo>
                <a:lnTo>
                  <a:pt x="55" y="72"/>
                </a:lnTo>
                <a:cubicBezTo>
                  <a:pt x="55" y="79"/>
                  <a:pt x="55" y="84"/>
                  <a:pt x="56" y="86"/>
                </a:cubicBezTo>
                <a:cubicBezTo>
                  <a:pt x="56" y="87"/>
                  <a:pt x="56" y="88"/>
                  <a:pt x="57" y="89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3" y="90"/>
                  <a:pt x="65" y="89"/>
                </a:cubicBezTo>
                <a:lnTo>
                  <a:pt x="65" y="91"/>
                </a:lnTo>
                <a:lnTo>
                  <a:pt x="47" y="99"/>
                </a:lnTo>
                <a:lnTo>
                  <a:pt x="44" y="99"/>
                </a:lnTo>
                <a:lnTo>
                  <a:pt x="44" y="90"/>
                </a:lnTo>
                <a:close/>
                <a:moveTo>
                  <a:pt x="44" y="85"/>
                </a:moveTo>
                <a:lnTo>
                  <a:pt x="44" y="53"/>
                </a:lnTo>
                <a:cubicBezTo>
                  <a:pt x="43" y="50"/>
                  <a:pt x="43" y="47"/>
                  <a:pt x="41" y="44"/>
                </a:cubicBezTo>
                <a:cubicBezTo>
                  <a:pt x="40" y="42"/>
                  <a:pt x="38" y="40"/>
                  <a:pt x="36" y="39"/>
                </a:cubicBezTo>
                <a:cubicBezTo>
                  <a:pt x="34" y="37"/>
                  <a:pt x="31" y="37"/>
                  <a:pt x="29" y="37"/>
                </a:cubicBezTo>
                <a:cubicBezTo>
                  <a:pt x="25" y="37"/>
                  <a:pt x="22" y="38"/>
                  <a:pt x="19" y="42"/>
                </a:cubicBezTo>
                <a:cubicBezTo>
                  <a:pt x="14" y="47"/>
                  <a:pt x="12" y="54"/>
                  <a:pt x="12" y="63"/>
                </a:cubicBezTo>
                <a:cubicBezTo>
                  <a:pt x="12" y="72"/>
                  <a:pt x="14" y="79"/>
                  <a:pt x="18" y="84"/>
                </a:cubicBezTo>
                <a:cubicBezTo>
                  <a:pt x="22" y="89"/>
                  <a:pt x="27" y="91"/>
                  <a:pt x="32" y="91"/>
                </a:cubicBezTo>
                <a:cubicBezTo>
                  <a:pt x="36" y="91"/>
                  <a:pt x="40" y="89"/>
                  <a:pt x="44" y="85"/>
                </a:cubicBezTo>
                <a:close/>
                <a:moveTo>
                  <a:pt x="44" y="85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9" name="Freeform 384">
            <a:extLst>
              <a:ext uri="{FF2B5EF4-FFF2-40B4-BE49-F238E27FC236}">
                <a16:creationId xmlns:a16="http://schemas.microsoft.com/office/drawing/2014/main" id="{5A69BBEF-38BB-494A-93EA-1EFBDED22722}"/>
              </a:ext>
            </a:extLst>
          </p:cNvPr>
          <p:cNvSpPr>
            <a:spLocks noEditPoints="1"/>
          </p:cNvSpPr>
          <p:nvPr/>
        </p:nvSpPr>
        <p:spPr bwMode="auto">
          <a:xfrm>
            <a:off x="9206014" y="2454455"/>
            <a:ext cx="85545" cy="107983"/>
          </a:xfrm>
          <a:custGeom>
            <a:avLst/>
            <a:gdLst>
              <a:gd name="T0" fmla="*/ 10 w 53"/>
              <a:gd name="T1" fmla="*/ 26 h 67"/>
              <a:gd name="T2" fmla="*/ 17 w 53"/>
              <a:gd name="T3" fmla="*/ 48 h 67"/>
              <a:gd name="T4" fmla="*/ 33 w 53"/>
              <a:gd name="T5" fmla="*/ 56 h 67"/>
              <a:gd name="T6" fmla="*/ 44 w 53"/>
              <a:gd name="T7" fmla="*/ 52 h 67"/>
              <a:gd name="T8" fmla="*/ 51 w 53"/>
              <a:gd name="T9" fmla="*/ 41 h 67"/>
              <a:gd name="T10" fmla="*/ 53 w 53"/>
              <a:gd name="T11" fmla="*/ 42 h 67"/>
              <a:gd name="T12" fmla="*/ 45 w 53"/>
              <a:gd name="T13" fmla="*/ 59 h 67"/>
              <a:gd name="T14" fmla="*/ 28 w 53"/>
              <a:gd name="T15" fmla="*/ 67 h 67"/>
              <a:gd name="T16" fmla="*/ 8 w 53"/>
              <a:gd name="T17" fmla="*/ 58 h 67"/>
              <a:gd name="T18" fmla="*/ 0 w 53"/>
              <a:gd name="T19" fmla="*/ 34 h 67"/>
              <a:gd name="T20" fmla="*/ 9 w 53"/>
              <a:gd name="T21" fmla="*/ 9 h 67"/>
              <a:gd name="T22" fmla="*/ 29 w 53"/>
              <a:gd name="T23" fmla="*/ 0 h 67"/>
              <a:gd name="T24" fmla="*/ 47 w 53"/>
              <a:gd name="T25" fmla="*/ 7 h 67"/>
              <a:gd name="T26" fmla="*/ 53 w 53"/>
              <a:gd name="T27" fmla="*/ 26 h 67"/>
              <a:gd name="T28" fmla="*/ 10 w 53"/>
              <a:gd name="T29" fmla="*/ 26 h 67"/>
              <a:gd name="T30" fmla="*/ 10 w 53"/>
              <a:gd name="T31" fmla="*/ 22 h 67"/>
              <a:gd name="T32" fmla="*/ 39 w 53"/>
              <a:gd name="T33" fmla="*/ 22 h 67"/>
              <a:gd name="T34" fmla="*/ 38 w 53"/>
              <a:gd name="T35" fmla="*/ 13 h 67"/>
              <a:gd name="T36" fmla="*/ 33 w 53"/>
              <a:gd name="T37" fmla="*/ 7 h 67"/>
              <a:gd name="T38" fmla="*/ 25 w 53"/>
              <a:gd name="T39" fmla="*/ 5 h 67"/>
              <a:gd name="T40" fmla="*/ 15 w 53"/>
              <a:gd name="T41" fmla="*/ 10 h 67"/>
              <a:gd name="T42" fmla="*/ 10 w 53"/>
              <a:gd name="T43" fmla="*/ 22 h 67"/>
              <a:gd name="T44" fmla="*/ 10 w 53"/>
              <a:gd name="T45" fmla="*/ 2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7">
                <a:moveTo>
                  <a:pt x="10" y="26"/>
                </a:moveTo>
                <a:cubicBezTo>
                  <a:pt x="10" y="35"/>
                  <a:pt x="12" y="43"/>
                  <a:pt x="17" y="48"/>
                </a:cubicBezTo>
                <a:cubicBezTo>
                  <a:pt x="21" y="53"/>
                  <a:pt x="27" y="56"/>
                  <a:pt x="33" y="56"/>
                </a:cubicBezTo>
                <a:cubicBezTo>
                  <a:pt x="37" y="56"/>
                  <a:pt x="41" y="55"/>
                  <a:pt x="44" y="52"/>
                </a:cubicBezTo>
                <a:cubicBezTo>
                  <a:pt x="47" y="50"/>
                  <a:pt x="49" y="46"/>
                  <a:pt x="51" y="41"/>
                </a:cubicBezTo>
                <a:lnTo>
                  <a:pt x="53" y="42"/>
                </a:lnTo>
                <a:cubicBezTo>
                  <a:pt x="52" y="48"/>
                  <a:pt x="50" y="54"/>
                  <a:pt x="45" y="59"/>
                </a:cubicBezTo>
                <a:cubicBezTo>
                  <a:pt x="40" y="64"/>
                  <a:pt x="35" y="67"/>
                  <a:pt x="28" y="67"/>
                </a:cubicBezTo>
                <a:cubicBezTo>
                  <a:pt x="20" y="67"/>
                  <a:pt x="14" y="64"/>
                  <a:pt x="8" y="58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4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6" y="0"/>
                  <a:pt x="42" y="3"/>
                  <a:pt x="47" y="7"/>
                </a:cubicBezTo>
                <a:cubicBezTo>
                  <a:pt x="51" y="12"/>
                  <a:pt x="53" y="18"/>
                  <a:pt x="53" y="26"/>
                </a:cubicBezTo>
                <a:lnTo>
                  <a:pt x="10" y="26"/>
                </a:lnTo>
                <a:close/>
                <a:moveTo>
                  <a:pt x="10" y="22"/>
                </a:moveTo>
                <a:lnTo>
                  <a:pt x="39" y="22"/>
                </a:lnTo>
                <a:cubicBezTo>
                  <a:pt x="39" y="18"/>
                  <a:pt x="38" y="15"/>
                  <a:pt x="38" y="13"/>
                </a:cubicBezTo>
                <a:cubicBezTo>
                  <a:pt x="36" y="11"/>
                  <a:pt x="35" y="9"/>
                  <a:pt x="33" y="7"/>
                </a:cubicBezTo>
                <a:cubicBezTo>
                  <a:pt x="30" y="6"/>
                  <a:pt x="28" y="5"/>
                  <a:pt x="25" y="5"/>
                </a:cubicBezTo>
                <a:cubicBezTo>
                  <a:pt x="22" y="5"/>
                  <a:pt x="18" y="7"/>
                  <a:pt x="15" y="10"/>
                </a:cubicBezTo>
                <a:cubicBezTo>
                  <a:pt x="12" y="13"/>
                  <a:pt x="11" y="17"/>
                  <a:pt x="10" y="22"/>
                </a:cubicBezTo>
                <a:close/>
                <a:moveTo>
                  <a:pt x="10" y="22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0" name="Freeform 385">
            <a:extLst>
              <a:ext uri="{FF2B5EF4-FFF2-40B4-BE49-F238E27FC236}">
                <a16:creationId xmlns:a16="http://schemas.microsoft.com/office/drawing/2014/main" id="{AF71A16A-D9FB-42EE-B0F8-09BEE0D30E1B}"/>
              </a:ext>
            </a:extLst>
          </p:cNvPr>
          <p:cNvSpPr>
            <a:spLocks noEditPoints="1"/>
          </p:cNvSpPr>
          <p:nvPr/>
        </p:nvSpPr>
        <p:spPr bwMode="auto">
          <a:xfrm>
            <a:off x="9299973" y="2454455"/>
            <a:ext cx="112190" cy="105178"/>
          </a:xfrm>
          <a:custGeom>
            <a:avLst/>
            <a:gdLst>
              <a:gd name="T0" fmla="*/ 22 w 69"/>
              <a:gd name="T1" fmla="*/ 14 h 65"/>
              <a:gd name="T2" fmla="*/ 43 w 69"/>
              <a:gd name="T3" fmla="*/ 0 h 65"/>
              <a:gd name="T4" fmla="*/ 52 w 69"/>
              <a:gd name="T5" fmla="*/ 3 h 65"/>
              <a:gd name="T6" fmla="*/ 58 w 69"/>
              <a:gd name="T7" fmla="*/ 11 h 65"/>
              <a:gd name="T8" fmla="*/ 59 w 69"/>
              <a:gd name="T9" fmla="*/ 24 h 65"/>
              <a:gd name="T10" fmla="*/ 59 w 69"/>
              <a:gd name="T11" fmla="*/ 51 h 65"/>
              <a:gd name="T12" fmla="*/ 60 w 69"/>
              <a:gd name="T13" fmla="*/ 59 h 65"/>
              <a:gd name="T14" fmla="*/ 62 w 69"/>
              <a:gd name="T15" fmla="*/ 62 h 65"/>
              <a:gd name="T16" fmla="*/ 69 w 69"/>
              <a:gd name="T17" fmla="*/ 62 h 65"/>
              <a:gd name="T18" fmla="*/ 69 w 69"/>
              <a:gd name="T19" fmla="*/ 65 h 65"/>
              <a:gd name="T20" fmla="*/ 38 w 69"/>
              <a:gd name="T21" fmla="*/ 65 h 65"/>
              <a:gd name="T22" fmla="*/ 38 w 69"/>
              <a:gd name="T23" fmla="*/ 62 h 65"/>
              <a:gd name="T24" fmla="*/ 39 w 69"/>
              <a:gd name="T25" fmla="*/ 62 h 65"/>
              <a:gd name="T26" fmla="*/ 45 w 69"/>
              <a:gd name="T27" fmla="*/ 61 h 65"/>
              <a:gd name="T28" fmla="*/ 48 w 69"/>
              <a:gd name="T29" fmla="*/ 57 h 65"/>
              <a:gd name="T30" fmla="*/ 48 w 69"/>
              <a:gd name="T31" fmla="*/ 51 h 65"/>
              <a:gd name="T32" fmla="*/ 48 w 69"/>
              <a:gd name="T33" fmla="*/ 25 h 65"/>
              <a:gd name="T34" fmla="*/ 46 w 69"/>
              <a:gd name="T35" fmla="*/ 13 h 65"/>
              <a:gd name="T36" fmla="*/ 38 w 69"/>
              <a:gd name="T37" fmla="*/ 9 h 65"/>
              <a:gd name="T38" fmla="*/ 22 w 69"/>
              <a:gd name="T39" fmla="*/ 18 h 65"/>
              <a:gd name="T40" fmla="*/ 22 w 69"/>
              <a:gd name="T41" fmla="*/ 51 h 65"/>
              <a:gd name="T42" fmla="*/ 23 w 69"/>
              <a:gd name="T43" fmla="*/ 59 h 65"/>
              <a:gd name="T44" fmla="*/ 25 w 69"/>
              <a:gd name="T45" fmla="*/ 62 h 65"/>
              <a:gd name="T46" fmla="*/ 32 w 69"/>
              <a:gd name="T47" fmla="*/ 62 h 65"/>
              <a:gd name="T48" fmla="*/ 32 w 69"/>
              <a:gd name="T49" fmla="*/ 65 h 65"/>
              <a:gd name="T50" fmla="*/ 1 w 69"/>
              <a:gd name="T51" fmla="*/ 65 h 65"/>
              <a:gd name="T52" fmla="*/ 1 w 69"/>
              <a:gd name="T53" fmla="*/ 62 h 65"/>
              <a:gd name="T54" fmla="*/ 3 w 69"/>
              <a:gd name="T55" fmla="*/ 62 h 65"/>
              <a:gd name="T56" fmla="*/ 9 w 69"/>
              <a:gd name="T57" fmla="*/ 60 h 65"/>
              <a:gd name="T58" fmla="*/ 11 w 69"/>
              <a:gd name="T59" fmla="*/ 51 h 65"/>
              <a:gd name="T60" fmla="*/ 11 w 69"/>
              <a:gd name="T61" fmla="*/ 28 h 65"/>
              <a:gd name="T62" fmla="*/ 10 w 69"/>
              <a:gd name="T63" fmla="*/ 14 h 65"/>
              <a:gd name="T64" fmla="*/ 9 w 69"/>
              <a:gd name="T65" fmla="*/ 10 h 65"/>
              <a:gd name="T66" fmla="*/ 6 w 69"/>
              <a:gd name="T67" fmla="*/ 10 h 65"/>
              <a:gd name="T68" fmla="*/ 1 w 69"/>
              <a:gd name="T69" fmla="*/ 11 h 65"/>
              <a:gd name="T70" fmla="*/ 0 w 69"/>
              <a:gd name="T71" fmla="*/ 8 h 65"/>
              <a:gd name="T72" fmla="*/ 19 w 69"/>
              <a:gd name="T73" fmla="*/ 0 h 65"/>
              <a:gd name="T74" fmla="*/ 22 w 69"/>
              <a:gd name="T75" fmla="*/ 0 h 65"/>
              <a:gd name="T76" fmla="*/ 22 w 69"/>
              <a:gd name="T77" fmla="*/ 14 h 65"/>
              <a:gd name="T78" fmla="*/ 22 w 69"/>
              <a:gd name="T79" fmla="*/ 1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65">
                <a:moveTo>
                  <a:pt x="22" y="14"/>
                </a:moveTo>
                <a:cubicBezTo>
                  <a:pt x="29" y="5"/>
                  <a:pt x="36" y="0"/>
                  <a:pt x="43" y="0"/>
                </a:cubicBezTo>
                <a:cubicBezTo>
                  <a:pt x="46" y="0"/>
                  <a:pt x="49" y="1"/>
                  <a:pt x="52" y="3"/>
                </a:cubicBezTo>
                <a:cubicBezTo>
                  <a:pt x="54" y="5"/>
                  <a:pt x="56" y="8"/>
                  <a:pt x="58" y="11"/>
                </a:cubicBezTo>
                <a:cubicBezTo>
                  <a:pt x="59" y="14"/>
                  <a:pt x="59" y="18"/>
                  <a:pt x="59" y="24"/>
                </a:cubicBezTo>
                <a:lnTo>
                  <a:pt x="59" y="51"/>
                </a:lnTo>
                <a:cubicBezTo>
                  <a:pt x="59" y="55"/>
                  <a:pt x="59" y="57"/>
                  <a:pt x="60" y="59"/>
                </a:cubicBezTo>
                <a:cubicBezTo>
                  <a:pt x="61" y="60"/>
                  <a:pt x="61" y="61"/>
                  <a:pt x="62" y="62"/>
                </a:cubicBezTo>
                <a:cubicBezTo>
                  <a:pt x="64" y="62"/>
                  <a:pt x="66" y="63"/>
                  <a:pt x="69" y="62"/>
                </a:cubicBezTo>
                <a:lnTo>
                  <a:pt x="69" y="65"/>
                </a:lnTo>
                <a:lnTo>
                  <a:pt x="38" y="65"/>
                </a:lnTo>
                <a:lnTo>
                  <a:pt x="38" y="62"/>
                </a:lnTo>
                <a:lnTo>
                  <a:pt x="39" y="62"/>
                </a:lnTo>
                <a:cubicBezTo>
                  <a:pt x="42" y="63"/>
                  <a:pt x="44" y="62"/>
                  <a:pt x="45" y="61"/>
                </a:cubicBezTo>
                <a:cubicBezTo>
                  <a:pt x="46" y="60"/>
                  <a:pt x="47" y="59"/>
                  <a:pt x="48" y="57"/>
                </a:cubicBezTo>
                <a:cubicBezTo>
                  <a:pt x="48" y="57"/>
                  <a:pt x="48" y="54"/>
                  <a:pt x="48" y="51"/>
                </a:cubicBezTo>
                <a:lnTo>
                  <a:pt x="48" y="25"/>
                </a:lnTo>
                <a:cubicBezTo>
                  <a:pt x="48" y="20"/>
                  <a:pt x="47" y="15"/>
                  <a:pt x="46" y="13"/>
                </a:cubicBezTo>
                <a:cubicBezTo>
                  <a:pt x="44" y="10"/>
                  <a:pt x="42" y="9"/>
                  <a:pt x="38" y="9"/>
                </a:cubicBezTo>
                <a:cubicBezTo>
                  <a:pt x="33" y="9"/>
                  <a:pt x="27" y="12"/>
                  <a:pt x="22" y="18"/>
                </a:cubicBezTo>
                <a:lnTo>
                  <a:pt x="22" y="51"/>
                </a:lnTo>
                <a:cubicBezTo>
                  <a:pt x="22" y="55"/>
                  <a:pt x="22" y="58"/>
                  <a:pt x="23" y="59"/>
                </a:cubicBezTo>
                <a:cubicBezTo>
                  <a:pt x="23" y="60"/>
                  <a:pt x="24" y="61"/>
                  <a:pt x="25" y="62"/>
                </a:cubicBezTo>
                <a:cubicBezTo>
                  <a:pt x="26" y="62"/>
                  <a:pt x="29" y="63"/>
                  <a:pt x="32" y="62"/>
                </a:cubicBezTo>
                <a:lnTo>
                  <a:pt x="32" y="65"/>
                </a:lnTo>
                <a:lnTo>
                  <a:pt x="1" y="65"/>
                </a:lnTo>
                <a:lnTo>
                  <a:pt x="1" y="62"/>
                </a:lnTo>
                <a:lnTo>
                  <a:pt x="3" y="62"/>
                </a:lnTo>
                <a:cubicBezTo>
                  <a:pt x="6" y="63"/>
                  <a:pt x="8" y="62"/>
                  <a:pt x="9" y="60"/>
                </a:cubicBezTo>
                <a:cubicBezTo>
                  <a:pt x="10" y="58"/>
                  <a:pt x="11" y="55"/>
                  <a:pt x="11" y="51"/>
                </a:cubicBezTo>
                <a:lnTo>
                  <a:pt x="11" y="28"/>
                </a:lnTo>
                <a:cubicBezTo>
                  <a:pt x="11" y="20"/>
                  <a:pt x="10" y="16"/>
                  <a:pt x="10" y="14"/>
                </a:cubicBezTo>
                <a:cubicBezTo>
                  <a:pt x="10" y="12"/>
                  <a:pt x="9" y="11"/>
                  <a:pt x="9" y="10"/>
                </a:cubicBezTo>
                <a:cubicBezTo>
                  <a:pt x="8" y="10"/>
                  <a:pt x="7" y="10"/>
                  <a:pt x="6" y="10"/>
                </a:cubicBezTo>
                <a:cubicBezTo>
                  <a:pt x="4" y="10"/>
                  <a:pt x="3" y="10"/>
                  <a:pt x="1" y="11"/>
                </a:cubicBez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4"/>
                </a:lnTo>
                <a:close/>
                <a:moveTo>
                  <a:pt x="22" y="14"/>
                </a:moveTo>
                <a:close/>
              </a:path>
            </a:pathLst>
          </a:custGeom>
          <a:solidFill>
            <a:srgbClr val="000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84A9DF7C-4E98-4BB7-8EE7-329E449CE2EF}"/>
              </a:ext>
            </a:extLst>
          </p:cNvPr>
          <p:cNvGrpSpPr/>
          <p:nvPr/>
        </p:nvGrpSpPr>
        <p:grpSpPr>
          <a:xfrm>
            <a:off x="510611" y="3684280"/>
            <a:ext cx="1473758" cy="585230"/>
            <a:chOff x="510611" y="3684280"/>
            <a:chExt cx="1473758" cy="585230"/>
          </a:xfrm>
        </p:grpSpPr>
        <p:sp>
          <p:nvSpPr>
            <p:cNvPr id="692" name="Oval 184">
              <a:extLst>
                <a:ext uri="{FF2B5EF4-FFF2-40B4-BE49-F238E27FC236}">
                  <a16:creationId xmlns:a16="http://schemas.microsoft.com/office/drawing/2014/main" id="{72E20D50-D6DC-4835-A8EB-89A16AD32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11" y="3684280"/>
              <a:ext cx="581542" cy="585230"/>
            </a:xfrm>
            <a:prstGeom prst="ellipse">
              <a:avLst/>
            </a:prstGeom>
            <a:solidFill>
              <a:srgbClr val="85C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15054C12-63A7-487A-BCCF-DAEC4E9DB9C7}"/>
                </a:ext>
              </a:extLst>
            </p:cNvPr>
            <p:cNvSpPr txBox="1"/>
            <p:nvPr/>
          </p:nvSpPr>
          <p:spPr>
            <a:xfrm>
              <a:off x="1133752" y="3807618"/>
              <a:ext cx="850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Country</a:t>
              </a: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2032D470-2E94-4F64-B116-08E33A583DEB}"/>
              </a:ext>
            </a:extLst>
          </p:cNvPr>
          <p:cNvGrpSpPr/>
          <p:nvPr/>
        </p:nvGrpSpPr>
        <p:grpSpPr>
          <a:xfrm>
            <a:off x="690595" y="4275290"/>
            <a:ext cx="3136074" cy="338554"/>
            <a:chOff x="690595" y="4580084"/>
            <a:chExt cx="3136074" cy="338554"/>
          </a:xfrm>
        </p:grpSpPr>
        <p:sp>
          <p:nvSpPr>
            <p:cNvPr id="695" name="Freeform 244">
              <a:extLst>
                <a:ext uri="{FF2B5EF4-FFF2-40B4-BE49-F238E27FC236}">
                  <a16:creationId xmlns:a16="http://schemas.microsoft.com/office/drawing/2014/main" id="{2B631328-1751-4F50-A8A2-39943F58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95" y="4601411"/>
              <a:ext cx="221575" cy="295900"/>
            </a:xfrm>
            <a:custGeom>
              <a:avLst/>
              <a:gdLst>
                <a:gd name="T0" fmla="*/ 136 w 136"/>
                <a:gd name="T1" fmla="*/ 91 h 182"/>
                <a:gd name="T2" fmla="*/ 0 w 136"/>
                <a:gd name="T3" fmla="*/ 91 h 182"/>
                <a:gd name="T4" fmla="*/ 136 w 136"/>
                <a:gd name="T5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82">
                  <a:moveTo>
                    <a:pt x="136" y="91"/>
                  </a:moveTo>
                  <a:cubicBezTo>
                    <a:pt x="136" y="182"/>
                    <a:pt x="0" y="182"/>
                    <a:pt x="0" y="91"/>
                  </a:cubicBezTo>
                  <a:cubicBezTo>
                    <a:pt x="0" y="0"/>
                    <a:pt x="136" y="0"/>
                    <a:pt x="136" y="9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B73FA7CB-A4CC-49A2-8FDA-8A2228AD01B3}"/>
                </a:ext>
              </a:extLst>
            </p:cNvPr>
            <p:cNvSpPr txBox="1"/>
            <p:nvPr/>
          </p:nvSpPr>
          <p:spPr>
            <a:xfrm>
              <a:off x="1133752" y="4580084"/>
              <a:ext cx="2692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No specific mention of gender</a:t>
              </a:r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8C6AB875-8A14-4C8E-8867-3F5AED9E1DA7}"/>
              </a:ext>
            </a:extLst>
          </p:cNvPr>
          <p:cNvGrpSpPr/>
          <p:nvPr/>
        </p:nvGrpSpPr>
        <p:grpSpPr>
          <a:xfrm>
            <a:off x="689894" y="4619625"/>
            <a:ext cx="2398624" cy="338554"/>
            <a:chOff x="689894" y="5196666"/>
            <a:chExt cx="2398624" cy="338554"/>
          </a:xfrm>
        </p:grpSpPr>
        <p:sp>
          <p:nvSpPr>
            <p:cNvPr id="698" name="Freeform 186">
              <a:extLst>
                <a:ext uri="{FF2B5EF4-FFF2-40B4-BE49-F238E27FC236}">
                  <a16:creationId xmlns:a16="http://schemas.microsoft.com/office/drawing/2014/main" id="{D296D463-AB6B-4AB1-A587-D1B9D0C36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94" y="5218694"/>
              <a:ext cx="222977" cy="294498"/>
            </a:xfrm>
            <a:custGeom>
              <a:avLst/>
              <a:gdLst>
                <a:gd name="T0" fmla="*/ 137 w 137"/>
                <a:gd name="T1" fmla="*/ 90 h 181"/>
                <a:gd name="T2" fmla="*/ 0 w 137"/>
                <a:gd name="T3" fmla="*/ 90 h 181"/>
                <a:gd name="T4" fmla="*/ 137 w 137"/>
                <a:gd name="T5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81">
                  <a:moveTo>
                    <a:pt x="137" y="90"/>
                  </a:moveTo>
                  <a:cubicBezTo>
                    <a:pt x="137" y="181"/>
                    <a:pt x="0" y="181"/>
                    <a:pt x="0" y="90"/>
                  </a:cubicBezTo>
                  <a:cubicBezTo>
                    <a:pt x="0" y="0"/>
                    <a:pt x="137" y="0"/>
                    <a:pt x="137" y="90"/>
                  </a:cubicBezTo>
                  <a:close/>
                </a:path>
              </a:pathLst>
            </a:custGeom>
            <a:solidFill>
              <a:srgbClr val="54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21E66EA6-ECF1-4D1F-941B-05857BB6B006}"/>
                </a:ext>
              </a:extLst>
            </p:cNvPr>
            <p:cNvSpPr txBox="1"/>
            <p:nvPr/>
          </p:nvSpPr>
          <p:spPr>
            <a:xfrm>
              <a:off x="1133752" y="5196666"/>
              <a:ext cx="1954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Specific gender-focus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1" ma:contentTypeDescription="Create a new document." ma:contentTypeScope="" ma:versionID="f6caf723af7ac4c1fad60e50a2837029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df42434838a416c4634d9db1083ac18b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5CB960-A827-4C9E-A70F-3B92FA9C3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6F6B21-7B3A-428D-89B2-7548FAE29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60A99-0397-443A-940C-03A96B3C6F6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7d8f92c-3952-4b7d-acc4-88cf8f2f7888"/>
    <ds:schemaRef ds:uri="b24ac480-a0b1-4388-a6cd-cfb001cdf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460</Words>
  <Application>Microsoft Office PowerPoint</Application>
  <PresentationFormat>Custom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</vt:lpstr>
      <vt:lpstr>Arial</vt:lpstr>
      <vt:lpstr>Courier New</vt:lpstr>
      <vt:lpstr>Office Theme</vt:lpstr>
      <vt:lpstr>Using Network Visualisation in R to explore small nations’ actions on Gender and Peace</vt:lpstr>
      <vt:lpstr>This project</vt:lpstr>
      <vt:lpstr>The Data</vt:lpstr>
      <vt:lpstr>The Data</vt:lpstr>
      <vt:lpstr>PowerPoint Presentation</vt:lpstr>
      <vt:lpstr>iGraph setup</vt:lpstr>
      <vt:lpstr>iGraph setup</vt:lpstr>
      <vt:lpstr>PowerPoint Presentation</vt:lpstr>
      <vt:lpstr>PowerPoint Presentation</vt:lpstr>
      <vt:lpstr>visNetwork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15</cp:revision>
  <dcterms:created xsi:type="dcterms:W3CDTF">2015-07-14T21:05:00Z</dcterms:created>
  <dcterms:modified xsi:type="dcterms:W3CDTF">2019-09-30T13:04:30Z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0x0101004E0AC046D158EE4DB937DA9A56D27D1C</vt:lpwstr>
  </property>
</Properties>
</file>