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B8D0F-4871-49E3-8C74-E47ABB4B2713}" v="1" dt="2019-09-30T11:02:37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pax_report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Andrew Baxter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30/09/2019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 err="1">
                <a:latin typeface="Courier"/>
              </a:rPr>
              <a:t>pax_dat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"Data/all-paxdata.csv"</a:t>
            </a:r>
            <a:r>
              <a:rPr sz="1600" dirty="0">
                <a:latin typeface="Courier"/>
              </a:rPr>
              <a:t>))</a:t>
            </a:r>
          </a:p>
          <a:p>
            <a:pPr marL="0" indent="0">
              <a:buNone/>
            </a:pPr>
            <a:r>
              <a:rPr sz="1600" dirty="0" err="1">
                <a:latin typeface="Courier"/>
              </a:rPr>
              <a:t>country_pax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600" dirty="0">
                <a:latin typeface="Courier"/>
              </a:rPr>
              <a:t>(...,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dat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pax_dat</a:t>
            </a:r>
            <a:r>
              <a:rPr sz="1600" dirty="0">
                <a:latin typeface="Courier"/>
              </a:rPr>
              <a:t>){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# Tidying up here</a:t>
            </a:r>
            <a:br>
              <a:rPr sz="1600" dirty="0"/>
            </a:br>
            <a:r>
              <a:rPr sz="16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sz="1600" dirty="0" err="1">
                <a:latin typeface="Courier"/>
              </a:rPr>
              <a:t>countries_plus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600" dirty="0">
                <a:latin typeface="Courier"/>
              </a:rPr>
              <a:t>(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"United Kingdom"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"UK"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"London"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"Britain"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"Ireland"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"Irish"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"Dublin"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"Estonia"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"Tallinn"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"Austria"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"Vienna"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"Croatia"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"Croat"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"Zagreb"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"Slovakia"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"Slovak"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"Bratislava"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"Slovenia"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"Ljubljana"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"Finland"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"Finnish"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"Helsinki"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"New Zealand"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"Wellington"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"Denmark"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"Danish"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"Copenhagen"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"Norway"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"Norwegian"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"Oslo"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"Sweden"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Swed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"Stockholm"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)</a:t>
            </a:r>
            <a:br>
              <a:rPr sz="1600" dirty="0"/>
            </a:br>
            <a:br>
              <a:rPr sz="1600" dirty="0"/>
            </a:br>
            <a:br>
              <a:rPr sz="1600" dirty="0"/>
            </a:br>
            <a:r>
              <a:rPr sz="1600" dirty="0" err="1">
                <a:latin typeface="Courier"/>
              </a:rPr>
              <a:t>all_countries_plus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map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countries_plus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country_pax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br>
              <a:rPr sz="1600" dirty="0"/>
            </a:b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reduce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all_countries_plus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bind_rows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 err="1">
                <a:latin typeface="Courier"/>
              </a:rPr>
              <a:t>countries_data_tidy_plus</a:t>
            </a:r>
            <a:endParaRPr sz="1600" dirty="0">
              <a:latin typeface="Courier"/>
            </a:endParaRPr>
          </a:p>
          <a:p>
            <a:pPr mar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164 x 10
##    Country 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PPName</a:t>
            </a:r>
            <a:r>
              <a:rPr sz="1600" dirty="0">
                <a:latin typeface="Courier"/>
              </a:rPr>
              <a:t> PP    </a:t>
            </a:r>
            <a:r>
              <a:rPr sz="1600" dirty="0" err="1">
                <a:latin typeface="Courier"/>
              </a:rPr>
              <a:t>Dat</a:t>
            </a:r>
            <a:r>
              <a:rPr sz="1600" dirty="0">
                <a:latin typeface="Courier"/>
              </a:rPr>
              <a:t>        </a:t>
            </a:r>
            <a:r>
              <a:rPr sz="1600" dirty="0" err="1">
                <a:latin typeface="Courier"/>
              </a:rPr>
              <a:t>Contry_of_confl</a:t>
            </a:r>
            <a:r>
              <a:rPr sz="1600" dirty="0">
                <a:latin typeface="Courier"/>
              </a:rPr>
              <a:t>~ </a:t>
            </a:r>
            <a:r>
              <a:rPr sz="1600" dirty="0" err="1">
                <a:latin typeface="Courier"/>
              </a:rPr>
              <a:t>Party_or_mediat</a:t>
            </a:r>
            <a:r>
              <a:rPr sz="1600" dirty="0">
                <a:latin typeface="Courier"/>
              </a:rPr>
              <a:t>~
##    &lt;</a:t>
            </a:r>
            <a:r>
              <a:rPr sz="1600" dirty="0" err="1">
                <a:latin typeface="Courier"/>
              </a:rPr>
              <a:t>chr</a:t>
            </a:r>
            <a:r>
              <a:rPr sz="1600" dirty="0">
                <a:latin typeface="Courier"/>
              </a:rPr>
              <a:t>&gt;   &lt;</a:t>
            </a:r>
            <a:r>
              <a:rPr sz="1600" dirty="0" err="1">
                <a:latin typeface="Courier"/>
              </a:rPr>
              <a:t>chr</a:t>
            </a:r>
            <a:r>
              <a:rPr sz="1600" dirty="0">
                <a:latin typeface="Courier"/>
              </a:rPr>
              <a:t>&gt; &lt;</a:t>
            </a:r>
            <a:r>
              <a:rPr sz="1600" dirty="0" err="1">
                <a:latin typeface="Courier"/>
              </a:rPr>
              <a:t>chr</a:t>
            </a:r>
            <a:r>
              <a:rPr sz="1600" dirty="0">
                <a:latin typeface="Courier"/>
              </a:rPr>
              <a:t>&gt;  &lt;</a:t>
            </a:r>
            <a:r>
              <a:rPr sz="1600" dirty="0" err="1">
                <a:latin typeface="Courier"/>
              </a:rPr>
              <a:t>chr</a:t>
            </a:r>
            <a:r>
              <a:rPr sz="1600" dirty="0">
                <a:latin typeface="Courier"/>
              </a:rPr>
              <a:t>&gt; &lt;date&gt;                &lt;int&gt;           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
##  1 United~ 864 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2012-07-08                0                0
##  2 United~ 848 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2011-12-05                0                1
##  3 United~ 849 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2011-11-02                0                0
##  4 United~ 709 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2010-07-22                0                0
##  5 United~ 707 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2010-01-28                0                0
##  6 United~ 1061  </a:t>
            </a:r>
            <a:r>
              <a:rPr sz="1600" dirty="0" err="1">
                <a:latin typeface="Courier"/>
              </a:rPr>
              <a:t>Afgha</a:t>
            </a:r>
            <a:r>
              <a:rPr sz="1600" dirty="0">
                <a:latin typeface="Courier"/>
              </a:rPr>
              <a:t>~ 2     2006-02-01                0                1
##  7 United~ 1904  </a:t>
            </a:r>
            <a:r>
              <a:rPr sz="1600" dirty="0" err="1">
                <a:latin typeface="Courier"/>
              </a:rPr>
              <a:t>Burun</a:t>
            </a:r>
            <a:r>
              <a:rPr sz="1600" dirty="0">
                <a:latin typeface="Courier"/>
              </a:rPr>
              <a:t>~ 19    2003-01-25                0                1
##  8 United~ 306   </a:t>
            </a:r>
            <a:r>
              <a:rPr sz="1600" dirty="0" err="1">
                <a:latin typeface="Courier"/>
              </a:rPr>
              <a:t>Burun</a:t>
            </a:r>
            <a:r>
              <a:rPr sz="1600" dirty="0">
                <a:latin typeface="Courier"/>
              </a:rPr>
              <a:t>~ 19    2000-08-28                0                1
##  9 United~ 240   </a:t>
            </a:r>
            <a:r>
              <a:rPr sz="1600" dirty="0" err="1">
                <a:latin typeface="Courier"/>
              </a:rPr>
              <a:t>Camer</a:t>
            </a:r>
            <a:r>
              <a:rPr sz="1600" dirty="0">
                <a:latin typeface="Courier"/>
              </a:rPr>
              <a:t>~ 21    2006-06-12                0                0
## 10 United~ 1909  CAR: ~ 17    2017-06-19                0                1
## # ... with 154 more rows, and 3 more variables:
## #   Observer_or_3rdparty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&gt;, Host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&gt;, </a:t>
            </a:r>
            <a:r>
              <a:rPr sz="1600" dirty="0" err="1">
                <a:latin typeface="Courier"/>
              </a:rPr>
              <a:t>GeWom</a:t>
            </a:r>
            <a:r>
              <a:rPr sz="1600" dirty="0">
                <a:latin typeface="Courier"/>
              </a:rPr>
              <a:t> &lt;</a:t>
            </a:r>
            <a:r>
              <a:rPr sz="1600" dirty="0" err="1">
                <a:latin typeface="Courier"/>
              </a:rPr>
              <a:t>dbl</a:t>
            </a:r>
            <a:r>
              <a:rPr sz="1600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iGraph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graph_from_data_frame</a:t>
            </a:r>
            <a:r>
              <a:rPr sz="1600" dirty="0">
                <a:latin typeface="Courier"/>
              </a:rPr>
              <a:t>()</a:t>
            </a:r>
            <a:br>
              <a:rPr sz="1600" dirty="0"/>
            </a:br>
            <a:r>
              <a:rPr sz="1600" dirty="0" err="1">
                <a:latin typeface="Courier"/>
              </a:rPr>
              <a:t>spot_cols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GeWom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Contry_of_conflict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Party_or_mediator</a:t>
            </a:r>
            <a:r>
              <a:rPr sz="1600" dirty="0">
                <a:latin typeface="Courier"/>
              </a:rPr>
              <a:t>, Observer_or_3rdparty, Host)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GeWom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"#5566FF"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"#FFcc00"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cat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Contry_of_conflict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        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Party_or_mediator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sz="1600" dirty="0">
                <a:latin typeface="Courier"/>
              </a:rPr>
              <a:t>, </a:t>
            </a:r>
            <a:br>
              <a:rPr sz="1600" dirty="0"/>
            </a:br>
            <a:r>
              <a:rPr sz="1600" dirty="0">
                <a:latin typeface="Courier"/>
              </a:rPr>
              <a:t>                          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sz="1600" dirty="0">
                <a:latin typeface="Courier"/>
              </a:rPr>
              <a:t>(Observer_or_3rdparty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4</a:t>
            </a:r>
            <a:r>
              <a:rPr sz="1600" dirty="0">
                <a:latin typeface="Courier"/>
              </a:rPr>
              <a:t>))) </a:t>
            </a:r>
            <a:br>
              <a:rPr sz="1600" dirty="0"/>
            </a:br>
            <a:r>
              <a:rPr sz="1600" dirty="0">
                <a:latin typeface="Courier"/>
              </a:rPr>
              <a:t>         )</a:t>
            </a:r>
            <a:br>
              <a:rPr sz="1600" dirty="0"/>
            </a:b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color[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color[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spot_cols</a:t>
            </a:r>
            <a:r>
              <a:rPr sz="1600" dirty="0">
                <a:latin typeface="Courier"/>
              </a:rPr>
              <a:t>[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spot_cols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600" dirty="0">
                <a:latin typeface="Courier"/>
              </a:rPr>
              <a:t>]),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"col"</a:t>
            </a:r>
            <a:r>
              <a:rPr sz="1600" dirty="0">
                <a:latin typeface="Courier"/>
              </a:rPr>
              <a:t>]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col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frame.color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size[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size[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label[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gsub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 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"\n"</a:t>
            </a:r>
            <a:r>
              <a:rPr sz="1600" dirty="0">
                <a:latin typeface="Courier"/>
              </a:rPr>
              <a:t>,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600" dirty="0">
                <a:latin typeface="Courier"/>
              </a:rPr>
              <a:t>])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label[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13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118</a:t>
            </a:r>
            <a:r>
              <a:rPr sz="1600" dirty="0">
                <a:latin typeface="Courier"/>
              </a:rPr>
              <a:t>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label.cex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0.7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arrow.mode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br>
              <a:rPr sz="1600" dirty="0"/>
            </a:br>
            <a:br>
              <a:rPr sz="1600" dirty="0"/>
            </a:br>
            <a:r>
              <a:rPr sz="1600" dirty="0" err="1">
                <a:latin typeface="Courier"/>
              </a:rPr>
              <a:t>ni_pp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600" dirty="0">
                <a:latin typeface="Courier"/>
              </a:rPr>
              <a:t>(PP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68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 err="1">
                <a:latin typeface="Courier"/>
              </a:rPr>
              <a:t>phil_pp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600" dirty="0">
                <a:latin typeface="Courier"/>
              </a:rPr>
              <a:t>(PP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 err="1">
                <a:latin typeface="Courier"/>
              </a:rPr>
              <a:t>afg_pp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600" dirty="0">
                <a:latin typeface="Courier"/>
              </a:rPr>
              <a:t>(PP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 err="1">
                <a:latin typeface="Courier"/>
              </a:rPr>
              <a:t>sri_pp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countries_data_tidy_plus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600" dirty="0">
                <a:latin typeface="Courier"/>
              </a:rPr>
              <a:t>(PP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pull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br>
              <a:rPr sz="1600" dirty="0"/>
            </a:br>
            <a:r>
              <a:rPr sz="1600" dirty="0" err="1">
                <a:latin typeface="Courier"/>
              </a:rPr>
              <a:t>groups_list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ni_pp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    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phil_pp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    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sri_pp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    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afg_pp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    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which</a:t>
            </a:r>
            <a:r>
              <a:rPr sz="1600" dirty="0">
                <a:latin typeface="Courier"/>
              </a:rPr>
              <a:t>(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V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)</a:t>
            </a:r>
            <a:r>
              <a:rPr sz="1600" dirty="0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>
                <a:latin typeface="Courier"/>
              </a:rPr>
              <a:t>name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%in%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ukr_pp</a:t>
            </a:r>
            <a:r>
              <a:rPr sz="16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600" dirty="0" err="1">
                <a:latin typeface="Courier"/>
              </a:rPr>
              <a:t>AgtId</a:t>
            </a:r>
            <a:r>
              <a:rPr sz="1600" dirty="0">
                <a:latin typeface="Courier"/>
              </a:rPr>
              <a:t>))</a:t>
            </a:r>
          </a:p>
          <a:p>
            <a:pPr marL="0" indent="0">
              <a:buNone/>
            </a:pPr>
            <a:r>
              <a:rPr sz="16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pax_net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mark.groups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groups_list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mark.col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Netvis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600" dirty="0" err="1">
                <a:latin typeface="Courier"/>
              </a:rPr>
              <a:t>visgraph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visNetwork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nodes =</a:t>
            </a:r>
            <a:r>
              <a:rPr sz="1600" dirty="0">
                <a:latin typeface="Courier"/>
              </a:rPr>
              <a:t> nodes,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edges =</a:t>
            </a:r>
            <a:r>
              <a:rPr sz="1600" dirty="0">
                <a:latin typeface="Courier"/>
              </a:rPr>
              <a:t> links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mutate_all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as.character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"900px"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"1200px"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"Country"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"icon"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icon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code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"f024"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shadow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enabled 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visGroups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groupname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Agt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"circle"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addFontAwesome</a:t>
            </a:r>
            <a:r>
              <a:rPr sz="16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1" ma:contentTypeDescription="Create a new document." ma:contentTypeScope="" ma:versionID="f6caf723af7ac4c1fad60e50a2837029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df42434838a416c4634d9db1083ac18b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996BE1-1872-471C-B114-2BD50D3A9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1E0FB-45B4-46BD-80DD-913535A92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C0984-FB76-4972-ABC4-B8485A3FB464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7d8f92c-3952-4b7d-acc4-88cf8f2f7888"/>
    <ds:schemaRef ds:uri="b24ac480-a0b1-4388-a6cd-cfb001cdf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</vt:lpstr>
      <vt:lpstr>Arial</vt:lpstr>
      <vt:lpstr>Calibri</vt:lpstr>
      <vt:lpstr>Office Theme</vt:lpstr>
      <vt:lpstr>pax_report</vt:lpstr>
      <vt:lpstr>Slide with R Output</vt:lpstr>
      <vt:lpstr>Slide with Plot</vt:lpstr>
      <vt:lpstr>iGraph setup</vt:lpstr>
      <vt:lpstr>Netvis setup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pax_report</dc:title>
  <dc:creator>Andrew Baxter</dc:creator>
  <cp:keywords/>
  <cp:lastModifiedBy>Andrew Baxter (student)</cp:lastModifiedBy>
  <cp:revision>1</cp:revision>
  <dcterms:created xsi:type="dcterms:W3CDTF">2019-09-30T11:01:06Z</dcterms:created>
  <dcterms:modified xsi:type="dcterms:W3CDTF">2019-09-30T11:04:07Z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30/09/2019</vt:lpwstr>
  </property>
  <property fmtid="{D5CDD505-2E9C-101B-9397-08002B2CF9AE}" pid="3" name="output">
    <vt:lpwstr>powerpoint_presentation</vt:lpwstr>
  </property>
  <property fmtid="{D5CDD505-2E9C-101B-9397-08002B2CF9AE}" pid="4" name="ContentTypeId">
    <vt:lpwstr>0x0101004E0AC046D158EE4DB937DA9A56D27D1C</vt:lpwstr>
  </property>
</Properties>
</file>