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>
          <p15:clr>
            <a:srgbClr val="A4A3A4"/>
          </p15:clr>
        </p15:guide>
        <p15:guide id="2" pos="4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476" y="6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 (student)" userId="b45e9002-b033-421d-a3d9-6d42475e9a3f" providerId="ADAL" clId="{870DFC62-B75B-4B5E-842B-7872DD22EAB4}"/>
    <pc:docChg chg="undo modSld">
      <pc:chgData name="Andrew Baxter (student)" userId="b45e9002-b033-421d-a3d9-6d42475e9a3f" providerId="ADAL" clId="{870DFC62-B75B-4B5E-842B-7872DD22EAB4}" dt="2019-09-30T10:07:55.837" v="3" actId="14100"/>
      <pc:docMkLst>
        <pc:docMk/>
      </pc:docMkLst>
      <pc:sldChg chg="modSp">
        <pc:chgData name="Andrew Baxter (student)" userId="b45e9002-b033-421d-a3d9-6d42475e9a3f" providerId="ADAL" clId="{870DFC62-B75B-4B5E-842B-7872DD22EAB4}" dt="2019-09-30T10:07:55.837" v="3" actId="14100"/>
        <pc:sldMkLst>
          <pc:docMk/>
          <pc:sldMk cId="0" sldId="256"/>
        </pc:sldMkLst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3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3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3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3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3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3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3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3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3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3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4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4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4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4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4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4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4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4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4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4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5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5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5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5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5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5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5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5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5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5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6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6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6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6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6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6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6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6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6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7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7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7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7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7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7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7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7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7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7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8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8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8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8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8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8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8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8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8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9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9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9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9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9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9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9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9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9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9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0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0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0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0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1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1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1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1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1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1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1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1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2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2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2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2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2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2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2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2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2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3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3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3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3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3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3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3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3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3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4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4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4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4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4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4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4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4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4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5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5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5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5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5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5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5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5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5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6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6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6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6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6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6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6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6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6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7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7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7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7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7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7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7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7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7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7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8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8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8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8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8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8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8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8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9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9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9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9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9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9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9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9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9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19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0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0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0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0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0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0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0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0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0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0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1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1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1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1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1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1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1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1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1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1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2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2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2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2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2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2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2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2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2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3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3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3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33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34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35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36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37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38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39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40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41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42" creationId="{00000000-0000-0000-0000-000000000000}"/>
          </ac:spMkLst>
        </pc:spChg>
        <pc:spChg chg="mod">
          <ac:chgData name="Andrew Baxter (student)" userId="b45e9002-b033-421d-a3d9-6d42475e9a3f" providerId="ADAL" clId="{870DFC62-B75B-4B5E-842B-7872DD22EAB4}" dt="2019-09-30T10:07:43.747" v="1" actId="948"/>
          <ac:spMkLst>
            <pc:docMk/>
            <pc:sldMk cId="0" sldId="256"/>
            <ac:spMk id="243" creationId="{00000000-0000-0000-0000-000000000000}"/>
          </ac:spMkLst>
        </pc:spChg>
        <pc:grpChg chg="mod">
          <ac:chgData name="Andrew Baxter (student)" userId="b45e9002-b033-421d-a3d9-6d42475e9a3f" providerId="ADAL" clId="{870DFC62-B75B-4B5E-842B-7872DD22EAB4}" dt="2019-09-30T10:07:55.837" v="3" actId="14100"/>
          <ac:grpSpMkLst>
            <pc:docMk/>
            <pc:sldMk cId="0" sldId="256"/>
            <ac:grpSpMk id="2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2057400" y="2262981"/>
            <a:ext cx="10972800" cy="6172200"/>
            <a:chOff x="2057400" y="2262981"/>
            <a:chExt cx="10972800" cy="6172200"/>
          </a:xfrm>
        </p:grpSpPr>
        <p:sp>
          <p:nvSpPr>
            <p:cNvPr id="3" name="rc3"/>
            <p:cNvSpPr/>
            <p:nvPr/>
          </p:nvSpPr>
          <p:spPr>
            <a:xfrm>
              <a:off x="2057400" y="2262981"/>
              <a:ext cx="109728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2880776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3250033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619289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988546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357802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2880776" y="3792014"/>
              <a:ext cx="0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2880776" y="3792014"/>
              <a:ext cx="1477025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2880776" y="3399896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4357802" y="3399896"/>
              <a:ext cx="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2880776" y="3007779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4357802" y="3007779"/>
              <a:ext cx="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79096" y="3916311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79096" y="3524193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79096" y="3130241"/>
              <a:ext cx="80386" cy="105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2880776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250033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619289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988546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4357802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2880776" y="5375447"/>
              <a:ext cx="738512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619289" y="5375447"/>
              <a:ext cx="738512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2880776" y="4983330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4357802" y="4983330"/>
              <a:ext cx="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tx27"/>
            <p:cNvSpPr/>
            <p:nvPr/>
          </p:nvSpPr>
          <p:spPr>
            <a:xfrm>
              <a:off x="3209840" y="5499744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948353" y="5499744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579096" y="5107627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2880776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250033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3619289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3988546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4357802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2880776" y="7350998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2880776" y="6958881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3579096" y="7475295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79096" y="7083178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5181179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550436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919692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6288949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6658205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5181179" y="3399896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5181179" y="3007779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5879499" y="3524193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79499" y="3132076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5181179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550436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919692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6288949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6658205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181179" y="5375447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6658205" y="5375447"/>
              <a:ext cx="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5181179" y="4983330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6658205" y="4983330"/>
              <a:ext cx="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5181179" y="4591212"/>
              <a:ext cx="34753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5528715" y="4591212"/>
              <a:ext cx="112949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tx59"/>
            <p:cNvSpPr/>
            <p:nvPr/>
          </p:nvSpPr>
          <p:spPr>
            <a:xfrm>
              <a:off x="5879499" y="5497909"/>
              <a:ext cx="80386" cy="105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879499" y="5107627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14754" y="4715933"/>
              <a:ext cx="80386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013074" y="4713674"/>
              <a:ext cx="160772" cy="105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5181179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5550436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5919692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6288949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6658205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5181179" y="7350998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5181179" y="6958881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tx70"/>
            <p:cNvSpPr/>
            <p:nvPr/>
          </p:nvSpPr>
          <p:spPr>
            <a:xfrm>
              <a:off x="5879499" y="7475295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879499" y="7083178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7481582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7850839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8220095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8589352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8958608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7481582" y="3399896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7481582" y="3007779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tx79"/>
            <p:cNvSpPr/>
            <p:nvPr/>
          </p:nvSpPr>
          <p:spPr>
            <a:xfrm>
              <a:off x="8179902" y="3524193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179902" y="3132076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7481582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7850839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8220095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8589352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8958608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7481582" y="5375447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7481582" y="4983330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tx88"/>
            <p:cNvSpPr/>
            <p:nvPr/>
          </p:nvSpPr>
          <p:spPr>
            <a:xfrm>
              <a:off x="8179902" y="5499744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179902" y="5107627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7481582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7850839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8220095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8589352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8958608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7481582" y="7743116"/>
              <a:ext cx="0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7481582" y="7743116"/>
              <a:ext cx="1477025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7481582" y="7350998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8958608" y="7350998"/>
              <a:ext cx="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7481582" y="6958881"/>
              <a:ext cx="1107769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8589352" y="6958881"/>
              <a:ext cx="369256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>
              <a:off x="8179902" y="7867413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79902" y="7473460"/>
              <a:ext cx="80386" cy="105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995274" y="7081343"/>
              <a:ext cx="80386" cy="105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733787" y="7083178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9781985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10151242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10520498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10889754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11259011" y="2556843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9781985" y="3399896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9781985" y="3007779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tx112"/>
            <p:cNvSpPr/>
            <p:nvPr/>
          </p:nvSpPr>
          <p:spPr>
            <a:xfrm>
              <a:off x="10480305" y="3524193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0480305" y="3132076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9781985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10151242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10520498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10889754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11259011" y="4532394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9781985" y="5767565"/>
              <a:ext cx="738512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10520498" y="5767565"/>
              <a:ext cx="738512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9781985" y="5375447"/>
              <a:ext cx="997990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10779976" y="5375447"/>
              <a:ext cx="479035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9781985" y="4983330"/>
              <a:ext cx="984683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10766669" y="4983330"/>
              <a:ext cx="492341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tx125"/>
            <p:cNvSpPr/>
            <p:nvPr/>
          </p:nvSpPr>
          <p:spPr>
            <a:xfrm>
              <a:off x="10111048" y="5891862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0849561" y="5891862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10200594" y="5497980"/>
              <a:ext cx="160772" cy="1056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0939107" y="5499744"/>
              <a:ext cx="160772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10234134" y="5108050"/>
              <a:ext cx="80386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10972647" y="5107627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9781985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10151242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10520498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10889754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11259011" y="6507945"/>
              <a:ext cx="0" cy="1646894"/>
            </a:xfrm>
            <a:custGeom>
              <a:avLst/>
              <a:gdLst/>
              <a:ahLst/>
              <a:cxnLst/>
              <a:rect l="0" t="0" r="0" b="0"/>
              <a:pathLst>
                <a:path h="1646894">
                  <a:moveTo>
                    <a:pt x="0" y="16468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rc136"/>
            <p:cNvSpPr/>
            <p:nvPr/>
          </p:nvSpPr>
          <p:spPr>
            <a:xfrm>
              <a:off x="9781985" y="7743116"/>
              <a:ext cx="147702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rc137"/>
            <p:cNvSpPr/>
            <p:nvPr/>
          </p:nvSpPr>
          <p:spPr>
            <a:xfrm>
              <a:off x="11259011" y="7743116"/>
              <a:ext cx="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rc138"/>
            <p:cNvSpPr/>
            <p:nvPr/>
          </p:nvSpPr>
          <p:spPr>
            <a:xfrm>
              <a:off x="9781985" y="7350998"/>
              <a:ext cx="923141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rc139"/>
            <p:cNvSpPr/>
            <p:nvPr/>
          </p:nvSpPr>
          <p:spPr>
            <a:xfrm>
              <a:off x="10705126" y="7350998"/>
              <a:ext cx="553884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rc140"/>
            <p:cNvSpPr/>
            <p:nvPr/>
          </p:nvSpPr>
          <p:spPr>
            <a:xfrm>
              <a:off x="9781985" y="6958881"/>
              <a:ext cx="830827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rc141"/>
            <p:cNvSpPr/>
            <p:nvPr/>
          </p:nvSpPr>
          <p:spPr>
            <a:xfrm>
              <a:off x="10612812" y="6958881"/>
              <a:ext cx="646198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rc142"/>
            <p:cNvSpPr/>
            <p:nvPr/>
          </p:nvSpPr>
          <p:spPr>
            <a:xfrm>
              <a:off x="9781985" y="6566763"/>
              <a:ext cx="347535" cy="352905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10129521" y="6566763"/>
              <a:ext cx="1129490" cy="35290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tx144"/>
            <p:cNvSpPr/>
            <p:nvPr/>
          </p:nvSpPr>
          <p:spPr>
            <a:xfrm>
              <a:off x="10480305" y="7867413"/>
              <a:ext cx="80386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0163169" y="7473531"/>
              <a:ext cx="160772" cy="1056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0941875" y="7473531"/>
              <a:ext cx="80386" cy="1056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0157205" y="7081413"/>
              <a:ext cx="80386" cy="1056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0895718" y="7084942"/>
              <a:ext cx="80386" cy="1021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9915560" y="6691484"/>
              <a:ext cx="80386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0613879" y="6689225"/>
              <a:ext cx="160772" cy="105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388874" y="6349196"/>
              <a:ext cx="460831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Slovakia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685854" y="6349196"/>
              <a:ext cx="467677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Slovenia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999800" y="6349196"/>
              <a:ext cx="440590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10086753" y="6326514"/>
              <a:ext cx="86748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United Kingdom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3419354" y="4375192"/>
              <a:ext cx="39987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733300" y="4375192"/>
              <a:ext cx="372784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860913" y="4375192"/>
              <a:ext cx="718363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New Zealand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0313865" y="4350963"/>
              <a:ext cx="413265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429563" y="2399642"/>
              <a:ext cx="37945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Austria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723180" y="2398094"/>
              <a:ext cx="393025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Croatia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972802" y="2399642"/>
              <a:ext cx="494585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10317169" y="2399642"/>
              <a:ext cx="406657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Estonia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9109398" y="2679724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9319543" y="2790621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9258643" y="3114937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9028197" y="3439730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9217983" y="3595514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9468669" y="3923402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9109398" y="4655275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319543" y="4766172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258643" y="5090488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028197" y="5415281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9217983" y="5571064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9468669" y="5898953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9109398" y="6630826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9319543" y="6741723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258643" y="7066039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028197" y="7390832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9217983" y="7546615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9468669" y="7874504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6808995" y="2679724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7019140" y="2790621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6958240" y="3114937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6727794" y="3439730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917580" y="3595514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168266" y="3923402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808995" y="4655275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7019140" y="4766172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958240" y="5090488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727794" y="5415281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917580" y="5571064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7168266" y="5898953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808995" y="6630826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7019140" y="6741723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6958240" y="7066039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6727794" y="7390832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6917580" y="7546615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7168266" y="7874504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508592" y="2679724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718737" y="2790621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657837" y="3114937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4427391" y="3439730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4617177" y="3595514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4867863" y="3923402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4508592" y="4655275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718737" y="4766172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4657837" y="5090488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4427391" y="5415281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4617177" y="5571064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4867863" y="5898953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4508592" y="6630826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4718737" y="6741723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4657837" y="7066039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4427391" y="7390832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4617177" y="7546615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4867863" y="7874504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2208189" y="2679724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2418334" y="2790621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2357434" y="3114937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126989" y="3439730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316774" y="3595514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2567460" y="3923402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2208189" y="4655275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418334" y="4766172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2357434" y="5090488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2126989" y="5415281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316774" y="5571064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2567460" y="5898953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2208189" y="6630826"/>
              <a:ext cx="609957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affected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2418334" y="6741723"/>
              <a:ext cx="399811" cy="1109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2357434" y="7066039"/>
              <a:ext cx="46071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Party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2126989" y="7390832"/>
              <a:ext cx="691157" cy="1144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 3rd party/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2316774" y="7546615"/>
              <a:ext cx="501372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Observer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2567460" y="7874504"/>
              <a:ext cx="25068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5362872" y="8190496"/>
              <a:ext cx="3414042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agreements signed since January 2000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11467778" y="4932717"/>
              <a:ext cx="1423243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 to Gender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11467778" y="5068957"/>
              <a:ext cx="889545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agreement</a:t>
              </a:r>
            </a:p>
          </p:txBody>
        </p:sp>
        <p:sp>
          <p:nvSpPr>
            <p:cNvPr id="238" name="rc238"/>
            <p:cNvSpPr/>
            <p:nvPr/>
          </p:nvSpPr>
          <p:spPr>
            <a:xfrm>
              <a:off x="11476778" y="5311072"/>
              <a:ext cx="201455" cy="226604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rc239"/>
            <p:cNvSpPr/>
            <p:nvPr/>
          </p:nvSpPr>
          <p:spPr>
            <a:xfrm>
              <a:off x="11476778" y="5555677"/>
              <a:ext cx="201455" cy="226604"/>
            </a:xfrm>
            <a:prstGeom prst="rect">
              <a:avLst/>
            </a:prstGeom>
            <a:solidFill>
              <a:srgbClr val="5566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tx240"/>
            <p:cNvSpPr/>
            <p:nvPr/>
          </p:nvSpPr>
          <p:spPr>
            <a:xfrm>
              <a:off x="11763149" y="5311984"/>
              <a:ext cx="704790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reference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11763149" y="5443598"/>
              <a:ext cx="542210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 Gender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11763149" y="5533788"/>
              <a:ext cx="1023282" cy="1129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Specific Reference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11763149" y="5688203"/>
              <a:ext cx="542210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 Gender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205</Words>
  <Application>Microsoft Office PowerPoint</Application>
  <PresentationFormat>Custom</PresentationFormat>
  <Paragraphs>130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Andrew Baxter (student)</cp:lastModifiedBy>
  <cp:revision>7</cp:revision>
  <dcterms:created xsi:type="dcterms:W3CDTF">2015-07-14T21:05:00Z</dcterms:created>
  <dcterms:modified xsi:type="dcterms:W3CDTF">2019-09-30T10:08:06Z</dcterms:modified>
</cp:coreProperties>
</file>