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DC07E-FB89-4B01-BE00-AD56856A20AD}" v="2" dt="2021-01-29T17:01:35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869DC07E-FB89-4B01-BE00-AD56856A20AD}"/>
    <pc:docChg chg="delSld modSld">
      <pc:chgData name="Andrew Beatty" userId="b3294954-d4b5-4a40-95d7-bd84a7c4023c" providerId="ADAL" clId="{869DC07E-FB89-4B01-BE00-AD56856A20AD}" dt="2021-01-29T17:01:39.741" v="3" actId="47"/>
      <pc:docMkLst>
        <pc:docMk/>
      </pc:docMkLst>
      <pc:sldChg chg="delSp modTransition modAnim">
        <pc:chgData name="Andrew Beatty" userId="b3294954-d4b5-4a40-95d7-bd84a7c4023c" providerId="ADAL" clId="{869DC07E-FB89-4B01-BE00-AD56856A20AD}" dt="2021-01-29T17:01:35.520" v="1"/>
        <pc:sldMkLst>
          <pc:docMk/>
          <pc:sldMk cId="1857251170" sldId="256"/>
        </pc:sldMkLst>
        <pc:picChg chg="del">
          <ac:chgData name="Andrew Beatty" userId="b3294954-d4b5-4a40-95d7-bd84a7c4023c" providerId="ADAL" clId="{869DC07E-FB89-4B01-BE00-AD56856A20AD}" dt="2021-01-29T17:01:32.326" v="0"/>
          <ac:picMkLst>
            <pc:docMk/>
            <pc:sldMk cId="1857251170" sldId="256"/>
            <ac:picMk id="7" creationId="{A0EABD53-4DC7-485B-BB03-4CFEADBCF63F}"/>
          </ac:picMkLst>
        </pc:picChg>
      </pc:sldChg>
      <pc:sldChg chg="delSp modTransition modAnim">
        <pc:chgData name="Andrew Beatty" userId="b3294954-d4b5-4a40-95d7-bd84a7c4023c" providerId="ADAL" clId="{869DC07E-FB89-4B01-BE00-AD56856A20AD}" dt="2021-01-29T17:01:35.520" v="1"/>
        <pc:sldMkLst>
          <pc:docMk/>
          <pc:sldMk cId="1075996791" sldId="257"/>
        </pc:sldMkLst>
        <pc:picChg chg="del">
          <ac:chgData name="Andrew Beatty" userId="b3294954-d4b5-4a40-95d7-bd84a7c4023c" providerId="ADAL" clId="{869DC07E-FB89-4B01-BE00-AD56856A20AD}" dt="2021-01-29T17:01:32.326" v="0"/>
          <ac:picMkLst>
            <pc:docMk/>
            <pc:sldMk cId="1075996791" sldId="257"/>
            <ac:picMk id="6" creationId="{8BE7E15F-3918-44FC-B1FD-995B7AB85D49}"/>
          </ac:picMkLst>
        </pc:picChg>
      </pc:sldChg>
      <pc:sldChg chg="del modTransition">
        <pc:chgData name="Andrew Beatty" userId="b3294954-d4b5-4a40-95d7-bd84a7c4023c" providerId="ADAL" clId="{869DC07E-FB89-4B01-BE00-AD56856A20AD}" dt="2021-01-29T17:01:37.785" v="2" actId="47"/>
        <pc:sldMkLst>
          <pc:docMk/>
          <pc:sldMk cId="1293163625" sldId="259"/>
        </pc:sldMkLst>
      </pc:sldChg>
      <pc:sldChg chg="delSp modTransition modAnim">
        <pc:chgData name="Andrew Beatty" userId="b3294954-d4b5-4a40-95d7-bd84a7c4023c" providerId="ADAL" clId="{869DC07E-FB89-4B01-BE00-AD56856A20AD}" dt="2021-01-29T17:01:35.520" v="1"/>
        <pc:sldMkLst>
          <pc:docMk/>
          <pc:sldMk cId="2874281208" sldId="260"/>
        </pc:sldMkLst>
        <pc:picChg chg="del">
          <ac:chgData name="Andrew Beatty" userId="b3294954-d4b5-4a40-95d7-bd84a7c4023c" providerId="ADAL" clId="{869DC07E-FB89-4B01-BE00-AD56856A20AD}" dt="2021-01-29T17:01:32.326" v="0"/>
          <ac:picMkLst>
            <pc:docMk/>
            <pc:sldMk cId="2874281208" sldId="260"/>
            <ac:picMk id="2" creationId="{11598A68-B3C9-4CFF-91E2-B39025D6F1F0}"/>
          </ac:picMkLst>
        </pc:picChg>
      </pc:sldChg>
      <pc:sldChg chg="delSp modTransition modAnim">
        <pc:chgData name="Andrew Beatty" userId="b3294954-d4b5-4a40-95d7-bd84a7c4023c" providerId="ADAL" clId="{869DC07E-FB89-4B01-BE00-AD56856A20AD}" dt="2021-01-29T17:01:35.520" v="1"/>
        <pc:sldMkLst>
          <pc:docMk/>
          <pc:sldMk cId="472433453" sldId="261"/>
        </pc:sldMkLst>
        <pc:picChg chg="del">
          <ac:chgData name="Andrew Beatty" userId="b3294954-d4b5-4a40-95d7-bd84a7c4023c" providerId="ADAL" clId="{869DC07E-FB89-4B01-BE00-AD56856A20AD}" dt="2021-01-29T17:01:32.326" v="0"/>
          <ac:picMkLst>
            <pc:docMk/>
            <pc:sldMk cId="472433453" sldId="261"/>
            <ac:picMk id="5" creationId="{6AFA5C7E-D835-4E82-8658-DF41B73E5353}"/>
          </ac:picMkLst>
        </pc:picChg>
      </pc:sldChg>
      <pc:sldChg chg="del modTransition">
        <pc:chgData name="Andrew Beatty" userId="b3294954-d4b5-4a40-95d7-bd84a7c4023c" providerId="ADAL" clId="{869DC07E-FB89-4B01-BE00-AD56856A20AD}" dt="2021-01-29T17:01:39.741" v="3" actId="47"/>
        <pc:sldMkLst>
          <pc:docMk/>
          <pc:sldMk cId="99985228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Fun with numbers and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3.2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0058400" cy="1609344"/>
          </a:xfrm>
        </p:spPr>
        <p:txBody>
          <a:bodyPr/>
          <a:lstStyle/>
          <a:p>
            <a:r>
              <a:rPr lang="en-IE" dirty="0"/>
              <a:t>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0" y="1885444"/>
            <a:ext cx="10058400" cy="4427169"/>
          </a:xfrm>
        </p:spPr>
        <p:txBody>
          <a:bodyPr>
            <a:normAutofit/>
          </a:bodyPr>
          <a:lstStyle/>
          <a:p>
            <a:pPr lvl="1"/>
            <a:r>
              <a:rPr lang="en-IE" sz="2400" dirty="0"/>
              <a:t>Where you can learn more about numbers?</a:t>
            </a:r>
          </a:p>
          <a:p>
            <a:pPr lvl="2"/>
            <a:r>
              <a:rPr lang="en-IE" sz="2400" dirty="0"/>
              <a:t>Look at some of the built in function</a:t>
            </a:r>
          </a:p>
          <a:p>
            <a:pPr lvl="2"/>
            <a:r>
              <a:rPr lang="en-IE" sz="2400" dirty="0"/>
              <a:t>W3Schools</a:t>
            </a:r>
          </a:p>
          <a:p>
            <a:pPr lvl="2"/>
            <a:r>
              <a:rPr lang="en-IE" sz="2400" dirty="0"/>
              <a:t>The math module</a:t>
            </a:r>
          </a:p>
          <a:p>
            <a:pPr lvl="1"/>
            <a:r>
              <a:rPr lang="en-IE" sz="2400" dirty="0"/>
              <a:t>The lab</a:t>
            </a:r>
          </a:p>
          <a:p>
            <a:pPr lvl="1"/>
            <a:r>
              <a:rPr lang="en-IE" sz="2400" dirty="0"/>
              <a:t>Strings</a:t>
            </a:r>
          </a:p>
          <a:p>
            <a:pPr lvl="2"/>
            <a:r>
              <a:rPr lang="en-IE" sz="2200" dirty="0"/>
              <a:t>Single quotes ‘’ or </a:t>
            </a:r>
          </a:p>
          <a:p>
            <a:pPr lvl="2"/>
            <a:r>
              <a:rPr lang="en-IE" sz="2200" dirty="0"/>
              <a:t>Double quotes “”</a:t>
            </a:r>
          </a:p>
          <a:p>
            <a:pPr lvl="1"/>
            <a:r>
              <a:rPr lang="en-IE" sz="2400" dirty="0"/>
              <a:t>W3Schools (Again!!)</a:t>
            </a:r>
          </a:p>
          <a:p>
            <a:pPr lvl="1"/>
            <a:r>
              <a:rPr lang="en-IE" sz="2400" dirty="0"/>
              <a:t>Lab</a:t>
            </a:r>
          </a:p>
          <a:p>
            <a:pPr lvl="1"/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22FB-23EA-4560-AC95-38080327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6B5B-16CD-4616-A29E-FEBF276E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Strings can be made with either:</a:t>
            </a:r>
          </a:p>
          <a:p>
            <a:pPr lvl="1"/>
            <a:r>
              <a:rPr lang="en-IE" dirty="0"/>
              <a:t>Single quotes ‘’ or </a:t>
            </a:r>
          </a:p>
          <a:p>
            <a:pPr lvl="1"/>
            <a:r>
              <a:rPr lang="en-IE" dirty="0"/>
              <a:t>Double quotes “”</a:t>
            </a:r>
          </a:p>
          <a:p>
            <a:pPr lvl="1"/>
            <a:r>
              <a:rPr lang="en-IE" dirty="0" err="1"/>
              <a:t>eg</a:t>
            </a:r>
            <a:r>
              <a:rPr lang="en-IE" dirty="0"/>
              <a:t>  </a:t>
            </a:r>
          </a:p>
          <a:p>
            <a:pPr lvl="1"/>
            <a:r>
              <a:rPr lang="en-IE" dirty="0"/>
              <a:t>Look at w3schools</a:t>
            </a:r>
          </a:p>
          <a:p>
            <a:pPr lvl="1"/>
            <a:r>
              <a:rPr lang="en-IE" dirty="0"/>
              <a:t>Look at lab</a:t>
            </a:r>
          </a:p>
        </p:txBody>
      </p:sp>
    </p:spTree>
    <p:extLst>
      <p:ext uri="{BB962C8B-B14F-4D97-AF65-F5344CB8AC3E}">
        <p14:creationId xmlns:p14="http://schemas.microsoft.com/office/powerpoint/2010/main" val="47243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and get a drink of water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3b79411a-74a9-4456-bf24-7becf0a1874f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022397c6-a0dd-4bd1-b5b2-3083c75319a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1123</TotalTime>
  <Words>86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Fun with numbers and strings</vt:lpstr>
      <vt:lpstr>This Tutorial</vt:lpstr>
      <vt:lpstr>Fun With Strings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6</cp:revision>
  <dcterms:created xsi:type="dcterms:W3CDTF">2021-01-04T12:46:45Z</dcterms:created>
  <dcterms:modified xsi:type="dcterms:W3CDTF">2021-01-29T17:01:43Z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