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592D7-B2E8-4BAE-B865-B461DCC35754}" v="2" dt="2021-01-26T21:09:12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DEC592D7-B2E8-4BAE-B865-B461DCC35754}"/>
    <pc:docChg chg="delSld modSld">
      <pc:chgData name="Andrew Beatty" userId="b3294954-d4b5-4a40-95d7-bd84a7c4023c" providerId="ADAL" clId="{DEC592D7-B2E8-4BAE-B865-B461DCC35754}" dt="2021-01-26T21:09:18.454" v="4" actId="47"/>
      <pc:docMkLst>
        <pc:docMk/>
      </pc:docMkLst>
      <pc:sldChg chg="delSp modTransition modAnim">
        <pc:chgData name="Andrew Beatty" userId="b3294954-d4b5-4a40-95d7-bd84a7c4023c" providerId="ADAL" clId="{DEC592D7-B2E8-4BAE-B865-B461DCC35754}" dt="2021-01-26T21:09:12.096" v="1"/>
        <pc:sldMkLst>
          <pc:docMk/>
          <pc:sldMk cId="1857251170" sldId="256"/>
        </pc:sldMkLst>
        <pc:picChg chg="del">
          <ac:chgData name="Andrew Beatty" userId="b3294954-d4b5-4a40-95d7-bd84a7c4023c" providerId="ADAL" clId="{DEC592D7-B2E8-4BAE-B865-B461DCC35754}" dt="2021-01-26T21:09:12.096" v="1"/>
          <ac:picMkLst>
            <pc:docMk/>
            <pc:sldMk cId="1857251170" sldId="256"/>
            <ac:picMk id="15" creationId="{0E2E8339-8F28-4B1D-8344-E0CA7E8E9546}"/>
          </ac:picMkLst>
        </pc:picChg>
      </pc:sldChg>
      <pc:sldChg chg="delSp modTransition modAnim">
        <pc:chgData name="Andrew Beatty" userId="b3294954-d4b5-4a40-95d7-bd84a7c4023c" providerId="ADAL" clId="{DEC592D7-B2E8-4BAE-B865-B461DCC35754}" dt="2021-01-26T21:09:12.096" v="1"/>
        <pc:sldMkLst>
          <pc:docMk/>
          <pc:sldMk cId="1075996791" sldId="257"/>
        </pc:sldMkLst>
        <pc:picChg chg="del">
          <ac:chgData name="Andrew Beatty" userId="b3294954-d4b5-4a40-95d7-bd84a7c4023c" providerId="ADAL" clId="{DEC592D7-B2E8-4BAE-B865-B461DCC35754}" dt="2021-01-26T21:09:12.096" v="1"/>
          <ac:picMkLst>
            <pc:docMk/>
            <pc:sldMk cId="1075996791" sldId="257"/>
            <ac:picMk id="16" creationId="{D8D69A43-F41F-4763-B6F1-B5FFC67412E7}"/>
          </ac:picMkLst>
        </pc:picChg>
      </pc:sldChg>
      <pc:sldChg chg="del modTransition">
        <pc:chgData name="Andrew Beatty" userId="b3294954-d4b5-4a40-95d7-bd84a7c4023c" providerId="ADAL" clId="{DEC592D7-B2E8-4BAE-B865-B461DCC35754}" dt="2021-01-26T21:09:15.340" v="2" actId="47"/>
        <pc:sldMkLst>
          <pc:docMk/>
          <pc:sldMk cId="3828622011" sldId="258"/>
        </pc:sldMkLst>
      </pc:sldChg>
      <pc:sldChg chg="delSp modTransition modAnim">
        <pc:chgData name="Andrew Beatty" userId="b3294954-d4b5-4a40-95d7-bd84a7c4023c" providerId="ADAL" clId="{DEC592D7-B2E8-4BAE-B865-B461DCC35754}" dt="2021-01-26T21:09:12.096" v="1"/>
        <pc:sldMkLst>
          <pc:docMk/>
          <pc:sldMk cId="1293163625" sldId="259"/>
        </pc:sldMkLst>
        <pc:picChg chg="del">
          <ac:chgData name="Andrew Beatty" userId="b3294954-d4b5-4a40-95d7-bd84a7c4023c" providerId="ADAL" clId="{DEC592D7-B2E8-4BAE-B865-B461DCC35754}" dt="2021-01-26T21:09:12.096" v="1"/>
          <ac:picMkLst>
            <pc:docMk/>
            <pc:sldMk cId="1293163625" sldId="259"/>
            <ac:picMk id="6" creationId="{E62C7969-5C77-4093-8ADD-F7BBA92AD753}"/>
          </ac:picMkLst>
        </pc:picChg>
      </pc:sldChg>
      <pc:sldChg chg="delSp modTransition modAnim">
        <pc:chgData name="Andrew Beatty" userId="b3294954-d4b5-4a40-95d7-bd84a7c4023c" providerId="ADAL" clId="{DEC592D7-B2E8-4BAE-B865-B461DCC35754}" dt="2021-01-26T21:09:12.096" v="1"/>
        <pc:sldMkLst>
          <pc:docMk/>
          <pc:sldMk cId="2874281208" sldId="260"/>
        </pc:sldMkLst>
        <pc:picChg chg="del">
          <ac:chgData name="Andrew Beatty" userId="b3294954-d4b5-4a40-95d7-bd84a7c4023c" providerId="ADAL" clId="{DEC592D7-B2E8-4BAE-B865-B461DCC35754}" dt="2021-01-26T21:09:12.096" v="1"/>
          <ac:picMkLst>
            <pc:docMk/>
            <pc:sldMk cId="2874281208" sldId="260"/>
            <ac:picMk id="5" creationId="{DF65EC3C-7E14-47FD-AE99-E709DDBA2F35}"/>
          </ac:picMkLst>
        </pc:picChg>
      </pc:sldChg>
      <pc:sldChg chg="del modTransition">
        <pc:chgData name="Andrew Beatty" userId="b3294954-d4b5-4a40-95d7-bd84a7c4023c" providerId="ADAL" clId="{DEC592D7-B2E8-4BAE-B865-B461DCC35754}" dt="2021-01-26T21:09:18.454" v="4" actId="47"/>
        <pc:sldMkLst>
          <pc:docMk/>
          <pc:sldMk cId="4048514108" sldId="261"/>
        </pc:sldMkLst>
      </pc:sldChg>
      <pc:sldChg chg="del modTransition">
        <pc:chgData name="Andrew Beatty" userId="b3294954-d4b5-4a40-95d7-bd84a7c4023c" providerId="ADAL" clId="{DEC592D7-B2E8-4BAE-B865-B461DCC35754}" dt="2021-01-26T21:09:17.113" v="3" actId="47"/>
        <pc:sldMkLst>
          <pc:docMk/>
          <pc:sldMk cId="308497756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Introduction to programming</a:t>
            </a:r>
            <a:br>
              <a:rPr lang="en-IE" sz="8800" dirty="0"/>
            </a:br>
            <a:r>
              <a:rPr lang="en-IE" sz="2000" dirty="0"/>
              <a:t>(a rambling lecture)</a:t>
            </a:r>
            <a:endParaRPr lang="en-I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PCS 2.1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11235"/>
            <a:ext cx="10058400" cy="4794068"/>
          </a:xfrm>
        </p:spPr>
        <p:txBody>
          <a:bodyPr>
            <a:normAutofit/>
          </a:bodyPr>
          <a:lstStyle/>
          <a:p>
            <a:r>
              <a:rPr lang="en-IE" dirty="0"/>
              <a:t>I do not expect you to follow along with this lecture.</a:t>
            </a:r>
          </a:p>
          <a:p>
            <a:r>
              <a:rPr lang="en-IE" dirty="0"/>
              <a:t>What is programming?</a:t>
            </a:r>
          </a:p>
          <a:p>
            <a:pPr lvl="1"/>
            <a:r>
              <a:rPr lang="en-IE" dirty="0"/>
              <a:t>Programming is like a recipe, instructions to do a task.</a:t>
            </a:r>
          </a:p>
          <a:p>
            <a:pPr lvl="1"/>
            <a:r>
              <a:rPr lang="en-IE" dirty="0"/>
              <a:t>Syntax Vs style.</a:t>
            </a:r>
          </a:p>
          <a:p>
            <a:r>
              <a:rPr lang="en-IE" dirty="0"/>
              <a:t>Issues you will face</a:t>
            </a:r>
          </a:p>
          <a:p>
            <a:pPr lvl="1"/>
            <a:r>
              <a:rPr lang="en-IE" dirty="0"/>
              <a:t>The fear!</a:t>
            </a:r>
          </a:p>
          <a:p>
            <a:pPr lvl="1"/>
            <a:r>
              <a:rPr lang="en-IE" dirty="0"/>
              <a:t>Understanding what is required Vs working out the solution.</a:t>
            </a:r>
          </a:p>
          <a:p>
            <a:pPr lvl="1"/>
            <a:r>
              <a:rPr lang="en-IE" dirty="0"/>
              <a:t>Debugging.</a:t>
            </a:r>
          </a:p>
          <a:p>
            <a:r>
              <a:rPr lang="en-IE" dirty="0"/>
              <a:t>Python </a:t>
            </a:r>
          </a:p>
          <a:p>
            <a:pPr lvl="1"/>
            <a:r>
              <a:rPr lang="en-IE" dirty="0"/>
              <a:t>Command Line.</a:t>
            </a:r>
          </a:p>
          <a:p>
            <a:pPr lvl="1"/>
            <a:r>
              <a:rPr lang="en-IE" dirty="0"/>
              <a:t>Program files.</a:t>
            </a:r>
          </a:p>
          <a:p>
            <a:r>
              <a:rPr lang="en-IE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FF47-BB4B-45BB-9E31-4BD72ABE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B61A-CE7D-4C4F-842F-C8370209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Programs are instructions.</a:t>
            </a:r>
          </a:p>
          <a:p>
            <a:r>
              <a:rPr lang="en-IE" dirty="0"/>
              <a:t>Made up of statements which have a syntax.</a:t>
            </a:r>
          </a:p>
          <a:p>
            <a:r>
              <a:rPr lang="en-IE" dirty="0"/>
              <a:t>The computer will do what is ask of it (no more no less).</a:t>
            </a:r>
          </a:p>
          <a:p>
            <a:r>
              <a:rPr lang="en-IE" dirty="0"/>
              <a:t>You will make mistakes and get errors.</a:t>
            </a:r>
          </a:p>
          <a:p>
            <a:r>
              <a:rPr lang="en-IE" dirty="0"/>
              <a:t>Google is your friend (and </a:t>
            </a:r>
            <a:r>
              <a:rPr lang="en-IE" dirty="0" err="1"/>
              <a:t>stackoverflow</a:t>
            </a:r>
            <a:r>
              <a:rPr lang="en-IE" dirty="0"/>
              <a:t>).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316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F0CA-D33B-4C8D-A4A5-404FF490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4202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en-IE" sz="6600" dirty="0"/>
              <a:t>Do some Yoga stretches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www.w3.org/XML/1998/namespace"/>
    <ds:schemaRef ds:uri="http://purl.org/dc/elements/1.1/"/>
    <ds:schemaRef ds:uri="http://purl.org/dc/dcmitype/"/>
    <ds:schemaRef ds:uri="http://purl.org/dc/terms/"/>
    <ds:schemaRef ds:uri="022397c6-a0dd-4bd1-b5b2-3083c75319a8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b79411a-74a9-4456-bf24-7becf0a1874f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1583</TotalTime>
  <Words>132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Rockwell</vt:lpstr>
      <vt:lpstr>Rockwell Condensed</vt:lpstr>
      <vt:lpstr>Wingdings</vt:lpstr>
      <vt:lpstr>Wood Type</vt:lpstr>
      <vt:lpstr>Introduction to programming (a rambling lecture)</vt:lpstr>
      <vt:lpstr>This Lecture</vt:lpstr>
      <vt:lpstr>Take away</vt:lpstr>
      <vt:lpstr>Do some Yoga stretches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4</cp:revision>
  <dcterms:created xsi:type="dcterms:W3CDTF">2021-01-04T12:46:45Z</dcterms:created>
  <dcterms:modified xsi:type="dcterms:W3CDTF">2021-01-26T21:09:25Z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