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D3E60-630B-48C6-AC53-B4490A88F844}" v="2" dt="2021-01-26T21:11:02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02BD3E60-630B-48C6-AC53-B4490A88F844}"/>
    <pc:docChg chg="delSld modSld">
      <pc:chgData name="Andrew Beatty" userId="b3294954-d4b5-4a40-95d7-bd84a7c4023c" providerId="ADAL" clId="{02BD3E60-630B-48C6-AC53-B4490A88F844}" dt="2021-01-26T21:11:07.154" v="2" actId="47"/>
      <pc:docMkLst>
        <pc:docMk/>
      </pc:docMkLst>
      <pc:sldChg chg="delSp modTransition modAnim">
        <pc:chgData name="Andrew Beatty" userId="b3294954-d4b5-4a40-95d7-bd84a7c4023c" providerId="ADAL" clId="{02BD3E60-630B-48C6-AC53-B4490A88F844}" dt="2021-01-26T21:11:02.392" v="1"/>
        <pc:sldMkLst>
          <pc:docMk/>
          <pc:sldMk cId="1857251170" sldId="256"/>
        </pc:sldMkLst>
        <pc:picChg chg="del">
          <ac:chgData name="Andrew Beatty" userId="b3294954-d4b5-4a40-95d7-bd84a7c4023c" providerId="ADAL" clId="{02BD3E60-630B-48C6-AC53-B4490A88F844}" dt="2021-01-26T21:11:02.392" v="1"/>
          <ac:picMkLst>
            <pc:docMk/>
            <pc:sldMk cId="1857251170" sldId="256"/>
            <ac:picMk id="5" creationId="{67FA1E82-2A5D-4611-89C2-187A1F5CF47F}"/>
          </ac:picMkLst>
        </pc:picChg>
      </pc:sldChg>
      <pc:sldChg chg="delSp modTransition modAnim">
        <pc:chgData name="Andrew Beatty" userId="b3294954-d4b5-4a40-95d7-bd84a7c4023c" providerId="ADAL" clId="{02BD3E60-630B-48C6-AC53-B4490A88F844}" dt="2021-01-26T21:11:02.392" v="1"/>
        <pc:sldMkLst>
          <pc:docMk/>
          <pc:sldMk cId="1075996791" sldId="257"/>
        </pc:sldMkLst>
        <pc:picChg chg="del">
          <ac:chgData name="Andrew Beatty" userId="b3294954-d4b5-4a40-95d7-bd84a7c4023c" providerId="ADAL" clId="{02BD3E60-630B-48C6-AC53-B4490A88F844}" dt="2021-01-26T21:11:02.392" v="1"/>
          <ac:picMkLst>
            <pc:docMk/>
            <pc:sldMk cId="1075996791" sldId="257"/>
            <ac:picMk id="9" creationId="{E3A757C3-4A9F-4F6F-B138-71D07A1614E5}"/>
          </ac:picMkLst>
        </pc:picChg>
      </pc:sldChg>
      <pc:sldChg chg="del modTransition">
        <pc:chgData name="Andrew Beatty" userId="b3294954-d4b5-4a40-95d7-bd84a7c4023c" providerId="ADAL" clId="{02BD3E60-630B-48C6-AC53-B4490A88F844}" dt="2021-01-26T21:11:07.154" v="2" actId="47"/>
        <pc:sldMkLst>
          <pc:docMk/>
          <pc:sldMk cId="3828622011" sldId="258"/>
        </pc:sldMkLst>
      </pc:sldChg>
      <pc:sldChg chg="delSp modTransition modAnim">
        <pc:chgData name="Andrew Beatty" userId="b3294954-d4b5-4a40-95d7-bd84a7c4023c" providerId="ADAL" clId="{02BD3E60-630B-48C6-AC53-B4490A88F844}" dt="2021-01-26T21:11:02.392" v="1"/>
        <pc:sldMkLst>
          <pc:docMk/>
          <pc:sldMk cId="2874281208" sldId="260"/>
        </pc:sldMkLst>
        <pc:picChg chg="del">
          <ac:chgData name="Andrew Beatty" userId="b3294954-d4b5-4a40-95d7-bd84a7c4023c" providerId="ADAL" clId="{02BD3E60-630B-48C6-AC53-B4490A88F844}" dt="2021-01-26T21:11:02.392" v="1"/>
          <ac:picMkLst>
            <pc:docMk/>
            <pc:sldMk cId="2874281208" sldId="260"/>
            <ac:picMk id="3" creationId="{206CEB99-4222-421F-B129-A4C8E5CD8C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PCS 2.1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36377"/>
            <a:ext cx="10058400" cy="4621299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Running python on the command line</a:t>
            </a:r>
          </a:p>
          <a:p>
            <a:r>
              <a:rPr lang="en-IE" dirty="0"/>
              <a:t>The lab</a:t>
            </a:r>
          </a:p>
          <a:p>
            <a:r>
              <a:rPr lang="en-IE" dirty="0"/>
              <a:t>Arithmetic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State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09281E-F807-45D9-9CB2-3A89F2204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9856"/>
              </p:ext>
            </p:extLst>
          </p:nvPr>
        </p:nvGraphicFramePr>
        <p:xfrm>
          <a:off x="1412932" y="2692466"/>
          <a:ext cx="4192738" cy="297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38">
                  <a:extLst>
                    <a:ext uri="{9D8B030D-6E8A-4147-A177-3AD203B41FA5}">
                      <a16:colId xmlns:a16="http://schemas.microsoft.com/office/drawing/2014/main" val="1304485702"/>
                    </a:ext>
                  </a:extLst>
                </a:gridCol>
                <a:gridCol w="2934800">
                  <a:extLst>
                    <a:ext uri="{9D8B030D-6E8A-4147-A177-3AD203B41FA5}">
                      <a16:colId xmlns:a16="http://schemas.microsoft.com/office/drawing/2014/main" val="2891361186"/>
                    </a:ext>
                  </a:extLst>
                </a:gridCol>
              </a:tblGrid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71257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010525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83458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35732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To the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95647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Divide (to a float)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52427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Divide (in an 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99038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3136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19F3732-4C49-4996-8A08-839AF9DBF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2264"/>
              </p:ext>
            </p:extLst>
          </p:nvPr>
        </p:nvGraphicFramePr>
        <p:xfrm>
          <a:off x="6092952" y="2694365"/>
          <a:ext cx="4686116" cy="297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819">
                  <a:extLst>
                    <a:ext uri="{9D8B030D-6E8A-4147-A177-3AD203B41FA5}">
                      <a16:colId xmlns:a16="http://schemas.microsoft.com/office/drawing/2014/main" val="3115630163"/>
                    </a:ext>
                  </a:extLst>
                </a:gridCol>
                <a:gridCol w="3421297">
                  <a:extLst>
                    <a:ext uri="{9D8B030D-6E8A-4147-A177-3AD203B41FA5}">
                      <a16:colId xmlns:a16="http://schemas.microsoft.com/office/drawing/2014/main" val="2529824443"/>
                    </a:ext>
                  </a:extLst>
                </a:gridCol>
              </a:tblGrid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773507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Assigns a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282253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Checks if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25956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04575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Greater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94533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842033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Less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830011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Plus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47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F0CA-D33B-4C8D-A4A5-404FF490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4202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en-IE" sz="6600" dirty="0"/>
              <a:t>Do the lab stand up and drink some water</a:t>
            </a:r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78</TotalTime>
  <Words>90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Rockwell</vt:lpstr>
      <vt:lpstr>Rockwell Condensed</vt:lpstr>
      <vt:lpstr>Wingdings</vt:lpstr>
      <vt:lpstr>Wood Type</vt:lpstr>
      <vt:lpstr>Python</vt:lpstr>
      <vt:lpstr>This Lecture</vt:lpstr>
      <vt:lpstr>Do the lab stand up and drink some water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3</cp:revision>
  <dcterms:created xsi:type="dcterms:W3CDTF">2021-01-04T12:46:45Z</dcterms:created>
  <dcterms:modified xsi:type="dcterms:W3CDTF">2021-01-26T21:11:08Z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