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1E74B-0E4F-4B48-8A25-D8072C68E65B}" v="2" dt="2021-01-26T21:07:05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C3A1E74B-0E4F-4B48-8A25-D8072C68E65B}"/>
    <pc:docChg chg="delSld modSld">
      <pc:chgData name="Andrew Beatty" userId="b3294954-d4b5-4a40-95d7-bd84a7c4023c" providerId="ADAL" clId="{C3A1E74B-0E4F-4B48-8A25-D8072C68E65B}" dt="2021-01-26T21:07:07.754" v="2" actId="47"/>
      <pc:docMkLst>
        <pc:docMk/>
      </pc:docMkLst>
      <pc:sldChg chg="delSp modTransition modAnim">
        <pc:chgData name="Andrew Beatty" userId="b3294954-d4b5-4a40-95d7-bd84a7c4023c" providerId="ADAL" clId="{C3A1E74B-0E4F-4B48-8A25-D8072C68E65B}" dt="2021-01-26T21:07:05.624" v="1"/>
        <pc:sldMkLst>
          <pc:docMk/>
          <pc:sldMk cId="1857251170" sldId="256"/>
        </pc:sldMkLst>
        <pc:picChg chg="del">
          <ac:chgData name="Andrew Beatty" userId="b3294954-d4b5-4a40-95d7-bd84a7c4023c" providerId="ADAL" clId="{C3A1E74B-0E4F-4B48-8A25-D8072C68E65B}" dt="2021-01-26T21:07:05.624" v="1"/>
          <ac:picMkLst>
            <pc:docMk/>
            <pc:sldMk cId="1857251170" sldId="256"/>
            <ac:picMk id="7" creationId="{8595EFF6-778B-4EFD-8258-2A8675F0FF76}"/>
          </ac:picMkLst>
        </pc:picChg>
      </pc:sldChg>
      <pc:sldChg chg="delSp modTransition modAnim">
        <pc:chgData name="Andrew Beatty" userId="b3294954-d4b5-4a40-95d7-bd84a7c4023c" providerId="ADAL" clId="{C3A1E74B-0E4F-4B48-8A25-D8072C68E65B}" dt="2021-01-26T21:07:05.624" v="1"/>
        <pc:sldMkLst>
          <pc:docMk/>
          <pc:sldMk cId="1075996791" sldId="257"/>
        </pc:sldMkLst>
        <pc:picChg chg="del">
          <ac:chgData name="Andrew Beatty" userId="b3294954-d4b5-4a40-95d7-bd84a7c4023c" providerId="ADAL" clId="{C3A1E74B-0E4F-4B48-8A25-D8072C68E65B}" dt="2021-01-26T21:07:05.624" v="1"/>
          <ac:picMkLst>
            <pc:docMk/>
            <pc:sldMk cId="1075996791" sldId="257"/>
            <ac:picMk id="4" creationId="{E43733B6-F275-46BB-BA80-EBAECC36F23C}"/>
          </ac:picMkLst>
        </pc:picChg>
      </pc:sldChg>
      <pc:sldChg chg="del modTransition">
        <pc:chgData name="Andrew Beatty" userId="b3294954-d4b5-4a40-95d7-bd84a7c4023c" providerId="ADAL" clId="{C3A1E74B-0E4F-4B48-8A25-D8072C68E65B}" dt="2021-01-26T21:07:07.754" v="2" actId="47"/>
        <pc:sldMkLst>
          <pc:docMk/>
          <pc:sldMk cId="3828622011" sldId="258"/>
        </pc:sldMkLst>
      </pc:sldChg>
      <pc:sldChg chg="delSp modTransition modAnim">
        <pc:chgData name="Andrew Beatty" userId="b3294954-d4b5-4a40-95d7-bd84a7c4023c" providerId="ADAL" clId="{C3A1E74B-0E4F-4B48-8A25-D8072C68E65B}" dt="2021-01-26T21:07:05.624" v="1"/>
        <pc:sldMkLst>
          <pc:docMk/>
          <pc:sldMk cId="1293163625" sldId="259"/>
        </pc:sldMkLst>
        <pc:picChg chg="del">
          <ac:chgData name="Andrew Beatty" userId="b3294954-d4b5-4a40-95d7-bd84a7c4023c" providerId="ADAL" clId="{C3A1E74B-0E4F-4B48-8A25-D8072C68E65B}" dt="2021-01-26T21:07:05.624" v="1"/>
          <ac:picMkLst>
            <pc:docMk/>
            <pc:sldMk cId="1293163625" sldId="259"/>
            <ac:picMk id="4" creationId="{8553176F-A7DF-4F71-BC89-E83A8B1BED67}"/>
          </ac:picMkLst>
        </pc:picChg>
      </pc:sldChg>
      <pc:sldChg chg="delSp modTransition modAnim">
        <pc:chgData name="Andrew Beatty" userId="b3294954-d4b5-4a40-95d7-bd84a7c4023c" providerId="ADAL" clId="{C3A1E74B-0E4F-4B48-8A25-D8072C68E65B}" dt="2021-01-26T21:07:05.624" v="1"/>
        <pc:sldMkLst>
          <pc:docMk/>
          <pc:sldMk cId="2874281208" sldId="260"/>
        </pc:sldMkLst>
        <pc:picChg chg="del">
          <ac:chgData name="Andrew Beatty" userId="b3294954-d4b5-4a40-95d7-bd84a7c4023c" providerId="ADAL" clId="{C3A1E74B-0E4F-4B48-8A25-D8072C68E65B}" dt="2021-01-26T21:07:05.624" v="1"/>
          <ac:picMkLst>
            <pc:docMk/>
            <pc:sldMk cId="2874281208" sldId="260"/>
            <ac:picMk id="2" creationId="{2E1BE6A8-81CF-4D53-8C6A-0425D23292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First 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2.2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/>
              <a:t>Using </a:t>
            </a:r>
            <a:r>
              <a:rPr lang="en-IE" dirty="0" err="1"/>
              <a:t>VScode</a:t>
            </a:r>
            <a:r>
              <a:rPr lang="en-IE" dirty="0"/>
              <a:t> (file.py) and running program</a:t>
            </a:r>
          </a:p>
          <a:p>
            <a:pPr lvl="1"/>
            <a:r>
              <a:rPr lang="en-IE" dirty="0"/>
              <a:t>The importance of laying out your code neatly</a:t>
            </a:r>
          </a:p>
          <a:p>
            <a:pPr lvl="1"/>
            <a:r>
              <a:rPr lang="en-IE" dirty="0"/>
              <a:t>Comments</a:t>
            </a:r>
          </a:p>
          <a:p>
            <a:pPr lvl="2"/>
            <a:r>
              <a:rPr lang="en-IE" dirty="0"/>
              <a:t>#</a:t>
            </a:r>
          </a:p>
          <a:p>
            <a:pPr lvl="2"/>
            <a:r>
              <a:rPr lang="en-IE" dirty="0"/>
              <a:t>“””</a:t>
            </a:r>
          </a:p>
          <a:p>
            <a:pPr lvl="1"/>
            <a:r>
              <a:rPr lang="en-IE" dirty="0"/>
              <a:t>Output to user (print and format)</a:t>
            </a:r>
          </a:p>
          <a:p>
            <a:pPr lvl="1"/>
            <a:r>
              <a:rPr lang="en-IE" dirty="0"/>
              <a:t>Input from user (input)</a:t>
            </a:r>
          </a:p>
          <a:p>
            <a:pPr lvl="1"/>
            <a:r>
              <a:rPr lang="en-IE" dirty="0"/>
              <a:t>Push your code to GitHub</a:t>
            </a:r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FF47-BB4B-45BB-9E31-4BD72ABE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B61A-CE7D-4C4F-842F-C8370209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Error/ mistakes will happen, you will probably spend more time fixing them then writing code.</a:t>
            </a:r>
          </a:p>
          <a:p>
            <a:r>
              <a:rPr lang="en-IE" dirty="0"/>
              <a:t>As programs get bigger you will need to think about what you want to do before you write any code.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31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 and stretch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b79411a-74a9-4456-bf24-7becf0a1874f"/>
    <ds:schemaRef ds:uri="022397c6-a0dd-4bd1-b5b2-3083c75319a8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217</TotalTime>
  <Words>101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First Programs</vt:lpstr>
      <vt:lpstr>This Lecture</vt:lpstr>
      <vt:lpstr>Take away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4</cp:revision>
  <dcterms:created xsi:type="dcterms:W3CDTF">2021-01-04T12:46:45Z</dcterms:created>
  <dcterms:modified xsi:type="dcterms:W3CDTF">2021-01-26T21:07:13Z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