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794"/>
    <a:srgbClr val="FCD7B2"/>
    <a:srgbClr val="FBC693"/>
    <a:srgbClr val="66A0A1"/>
    <a:srgbClr val="03CFBC"/>
    <a:srgbClr val="03E7D1"/>
    <a:srgbClr val="F9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3388B-3684-40C3-9A72-B1B0D7C0E906}" v="1" dt="2021-02-05T12:38:51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28D3388B-3684-40C3-9A72-B1B0D7C0E906}"/>
    <pc:docChg chg="custSel addSld delSld modSld">
      <pc:chgData name="Andrew Beatty" userId="b3294954-d4b5-4a40-95d7-bd84a7c4023c" providerId="ADAL" clId="{28D3388B-3684-40C3-9A72-B1B0D7C0E906}" dt="2021-02-05T12:39:47.743" v="162" actId="20577"/>
      <pc:docMkLst>
        <pc:docMk/>
      </pc:docMkLst>
      <pc:sldChg chg="modSp mod">
        <pc:chgData name="Andrew Beatty" userId="b3294954-d4b5-4a40-95d7-bd84a7c4023c" providerId="ADAL" clId="{28D3388B-3684-40C3-9A72-B1B0D7C0E906}" dt="2021-02-05T12:39:47.743" v="162" actId="20577"/>
        <pc:sldMkLst>
          <pc:docMk/>
          <pc:sldMk cId="1857251170" sldId="256"/>
        </pc:sldMkLst>
        <pc:spChg chg="mod">
          <ac:chgData name="Andrew Beatty" userId="b3294954-d4b5-4a40-95d7-bd84a7c4023c" providerId="ADAL" clId="{28D3388B-3684-40C3-9A72-B1B0D7C0E906}" dt="2021-02-05T12:39:42.630" v="160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28D3388B-3684-40C3-9A72-B1B0D7C0E906}" dt="2021-02-05T12:39:47.743" v="162" actId="20577"/>
          <ac:spMkLst>
            <pc:docMk/>
            <pc:sldMk cId="1857251170" sldId="256"/>
            <ac:spMk id="4" creationId="{A3903A58-A5D5-456D-8329-0F291A4856A9}"/>
          </ac:spMkLst>
        </pc:spChg>
      </pc:sldChg>
      <pc:sldChg chg="del">
        <pc:chgData name="Andrew Beatty" userId="b3294954-d4b5-4a40-95d7-bd84a7c4023c" providerId="ADAL" clId="{28D3388B-3684-40C3-9A72-B1B0D7C0E906}" dt="2021-02-05T12:37:17.040" v="0" actId="47"/>
        <pc:sldMkLst>
          <pc:docMk/>
          <pc:sldMk cId="1075996791" sldId="257"/>
        </pc:sldMkLst>
      </pc:sldChg>
      <pc:sldChg chg="modSp new mod">
        <pc:chgData name="Andrew Beatty" userId="b3294954-d4b5-4a40-95d7-bd84a7c4023c" providerId="ADAL" clId="{28D3388B-3684-40C3-9A72-B1B0D7C0E906}" dt="2021-02-05T12:39:06.910" v="143" actId="20577"/>
        <pc:sldMkLst>
          <pc:docMk/>
          <pc:sldMk cId="3561450930" sldId="257"/>
        </pc:sldMkLst>
        <pc:spChg chg="mod">
          <ac:chgData name="Andrew Beatty" userId="b3294954-d4b5-4a40-95d7-bd84a7c4023c" providerId="ADAL" clId="{28D3388B-3684-40C3-9A72-B1B0D7C0E906}" dt="2021-02-05T12:37:42.149" v="18" actId="20577"/>
          <ac:spMkLst>
            <pc:docMk/>
            <pc:sldMk cId="3561450930" sldId="257"/>
            <ac:spMk id="2" creationId="{930F079E-B673-4556-90C0-22DF2947A9B0}"/>
          </ac:spMkLst>
        </pc:spChg>
        <pc:spChg chg="mod">
          <ac:chgData name="Andrew Beatty" userId="b3294954-d4b5-4a40-95d7-bd84a7c4023c" providerId="ADAL" clId="{28D3388B-3684-40C3-9A72-B1B0D7C0E906}" dt="2021-02-05T12:39:06.910" v="143" actId="20577"/>
          <ac:spMkLst>
            <pc:docMk/>
            <pc:sldMk cId="3561450930" sldId="257"/>
            <ac:spMk id="3" creationId="{53BAD35D-6F7F-4314-8F1F-C49AE1665F31}"/>
          </ac:spMkLst>
        </pc:spChg>
      </pc:sldChg>
      <pc:sldChg chg="new">
        <pc:chgData name="Andrew Beatty" userId="b3294954-d4b5-4a40-95d7-bd84a7c4023c" providerId="ADAL" clId="{28D3388B-3684-40C3-9A72-B1B0D7C0E906}" dt="2021-02-05T12:39:20.391" v="144" actId="680"/>
        <pc:sldMkLst>
          <pc:docMk/>
          <pc:sldMk cId="2872209120" sldId="259"/>
        </pc:sldMkLst>
      </pc:sldChg>
      <pc:sldChg chg="del">
        <pc:chgData name="Andrew Beatty" userId="b3294954-d4b5-4a40-95d7-bd84a7c4023c" providerId="ADAL" clId="{28D3388B-3684-40C3-9A72-B1B0D7C0E906}" dt="2021-02-05T12:37:24.518" v="6" actId="47"/>
        <pc:sldMkLst>
          <pc:docMk/>
          <pc:sldMk cId="2874281208" sldId="260"/>
        </pc:sldMkLst>
      </pc:sldChg>
      <pc:sldChg chg="del">
        <pc:chgData name="Andrew Beatty" userId="b3294954-d4b5-4a40-95d7-bd84a7c4023c" providerId="ADAL" clId="{28D3388B-3684-40C3-9A72-B1B0D7C0E906}" dt="2021-02-05T12:37:17.580" v="1" actId="47"/>
        <pc:sldMkLst>
          <pc:docMk/>
          <pc:sldMk cId="2525531750" sldId="261"/>
        </pc:sldMkLst>
      </pc:sldChg>
      <pc:sldChg chg="del">
        <pc:chgData name="Andrew Beatty" userId="b3294954-d4b5-4a40-95d7-bd84a7c4023c" providerId="ADAL" clId="{28D3388B-3684-40C3-9A72-B1B0D7C0E906}" dt="2021-02-05T12:37:18.701" v="3" actId="47"/>
        <pc:sldMkLst>
          <pc:docMk/>
          <pc:sldMk cId="235566392" sldId="262"/>
        </pc:sldMkLst>
      </pc:sldChg>
      <pc:sldChg chg="del">
        <pc:chgData name="Andrew Beatty" userId="b3294954-d4b5-4a40-95d7-bd84a7c4023c" providerId="ADAL" clId="{28D3388B-3684-40C3-9A72-B1B0D7C0E906}" dt="2021-02-05T12:37:18.113" v="2" actId="47"/>
        <pc:sldMkLst>
          <pc:docMk/>
          <pc:sldMk cId="2302812548" sldId="263"/>
        </pc:sldMkLst>
      </pc:sldChg>
      <pc:sldChg chg="del">
        <pc:chgData name="Andrew Beatty" userId="b3294954-d4b5-4a40-95d7-bd84a7c4023c" providerId="ADAL" clId="{28D3388B-3684-40C3-9A72-B1B0D7C0E906}" dt="2021-02-05T12:37:19.803" v="4" actId="47"/>
        <pc:sldMkLst>
          <pc:docMk/>
          <pc:sldMk cId="2481420738" sldId="264"/>
        </pc:sldMkLst>
      </pc:sldChg>
      <pc:sldChg chg="del">
        <pc:chgData name="Andrew Beatty" userId="b3294954-d4b5-4a40-95d7-bd84a7c4023c" providerId="ADAL" clId="{28D3388B-3684-40C3-9A72-B1B0D7C0E906}" dt="2021-02-05T12:37:22.414" v="5" actId="47"/>
        <pc:sldMkLst>
          <pc:docMk/>
          <pc:sldMk cId="224697690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Overview 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</a:t>
            </a:r>
            <a:r>
              <a:rPr lang="en-IE"/>
              <a:t>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079E-B673-4556-90C0-22DF2947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D35D-6F7F-4314-8F1F-C49AE166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Controlling the flow</a:t>
            </a:r>
          </a:p>
          <a:p>
            <a:pPr lvl="1"/>
            <a:r>
              <a:rPr lang="en-IE" dirty="0"/>
              <a:t>If statements (</a:t>
            </a:r>
            <a:r>
              <a:rPr lang="en-IE" dirty="0" err="1"/>
              <a:t>elif</a:t>
            </a:r>
            <a:r>
              <a:rPr lang="en-IE" dirty="0"/>
              <a:t> and else)</a:t>
            </a:r>
          </a:p>
          <a:p>
            <a:pPr lvl="1"/>
            <a:r>
              <a:rPr lang="en-IE" dirty="0"/>
              <a:t>While loops</a:t>
            </a:r>
          </a:p>
          <a:p>
            <a:pPr lvl="1"/>
            <a:r>
              <a:rPr lang="en-IE" dirty="0"/>
              <a:t>For loops</a:t>
            </a:r>
          </a:p>
          <a:p>
            <a:r>
              <a:rPr lang="en-IE" dirty="0"/>
              <a:t>Data camp invite</a:t>
            </a:r>
          </a:p>
        </p:txBody>
      </p:sp>
    </p:spTree>
    <p:extLst>
      <p:ext uri="{BB962C8B-B14F-4D97-AF65-F5344CB8AC3E}">
        <p14:creationId xmlns:p14="http://schemas.microsoft.com/office/powerpoint/2010/main" val="35614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849602" cy="1155947"/>
          </a:xfrm>
        </p:spPr>
        <p:txBody>
          <a:bodyPr>
            <a:normAutofit/>
          </a:bodyPr>
          <a:lstStyle/>
          <a:p>
            <a:r>
              <a:rPr lang="en-IE" sz="1800" dirty="0">
                <a:latin typeface="+mn-lt"/>
              </a:rPr>
              <a:t>normal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3276-FF87-4431-AF74-2244BC1EB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72" y="2320144"/>
            <a:ext cx="3139197" cy="35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ow control if">
            <a:extLst>
              <a:ext uri="{FF2B5EF4-FFF2-40B4-BE49-F238E27FC236}">
                <a16:creationId xmlns:a16="http://schemas.microsoft.com/office/drawing/2014/main" id="{0FE00F69-44B3-49B6-8DD4-5464040F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1" y="2336431"/>
            <a:ext cx="3871445" cy="38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0A79D-BE45-4E09-81F5-C220562B0267}"/>
              </a:ext>
            </a:extLst>
          </p:cNvPr>
          <p:cNvSpPr txBox="1"/>
          <p:nvPr/>
        </p:nvSpPr>
        <p:spPr>
          <a:xfrm>
            <a:off x="1248070" y="324433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0D73-056F-479B-97B9-689594A149A1}"/>
              </a:ext>
            </a:extLst>
          </p:cNvPr>
          <p:cNvCxnSpPr/>
          <p:nvPr/>
        </p:nvCxnSpPr>
        <p:spPr>
          <a:xfrm>
            <a:off x="2093022" y="361366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84E5A-EC22-44DE-8C7F-CA9B01BDBE56}"/>
              </a:ext>
            </a:extLst>
          </p:cNvPr>
          <p:cNvSpPr txBox="1"/>
          <p:nvPr/>
        </p:nvSpPr>
        <p:spPr>
          <a:xfrm>
            <a:off x="1248069" y="457489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20C3C-07A3-4AE7-8C47-8D100E2F7CC2}"/>
              </a:ext>
            </a:extLst>
          </p:cNvPr>
          <p:cNvCxnSpPr/>
          <p:nvPr/>
        </p:nvCxnSpPr>
        <p:spPr>
          <a:xfrm>
            <a:off x="2094951" y="494422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1E749A-6222-4925-BC12-00658877757D}"/>
              </a:ext>
            </a:extLst>
          </p:cNvPr>
          <p:cNvSpPr txBox="1"/>
          <p:nvPr/>
        </p:nvSpPr>
        <p:spPr>
          <a:xfrm>
            <a:off x="1248069" y="5836535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DBB55-0E75-4AB0-911D-EB0EE1DCB23E}"/>
              </a:ext>
            </a:extLst>
          </p:cNvPr>
          <p:cNvSpPr txBox="1"/>
          <p:nvPr/>
        </p:nvSpPr>
        <p:spPr>
          <a:xfrm>
            <a:off x="1491138" y="238556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EF018-6763-481B-9625-0D2E2E642B4F}"/>
              </a:ext>
            </a:extLst>
          </p:cNvPr>
          <p:cNvCxnSpPr>
            <a:cxnSpLocks/>
          </p:cNvCxnSpPr>
          <p:nvPr/>
        </p:nvCxnSpPr>
        <p:spPr>
          <a:xfrm>
            <a:off x="2093022" y="266256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3F4068D-047F-4CCF-A822-225ABBD55390}"/>
              </a:ext>
            </a:extLst>
          </p:cNvPr>
          <p:cNvSpPr txBox="1">
            <a:spLocks/>
          </p:cNvSpPr>
          <p:nvPr/>
        </p:nvSpPr>
        <p:spPr>
          <a:xfrm>
            <a:off x="5326635" y="545385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C27677-14B5-491B-B44D-AFA45FD9161E}"/>
              </a:ext>
            </a:extLst>
          </p:cNvPr>
          <p:cNvSpPr txBox="1">
            <a:spLocks/>
          </p:cNvSpPr>
          <p:nvPr/>
        </p:nvSpPr>
        <p:spPr>
          <a:xfrm>
            <a:off x="9404849" y="585344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While loop</a:t>
            </a:r>
          </a:p>
          <a:p>
            <a:r>
              <a:rPr lang="en-IE" sz="1800" dirty="0">
                <a:latin typeface="+mn-lt"/>
              </a:rPr>
              <a:t>Or</a:t>
            </a:r>
          </a:p>
          <a:p>
            <a:r>
              <a:rPr lang="en-IE" sz="1800" dirty="0">
                <a:latin typeface="+mn-lt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F3FD-2FB2-4CFE-BD6B-45046F27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21BD-1AF3-4DB1-A3A0-9A0F5E31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220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b79411a-74a9-4456-bf24-7becf0a1874f"/>
    <ds:schemaRef ds:uri="022397c6-a0dd-4bd1-b5b2-3083c75319a8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754</TotalTime>
  <Words>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Overview Week 04</vt:lpstr>
      <vt:lpstr>This Week</vt:lpstr>
      <vt:lpstr>normal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7</cp:revision>
  <dcterms:created xsi:type="dcterms:W3CDTF">2021-01-04T12:46:45Z</dcterms:created>
  <dcterms:modified xsi:type="dcterms:W3CDTF">2021-02-05T12:39:53Z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