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7" r:id="rId7"/>
    <p:sldId id="264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BBA"/>
    <a:srgbClr val="DE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64DB7-985F-4F09-93B4-CC3BAF312012}" v="2" dt="2021-02-05T12:14:3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7464DB7-985F-4F09-93B4-CC3BAF312012}"/>
    <pc:docChg chg="delSld modSld">
      <pc:chgData name="Andrew Beatty" userId="b3294954-d4b5-4a40-95d7-bd84a7c4023c" providerId="ADAL" clId="{F7464DB7-985F-4F09-93B4-CC3BAF312012}" dt="2021-02-05T12:14:39.126" v="3" actId="47"/>
      <pc:docMkLst>
        <pc:docMk/>
      </pc:docMkLst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857251170" sldId="256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857251170" sldId="256"/>
            <ac:picMk id="5" creationId="{3DF2525C-4F9D-4A60-820E-C96DC9054B17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075996791" sldId="257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075996791" sldId="257"/>
            <ac:picMk id="3" creationId="{F709D334-EEDF-4DEE-AD08-67E5E3D90D5F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2874281208" sldId="260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2874281208" sldId="260"/>
            <ac:picMk id="2" creationId="{4C7A3710-4826-44AD-96C0-1964E179560F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2302812548" sldId="263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2302812548" sldId="263"/>
            <ac:picMk id="4" creationId="{AA91E635-1C49-41C2-B16B-8D9791BE6CF3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3509096672" sldId="264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3509096672" sldId="264"/>
            <ac:picMk id="5" creationId="{FDCBD92D-2D17-4D17-99C0-B99D0A014242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401892828" sldId="265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401892828" sldId="265"/>
            <ac:picMk id="13" creationId="{3A68A1C8-1137-40A2-992D-5F8F6C720C59}"/>
          </ac:picMkLst>
        </pc:picChg>
      </pc:sldChg>
      <pc:sldChg chg="delSp del modTransition modAnim">
        <pc:chgData name="Andrew Beatty" userId="b3294954-d4b5-4a40-95d7-bd84a7c4023c" providerId="ADAL" clId="{F7464DB7-985F-4F09-93B4-CC3BAF312012}" dt="2021-02-05T12:14:37.581" v="2" actId="47"/>
        <pc:sldMkLst>
          <pc:docMk/>
          <pc:sldMk cId="4094867068" sldId="266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4094867068" sldId="266"/>
            <ac:picMk id="2" creationId="{389A4ED9-C431-4E5D-BE97-C6664386E37E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320944777" sldId="267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320944777" sldId="267"/>
            <ac:picMk id="6" creationId="{2B093E28-1F10-4C3A-B21A-A7EB24FEE079}"/>
          </ac:picMkLst>
        </pc:picChg>
      </pc:sldChg>
      <pc:sldChg chg="del modTransition">
        <pc:chgData name="Andrew Beatty" userId="b3294954-d4b5-4a40-95d7-bd84a7c4023c" providerId="ADAL" clId="{F7464DB7-985F-4F09-93B4-CC3BAF312012}" dt="2021-02-05T12:14:39.126" v="3" actId="47"/>
        <pc:sldMkLst>
          <pc:docMk/>
          <pc:sldMk cId="285146994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While loops,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869590" y="-3959708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849602" cy="1155947"/>
          </a:xfrm>
        </p:spPr>
        <p:txBody>
          <a:bodyPr>
            <a:normAutofit/>
          </a:bodyPr>
          <a:lstStyle/>
          <a:p>
            <a:r>
              <a:rPr lang="en-IE" sz="1800" dirty="0">
                <a:latin typeface="+mn-lt"/>
              </a:rPr>
              <a:t>normal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3276-FF87-4431-AF74-2244BC1EB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72" y="2320144"/>
            <a:ext cx="3139197" cy="35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ow control if">
            <a:extLst>
              <a:ext uri="{FF2B5EF4-FFF2-40B4-BE49-F238E27FC236}">
                <a16:creationId xmlns:a16="http://schemas.microsoft.com/office/drawing/2014/main" id="{0FE00F69-44B3-49B6-8DD4-5464040F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1" y="2336431"/>
            <a:ext cx="3871445" cy="38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0A79D-BE45-4E09-81F5-C220562B0267}"/>
              </a:ext>
            </a:extLst>
          </p:cNvPr>
          <p:cNvSpPr txBox="1"/>
          <p:nvPr/>
        </p:nvSpPr>
        <p:spPr>
          <a:xfrm>
            <a:off x="1248070" y="324433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0D73-056F-479B-97B9-689594A149A1}"/>
              </a:ext>
            </a:extLst>
          </p:cNvPr>
          <p:cNvCxnSpPr/>
          <p:nvPr/>
        </p:nvCxnSpPr>
        <p:spPr>
          <a:xfrm>
            <a:off x="2093022" y="361366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84E5A-EC22-44DE-8C7F-CA9B01BDBE56}"/>
              </a:ext>
            </a:extLst>
          </p:cNvPr>
          <p:cNvSpPr txBox="1"/>
          <p:nvPr/>
        </p:nvSpPr>
        <p:spPr>
          <a:xfrm>
            <a:off x="1248069" y="457489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20C3C-07A3-4AE7-8C47-8D100E2F7CC2}"/>
              </a:ext>
            </a:extLst>
          </p:cNvPr>
          <p:cNvCxnSpPr/>
          <p:nvPr/>
        </p:nvCxnSpPr>
        <p:spPr>
          <a:xfrm>
            <a:off x="2094951" y="494422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1E749A-6222-4925-BC12-00658877757D}"/>
              </a:ext>
            </a:extLst>
          </p:cNvPr>
          <p:cNvSpPr txBox="1"/>
          <p:nvPr/>
        </p:nvSpPr>
        <p:spPr>
          <a:xfrm>
            <a:off x="1248069" y="5836535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DBB55-0E75-4AB0-911D-EB0EE1DCB23E}"/>
              </a:ext>
            </a:extLst>
          </p:cNvPr>
          <p:cNvSpPr txBox="1"/>
          <p:nvPr/>
        </p:nvSpPr>
        <p:spPr>
          <a:xfrm>
            <a:off x="1491138" y="238556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EF018-6763-481B-9625-0D2E2E642B4F}"/>
              </a:ext>
            </a:extLst>
          </p:cNvPr>
          <p:cNvCxnSpPr>
            <a:cxnSpLocks/>
          </p:cNvCxnSpPr>
          <p:nvPr/>
        </p:nvCxnSpPr>
        <p:spPr>
          <a:xfrm>
            <a:off x="2093022" y="266256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3F4068D-047F-4CCF-A822-225ABBD55390}"/>
              </a:ext>
            </a:extLst>
          </p:cNvPr>
          <p:cNvSpPr txBox="1">
            <a:spLocks/>
          </p:cNvSpPr>
          <p:nvPr/>
        </p:nvSpPr>
        <p:spPr>
          <a:xfrm>
            <a:off x="5326635" y="545385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C27677-14B5-491B-B44D-AFA45FD9161E}"/>
              </a:ext>
            </a:extLst>
          </p:cNvPr>
          <p:cNvSpPr txBox="1">
            <a:spLocks/>
          </p:cNvSpPr>
          <p:nvPr/>
        </p:nvSpPr>
        <p:spPr>
          <a:xfrm>
            <a:off x="9404849" y="585344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While loop</a:t>
            </a:r>
          </a:p>
          <a:p>
            <a:r>
              <a:rPr lang="en-IE" sz="1800" dirty="0">
                <a:latin typeface="+mn-lt"/>
              </a:rPr>
              <a:t>Or</a:t>
            </a:r>
          </a:p>
          <a:p>
            <a:r>
              <a:rPr lang="en-IE" sz="1800" dirty="0">
                <a:latin typeface="+mn-l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27B-4596-41A4-A68F-C23C0AA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BA6-C493-44D3-89BA-45732470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7104" cy="4557184"/>
          </a:xfrm>
        </p:spPr>
        <p:txBody>
          <a:bodyPr/>
          <a:lstStyle/>
          <a:p>
            <a:r>
              <a:rPr lang="en-IE" dirty="0"/>
              <a:t>Basic format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617220" lvl="1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998AE-E75C-4109-A99B-415626C854F8}"/>
              </a:ext>
            </a:extLst>
          </p:cNvPr>
          <p:cNvSpPr txBox="1"/>
          <p:nvPr/>
        </p:nvSpPr>
        <p:spPr>
          <a:xfrm>
            <a:off x="2772136" y="3011443"/>
            <a:ext cx="664772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while condition: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35090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9F31-675B-4283-8322-EEB9DFA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Counter controlled vs sentinel controlled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FC6519-AC22-44F7-A02C-CAB6DBC1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6" y="1635271"/>
            <a:ext cx="4347104" cy="4557184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Counter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r>
              <a:rPr lang="en-IE" b="1" dirty="0" err="1"/>
              <a:t>Sentinal</a:t>
            </a:r>
            <a:r>
              <a:rPr lang="en-IE" b="1" dirty="0"/>
              <a:t>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F3B4-EC64-46D4-8AD6-5D10C9283D46}"/>
              </a:ext>
            </a:extLst>
          </p:cNvPr>
          <p:cNvSpPr txBox="1"/>
          <p:nvPr/>
        </p:nvSpPr>
        <p:spPr>
          <a:xfrm>
            <a:off x="5748758" y="2093976"/>
            <a:ext cx="565118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count = 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count &lt; 10: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count += 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47EFB-76FE-4894-8365-2738FA6CD13A}"/>
              </a:ext>
            </a:extLst>
          </p:cNvPr>
          <p:cNvCxnSpPr>
            <a:cxnSpLocks/>
          </p:cNvCxnSpPr>
          <p:nvPr/>
        </p:nvCxnSpPr>
        <p:spPr>
          <a:xfrm flipV="1">
            <a:off x="4560425" y="2402539"/>
            <a:ext cx="1188333" cy="358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954D5-F20B-4812-B5BE-65BD816D9151}"/>
              </a:ext>
            </a:extLst>
          </p:cNvPr>
          <p:cNvCxnSpPr>
            <a:cxnSpLocks/>
          </p:cNvCxnSpPr>
          <p:nvPr/>
        </p:nvCxnSpPr>
        <p:spPr>
          <a:xfrm flipV="1">
            <a:off x="3372092" y="2878806"/>
            <a:ext cx="3433821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012A5-13A5-48B3-BEDB-3999A31DC829}"/>
              </a:ext>
            </a:extLst>
          </p:cNvPr>
          <p:cNvCxnSpPr>
            <a:cxnSpLocks/>
          </p:cNvCxnSpPr>
          <p:nvPr/>
        </p:nvCxnSpPr>
        <p:spPr>
          <a:xfrm flipV="1">
            <a:off x="4560425" y="3455834"/>
            <a:ext cx="1867384" cy="935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132245-A7A3-4700-AADD-9F89A007706D}"/>
              </a:ext>
            </a:extLst>
          </p:cNvPr>
          <p:cNvSpPr txBox="1"/>
          <p:nvPr/>
        </p:nvSpPr>
        <p:spPr>
          <a:xfrm>
            <a:off x="5139159" y="4196259"/>
            <a:ext cx="6829063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input(“type some (q to quit):")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!= 'q':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 ("(q to quit):")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F34D7-B1B4-469F-82FB-C39B518BC939}"/>
              </a:ext>
            </a:extLst>
          </p:cNvPr>
          <p:cNvCxnSpPr>
            <a:cxnSpLocks/>
          </p:cNvCxnSpPr>
          <p:nvPr/>
        </p:nvCxnSpPr>
        <p:spPr>
          <a:xfrm flipV="1">
            <a:off x="4494835" y="4565523"/>
            <a:ext cx="644323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4173C-1A03-43A4-A6B6-5893D6DE01A2}"/>
              </a:ext>
            </a:extLst>
          </p:cNvPr>
          <p:cNvCxnSpPr>
            <a:cxnSpLocks/>
          </p:cNvCxnSpPr>
          <p:nvPr/>
        </p:nvCxnSpPr>
        <p:spPr>
          <a:xfrm flipV="1">
            <a:off x="3510989" y="4920479"/>
            <a:ext cx="2789498" cy="4299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AB451-585D-41EB-9C1E-95A224A81C20}"/>
              </a:ext>
            </a:extLst>
          </p:cNvPr>
          <p:cNvCxnSpPr>
            <a:cxnSpLocks/>
          </p:cNvCxnSpPr>
          <p:nvPr/>
        </p:nvCxnSpPr>
        <p:spPr>
          <a:xfrm flipV="1">
            <a:off x="4510267" y="5567341"/>
            <a:ext cx="1238491" cy="4678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BC4-A053-4034-BE52-43AAC58E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9262-7E9B-4976-91C1-6CC172A8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Used a lot with lists</a:t>
            </a:r>
          </a:p>
          <a:p>
            <a:r>
              <a:rPr lang="en-IE" dirty="0"/>
              <a:t>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7B76-7A9F-404E-9AD7-EE94FDD795D4}"/>
              </a:ext>
            </a:extLst>
          </p:cNvPr>
          <p:cNvSpPr txBox="1"/>
          <p:nvPr/>
        </p:nvSpPr>
        <p:spPr>
          <a:xfrm>
            <a:off x="1963837" y="3080892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</a:t>
            </a:r>
            <a:r>
              <a:rPr lang="en-IE" sz="3600" dirty="0" err="1">
                <a:latin typeface="Consolas" panose="020B0609020204030204" pitchFamily="49" charset="0"/>
              </a:rPr>
              <a:t>elem</a:t>
            </a:r>
            <a:r>
              <a:rPr lang="en-IE" sz="3600" dirty="0">
                <a:latin typeface="Consolas" panose="020B0609020204030204" pitchFamily="49" charset="0"/>
              </a:rPr>
              <a:t> in list: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B029-369F-4B74-8BA4-AB2189241663}"/>
              </a:ext>
            </a:extLst>
          </p:cNvPr>
          <p:cNvSpPr txBox="1"/>
          <p:nvPr/>
        </p:nvSpPr>
        <p:spPr>
          <a:xfrm>
            <a:off x="1963837" y="4795874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number in range(1,10):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13209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</a:t>
            </a:r>
          </a:p>
          <a:p>
            <a:pPr marL="0" indent="0" algn="ctr">
              <a:buNone/>
            </a:pPr>
            <a:r>
              <a:rPr lang="en-IE" sz="7200" dirty="0"/>
              <a:t>and clean the kitchen table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022397c6-a0dd-4bd1-b5b2-3083c75319a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b79411a-74a9-4456-bf24-7becf0a1874f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876</TotalTime>
  <Words>233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Rockwell</vt:lpstr>
      <vt:lpstr>Rockwell Condensed</vt:lpstr>
      <vt:lpstr>Wingdings</vt:lpstr>
      <vt:lpstr>Wood Type</vt:lpstr>
      <vt:lpstr>While loops, For loops</vt:lpstr>
      <vt:lpstr>Structured programming theorem </vt:lpstr>
      <vt:lpstr>normal</vt:lpstr>
      <vt:lpstr>While</vt:lpstr>
      <vt:lpstr>Counter controlled vs sentinel controlled 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7</cp:revision>
  <dcterms:created xsi:type="dcterms:W3CDTF">2021-01-04T12:46:45Z</dcterms:created>
  <dcterms:modified xsi:type="dcterms:W3CDTF">2021-02-05T12:14:47Z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