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8" r:id="rId4"/>
    <p:sldId id="270" r:id="rId5"/>
    <p:sldId id="269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76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F9340E68-AD98-4C6E-998F-722257ACD3E0}"/>
    <pc:docChg chg="custSel delSld modSld">
      <pc:chgData name="Andrew Beatty" userId="ddf183e3-d1da-49e1-9619-81ceb6b4ef92" providerId="ADAL" clId="{F9340E68-AD98-4C6E-998F-722257ACD3E0}" dt="2022-10-17T18:47:30.611" v="4" actId="2696"/>
      <pc:docMkLst>
        <pc:docMk/>
      </pc:docMkLst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1560032216" sldId="256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1560032216" sldId="256"/>
            <ac:picMk id="5" creationId="{C4160D62-A828-C8B2-F686-A8FDA080358C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2848532758" sldId="257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2848532758" sldId="257"/>
            <ac:picMk id="4" creationId="{1DD91E90-5ED9-2CB3-E204-DF0281FC74D8}"/>
          </ac:picMkLst>
        </pc:picChg>
      </pc:sldChg>
      <pc:sldChg chg="delSp del mod modTransition delAnim">
        <pc:chgData name="Andrew Beatty" userId="ddf183e3-d1da-49e1-9619-81ceb6b4ef92" providerId="ADAL" clId="{F9340E68-AD98-4C6E-998F-722257ACD3E0}" dt="2022-10-17T18:47:30.611" v="4" actId="2696"/>
        <pc:sldMkLst>
          <pc:docMk/>
          <pc:sldMk cId="1598453332" sldId="264"/>
        </pc:sldMkLst>
        <pc:picChg chg="del">
          <ac:chgData name="Andrew Beatty" userId="ddf183e3-d1da-49e1-9619-81ceb6b4ef92" providerId="ADAL" clId="{F9340E68-AD98-4C6E-998F-722257ACD3E0}" dt="2022-10-17T18:47:11.726" v="1" actId="478"/>
          <ac:picMkLst>
            <pc:docMk/>
            <pc:sldMk cId="1598453332" sldId="264"/>
            <ac:picMk id="2" creationId="{DC3DC5CB-91F3-5D4A-4766-8203C062BA47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3988567050" sldId="266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3988567050" sldId="266"/>
            <ac:picMk id="5" creationId="{47939750-6A8E-C0C3-B684-8D7DD8ACFD45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3682329110" sldId="267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3682329110" sldId="267"/>
            <ac:picMk id="3" creationId="{CC2A6DAF-259B-066A-5CA8-C71A9B74D638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2343505694" sldId="268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2343505694" sldId="268"/>
            <ac:picMk id="4" creationId="{7C58F62E-E363-656A-07F8-0EB86D5E27C2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391724203" sldId="269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391724203" sldId="269"/>
            <ac:picMk id="24" creationId="{082FF6A7-2C5D-3AAB-C269-477168DB58B9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2402863002" sldId="270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2402863002" sldId="270"/>
            <ac:picMk id="5" creationId="{1352E5E0-FA22-2005-75E5-14DAF5803ED2}"/>
          </ac:picMkLst>
        </pc:picChg>
      </pc:sldChg>
      <pc:sldChg chg="delSp del mod modTransition delAnim">
        <pc:chgData name="Andrew Beatty" userId="ddf183e3-d1da-49e1-9619-81ceb6b4ef92" providerId="ADAL" clId="{F9340E68-AD98-4C6E-998F-722257ACD3E0}" dt="2022-10-17T18:47:27.705" v="3" actId="2696"/>
        <pc:sldMkLst>
          <pc:docMk/>
          <pc:sldMk cId="3492011125" sldId="271"/>
        </pc:sldMkLst>
        <pc:picChg chg="del">
          <ac:chgData name="Andrew Beatty" userId="ddf183e3-d1da-49e1-9619-81ceb6b4ef92" providerId="ADAL" clId="{F9340E68-AD98-4C6E-998F-722257ACD3E0}" dt="2022-10-17T18:47:18.458" v="2" actId="478"/>
          <ac:picMkLst>
            <pc:docMk/>
            <pc:sldMk cId="3492011125" sldId="271"/>
            <ac:picMk id="4" creationId="{182B5D89-002A-3EA6-7BFB-3B0D01198B17}"/>
          </ac:picMkLst>
        </pc:picChg>
      </pc:sldChg>
    </pc:docChg>
  </pc:docChgLst>
  <pc:docChgLst>
    <pc:chgData name="Andrew Beatty" userId="ddf183e3-d1da-49e1-9619-81ceb6b4ef92" providerId="ADAL" clId="{B802F0DF-00E1-487E-A168-8ACC041A99F1}"/>
    <pc:docChg chg="custSel modSld">
      <pc:chgData name="Andrew Beatty" userId="ddf183e3-d1da-49e1-9619-81ceb6b4ef92" providerId="ADAL" clId="{B802F0DF-00E1-487E-A168-8ACC041A99F1}" dt="2023-10-09T19:04:02.925" v="3" actId="20577"/>
      <pc:docMkLst>
        <pc:docMk/>
      </pc:docMkLst>
      <pc:sldChg chg="modSp mod">
        <pc:chgData name="Andrew Beatty" userId="ddf183e3-d1da-49e1-9619-81ceb6b4ef92" providerId="ADAL" clId="{B802F0DF-00E1-487E-A168-8ACC041A99F1}" dt="2023-10-09T19:04:02.925" v="3" actId="20577"/>
        <pc:sldMkLst>
          <pc:docMk/>
          <pc:sldMk cId="2848532758" sldId="257"/>
        </pc:sldMkLst>
        <pc:spChg chg="mod">
          <ac:chgData name="Andrew Beatty" userId="ddf183e3-d1da-49e1-9619-81ceb6b4ef92" providerId="ADAL" clId="{B802F0DF-00E1-487E-A168-8ACC041A99F1}" dt="2023-10-09T19:04:02.925" v="3" actId="20577"/>
          <ac:spMkLst>
            <pc:docMk/>
            <pc:sldMk cId="2848532758" sldId="257"/>
            <ac:spMk id="3" creationId="{1F7894DB-3759-4D39-90B5-7C7F36648995}"/>
          </ac:spMkLst>
        </pc:spChg>
      </pc:sldChg>
    </pc:docChg>
  </pc:docChgLst>
  <pc:docChgLst>
    <pc:chgData name="Andrew Beatty" userId="ddf183e3-d1da-49e1-9619-81ceb6b4ef92" providerId="ADAL" clId="{DBD94B45-8FAD-473F-A548-2D2A4A10AA21}"/>
    <pc:docChg chg="modSld">
      <pc:chgData name="Andrew Beatty" userId="ddf183e3-d1da-49e1-9619-81ceb6b4ef92" providerId="ADAL" clId="{DBD94B45-8FAD-473F-A548-2D2A4A10AA21}" dt="2024-02-15T14:29:51.470" v="69" actId="20577"/>
      <pc:docMkLst>
        <pc:docMk/>
      </pc:docMkLst>
      <pc:sldChg chg="modSp mod">
        <pc:chgData name="Andrew Beatty" userId="ddf183e3-d1da-49e1-9619-81ceb6b4ef92" providerId="ADAL" clId="{DBD94B45-8FAD-473F-A548-2D2A4A10AA21}" dt="2024-02-15T14:29:51.470" v="69" actId="20577"/>
        <pc:sldMkLst>
          <pc:docMk/>
          <pc:sldMk cId="1560032216" sldId="256"/>
        </pc:sldMkLst>
        <pc:spChg chg="mod">
          <ac:chgData name="Andrew Beatty" userId="ddf183e3-d1da-49e1-9619-81ceb6b4ef92" providerId="ADAL" clId="{DBD94B45-8FAD-473F-A548-2D2A4A10AA21}" dt="2024-02-15T14:29:51.470" v="69" actId="20577"/>
          <ac:spMkLst>
            <pc:docMk/>
            <pc:sldMk cId="1560032216" sldId="256"/>
            <ac:spMk id="3" creationId="{93C118C7-43D2-46DB-A4CB-64F2291389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beatty1.pythonanywhere.com/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DR4.1</a:t>
            </a:r>
            <a:br>
              <a:rPr lang="en-IE" sz="7200" dirty="0"/>
            </a:br>
            <a:r>
              <a:rPr lang="en-IE" sz="7200" dirty="0"/>
              <a:t>API: Consuming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Services </a:t>
            </a:r>
            <a:r>
              <a:rPr lang="en-IE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Applications</a:t>
            </a:r>
            <a:endParaRPr lang="en-IE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E" dirty="0">
                <a:solidFill>
                  <a:srgbClr val="CC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Requests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https://github.com/psf/requests</a:t>
            </a:r>
          </a:p>
          <a:p>
            <a:r>
              <a:rPr lang="en-GB" dirty="0"/>
              <a:t>Has methods for each of the HTTP methods.</a:t>
            </a:r>
          </a:p>
          <a:p>
            <a:r>
              <a:rPr lang="en-GB" dirty="0"/>
              <a:t>Very powerful:</a:t>
            </a:r>
          </a:p>
          <a:p>
            <a:pPr lvl="1"/>
            <a:r>
              <a:rPr lang="en-GB" dirty="0"/>
              <a:t>Sessions, cookies, keep alive</a:t>
            </a:r>
          </a:p>
          <a:p>
            <a:pPr lvl="1"/>
            <a:r>
              <a:rPr lang="en-GB" dirty="0"/>
              <a:t>Authentication</a:t>
            </a:r>
          </a:p>
          <a:p>
            <a:r>
              <a:rPr lang="en-IE" dirty="0"/>
              <a:t>Parameters for us:</a:t>
            </a:r>
          </a:p>
          <a:p>
            <a:pPr lvl="1"/>
            <a:r>
              <a:rPr lang="en-IE" dirty="0"/>
              <a:t>headers</a:t>
            </a:r>
          </a:p>
          <a:p>
            <a:pPr lvl="1"/>
            <a:r>
              <a:rPr lang="en-IE" dirty="0"/>
              <a:t>data</a:t>
            </a:r>
          </a:p>
          <a:p>
            <a:pPr lvl="1"/>
            <a:r>
              <a:rPr lang="en-IE" dirty="0" err="1"/>
              <a:t>json</a:t>
            </a:r>
            <a:endParaRPr lang="en-IE" dirty="0"/>
          </a:p>
          <a:p>
            <a:r>
              <a:rPr lang="en-IE" dirty="0"/>
              <a:t>Response attributes and methods for us:</a:t>
            </a:r>
          </a:p>
          <a:p>
            <a:pPr lvl="1"/>
            <a:r>
              <a:rPr lang="en-IE" dirty="0"/>
              <a:t>status</a:t>
            </a:r>
          </a:p>
          <a:p>
            <a:pPr lvl="1"/>
            <a:r>
              <a:rPr lang="en-IE" dirty="0"/>
              <a:t>text</a:t>
            </a:r>
          </a:p>
          <a:p>
            <a:pPr lvl="1"/>
            <a:r>
              <a:rPr lang="en-IE" dirty="0" err="1"/>
              <a:t>json</a:t>
            </a:r>
            <a:r>
              <a:rPr lang="en-IE" dirty="0"/>
              <a:t>()</a:t>
            </a:r>
          </a:p>
          <a:p>
            <a:pPr lvl="1"/>
            <a:r>
              <a:rPr lang="en-IE" dirty="0"/>
              <a:t>content()</a:t>
            </a:r>
          </a:p>
          <a:p>
            <a:pPr lvl="1"/>
            <a:r>
              <a:rPr lang="en-IE" dirty="0"/>
              <a:t>headers[]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URL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799970"/>
          </a:xfrm>
        </p:spPr>
        <p:txBody>
          <a:bodyPr>
            <a:normAutofit/>
          </a:bodyPr>
          <a:lstStyle/>
          <a:p>
            <a:r>
              <a:rPr lang="en-IE" dirty="0"/>
              <a:t>Module</a:t>
            </a:r>
          </a:p>
          <a:p>
            <a:pPr marL="0" indent="0">
              <a:buNone/>
            </a:pPr>
            <a:r>
              <a:rPr lang="en-IE" dirty="0" err="1"/>
              <a:t>urllib.parse</a:t>
            </a:r>
            <a:endParaRPr lang="en-IE" dirty="0"/>
          </a:p>
          <a:p>
            <a:r>
              <a:rPr lang="en-IE" dirty="0"/>
              <a:t>Function</a:t>
            </a:r>
          </a:p>
          <a:p>
            <a:pPr marL="0" indent="0">
              <a:buNone/>
            </a:pPr>
            <a:r>
              <a:rPr lang="en-IE" dirty="0"/>
              <a:t>quote()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093C6-961B-9C8D-CD82-3AD8697D7BBD}"/>
              </a:ext>
            </a:extLst>
          </p:cNvPr>
          <p:cNvSpPr txBox="1"/>
          <p:nvPr/>
        </p:nvSpPr>
        <p:spPr>
          <a:xfrm>
            <a:off x="1069848" y="4373592"/>
            <a:ext cx="918696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'Hellö Wörld@Python'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#'Hell%C3%B6%20W%C3%B6rld%40Python'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0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URL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799970"/>
          </a:xfrm>
        </p:spPr>
        <p:txBody>
          <a:bodyPr>
            <a:normAutofit/>
          </a:bodyPr>
          <a:lstStyle/>
          <a:p>
            <a:r>
              <a:rPr lang="en-IE" dirty="0"/>
              <a:t>Encode parameters with Function</a:t>
            </a:r>
          </a:p>
          <a:p>
            <a:pPr marL="0" indent="0">
              <a:buNone/>
            </a:pPr>
            <a:r>
              <a:rPr lang="en-IE" dirty="0" err="1"/>
              <a:t>urlencode</a:t>
            </a:r>
            <a:r>
              <a:rPr lang="en-IE" dirty="0"/>
              <a:t>()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093C6-961B-9C8D-CD82-3AD8697D7BBD}"/>
              </a:ext>
            </a:extLst>
          </p:cNvPr>
          <p:cNvSpPr txBox="1"/>
          <p:nvPr/>
        </p:nvSpPr>
        <p:spPr>
          <a:xfrm>
            <a:off x="984504" y="3586144"/>
            <a:ext cx="918696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 URL encoding'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as_sitesearch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'www.urlencoder.io'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#'q=Python+URL+encoding&amp;as_sitesearch=www.urlencoder.io'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6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/>
              <a:t>Implement all the </a:t>
            </a:r>
            <a:r>
              <a:rPr lang="en-IE" dirty="0" err="1"/>
              <a:t>api</a:t>
            </a:r>
            <a:r>
              <a:rPr lang="en-IE" dirty="0"/>
              <a:t> calls (as functions)</a:t>
            </a:r>
          </a:p>
          <a:p>
            <a:r>
              <a:rPr lang="en-IE" dirty="0"/>
              <a:t>Get the average book price 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AC3809F-D1EC-2C51-6331-1B85CE8EF7EA}"/>
              </a:ext>
            </a:extLst>
          </p:cNvPr>
          <p:cNvSpPr/>
          <p:nvPr/>
        </p:nvSpPr>
        <p:spPr>
          <a:xfrm>
            <a:off x="3281083" y="5056094"/>
            <a:ext cx="5665694" cy="672353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B9BB1-4E69-E7C2-B21E-D86A2C24F18D}"/>
              </a:ext>
            </a:extLst>
          </p:cNvPr>
          <p:cNvSpPr txBox="1"/>
          <p:nvPr/>
        </p:nvSpPr>
        <p:spPr>
          <a:xfrm>
            <a:off x="3052482" y="6185645"/>
            <a:ext cx="608703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http://andrewbeatty1.pythonanywhere.com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3D2B6-13EB-E5DC-9775-E45EEE3FFED1}"/>
              </a:ext>
            </a:extLst>
          </p:cNvPr>
          <p:cNvSpPr/>
          <p:nvPr/>
        </p:nvSpPr>
        <p:spPr>
          <a:xfrm>
            <a:off x="3021106" y="3429000"/>
            <a:ext cx="592567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E2369A-2248-E3B4-7AE7-A6A164964B30}"/>
              </a:ext>
            </a:extLst>
          </p:cNvPr>
          <p:cNvSpPr/>
          <p:nvPr/>
        </p:nvSpPr>
        <p:spPr>
          <a:xfrm>
            <a:off x="3021106" y="4101353"/>
            <a:ext cx="5925670" cy="68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The part of your program that retrieves the data from the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2EFC-572F-B172-4F98-924F500087B0}"/>
              </a:ext>
            </a:extLst>
          </p:cNvPr>
          <p:cNvSpPr txBox="1"/>
          <p:nvPr/>
        </p:nvSpPr>
        <p:spPr>
          <a:xfrm>
            <a:off x="3281083" y="3533909"/>
            <a:ext cx="566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part of your program that analyses the data</a:t>
            </a:r>
            <a:r>
              <a:rPr lang="en-GB" sz="1800" dirty="0"/>
              <a:t> 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DEDC-9DF6-2BEB-E8F4-AA0C978A5A4C}"/>
              </a:ext>
            </a:extLst>
          </p:cNvPr>
          <p:cNvCxnSpPr/>
          <p:nvPr/>
        </p:nvCxnSpPr>
        <p:spPr>
          <a:xfrm>
            <a:off x="4706471" y="4784449"/>
            <a:ext cx="0" cy="1293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FBB75-8D3B-53EB-9102-A009281A30E8}"/>
              </a:ext>
            </a:extLst>
          </p:cNvPr>
          <p:cNvCxnSpPr>
            <a:cxnSpLocks/>
          </p:cNvCxnSpPr>
          <p:nvPr/>
        </p:nvCxnSpPr>
        <p:spPr>
          <a:xfrm flipV="1">
            <a:off x="7401801" y="4784449"/>
            <a:ext cx="0" cy="1304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7B8B22-AD28-9C2C-4C22-E63062994617}"/>
              </a:ext>
            </a:extLst>
          </p:cNvPr>
          <p:cNvSpPr txBox="1"/>
          <p:nvPr/>
        </p:nvSpPr>
        <p:spPr>
          <a:xfrm>
            <a:off x="9315853" y="3861307"/>
            <a:ext cx="254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This interface (list of functions) can also be called an </a:t>
            </a:r>
            <a:r>
              <a:rPr lang="en-IE" sz="1200" dirty="0" err="1"/>
              <a:t>api</a:t>
            </a:r>
            <a:endParaRPr lang="en-IE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2E8F30-7F27-E64F-49CB-E5CB56E52331}"/>
              </a:ext>
            </a:extLst>
          </p:cNvPr>
          <p:cNvCxnSpPr>
            <a:cxnSpLocks/>
          </p:cNvCxnSpPr>
          <p:nvPr/>
        </p:nvCxnSpPr>
        <p:spPr>
          <a:xfrm flipH="1">
            <a:off x="9028220" y="4092140"/>
            <a:ext cx="575265" cy="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E97-BC08-4960-AFB6-2E4188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book API I have implemented</a:t>
            </a:r>
            <a:br>
              <a:rPr lang="en-GB" dirty="0"/>
            </a:br>
            <a:r>
              <a:rPr lang="en-GB" sz="2200" dirty="0"/>
              <a:t>http://andrewbeatty1.pythonanywhere.com</a:t>
            </a:r>
            <a:endParaRPr lang="en-IE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8EBC3D-888B-4B1C-AF3A-B113305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23332"/>
              </p:ext>
            </p:extLst>
          </p:nvPr>
        </p:nvGraphicFramePr>
        <p:xfrm>
          <a:off x="644652" y="1835091"/>
          <a:ext cx="10477500" cy="482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08428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2183121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4105566260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return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CURL (see curl lecture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next)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”id":”7",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POST -d "{\"Title\":\“xxx\",\"Author\":\“xxx\",\"Price\":3000}" 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/>
                        </a:rPr>
                        <a:t>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PUT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"{\"Price\":2000}"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curl   -X DELETE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2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function for the API call to the cloud</a:t>
            </a:r>
          </a:p>
          <a:p>
            <a:pPr lvl="1"/>
            <a:r>
              <a:rPr lang="en-IE" dirty="0"/>
              <a:t>This allows you to split the retrieving of data from the analysis of the data</a:t>
            </a:r>
          </a:p>
        </p:txBody>
      </p:sp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758</TotalTime>
  <Words>532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Consolas</vt:lpstr>
      <vt:lpstr>Courier New</vt:lpstr>
      <vt:lpstr>Rockwell</vt:lpstr>
      <vt:lpstr>Rockwell Condensed</vt:lpstr>
      <vt:lpstr>Rockwell Extra Bold</vt:lpstr>
      <vt:lpstr>Wingdings</vt:lpstr>
      <vt:lpstr>Wood Type</vt:lpstr>
      <vt:lpstr>DR4.1 API: Consuming with python</vt:lpstr>
      <vt:lpstr>Requests module</vt:lpstr>
      <vt:lpstr>URL Encoding</vt:lpstr>
      <vt:lpstr>URL Encoding</vt:lpstr>
      <vt:lpstr>Exercise</vt:lpstr>
      <vt:lpstr>The book API I have implemented http://andrewbeatty1.pythonanywhere.com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9</cp:revision>
  <dcterms:created xsi:type="dcterms:W3CDTF">2019-10-16T11:59:03Z</dcterms:created>
  <dcterms:modified xsi:type="dcterms:W3CDTF">2024-02-15T14:29:54Z</dcterms:modified>
</cp:coreProperties>
</file>