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66879156-3094-4064-92C5-0295B7868D59}"/>
    <pc:docChg chg="custSel modSld">
      <pc:chgData name="Andrew Beatty" userId="ddf183e3-d1da-49e1-9619-81ceb6b4ef92" providerId="ADAL" clId="{66879156-3094-4064-92C5-0295B7868D59}" dt="2022-11-13T12:00:03.058" v="4" actId="478"/>
      <pc:docMkLst>
        <pc:docMk/>
      </pc:docMkLst>
      <pc:sldChg chg="delSp modSp mod modTransition modAnim">
        <pc:chgData name="Andrew Beatty" userId="ddf183e3-d1da-49e1-9619-81ceb6b4ef92" providerId="ADAL" clId="{66879156-3094-4064-92C5-0295B7868D59}" dt="2022-11-13T11:59:48.655" v="2" actId="1076"/>
        <pc:sldMkLst>
          <pc:docMk/>
          <pc:sldMk cId="1930989589" sldId="256"/>
        </pc:sldMkLst>
        <pc:spChg chg="mod">
          <ac:chgData name="Andrew Beatty" userId="ddf183e3-d1da-49e1-9619-81ceb6b4ef92" providerId="ADAL" clId="{66879156-3094-4064-92C5-0295B7868D59}" dt="2022-11-13T11:59:48.655" v="2" actId="1076"/>
          <ac:spMkLst>
            <pc:docMk/>
            <pc:sldMk cId="1930989589" sldId="256"/>
            <ac:spMk id="3" creationId="{A7F16F33-B7F1-439A-87C2-225AEFF7843B}"/>
          </ac:spMkLst>
        </pc:spChg>
        <pc:picChg chg="del">
          <ac:chgData name="Andrew Beatty" userId="ddf183e3-d1da-49e1-9619-81ceb6b4ef92" providerId="ADAL" clId="{66879156-3094-4064-92C5-0295B7868D59}" dt="2022-11-13T11:59:43.024" v="1"/>
          <ac:picMkLst>
            <pc:docMk/>
            <pc:sldMk cId="1930989589" sldId="256"/>
            <ac:picMk id="12" creationId="{9556D78A-9B8A-D0F7-EAF9-FC0D819C7962}"/>
          </ac:picMkLst>
        </pc:picChg>
      </pc:sldChg>
      <pc:sldChg chg="delSp modTransition modAnim">
        <pc:chgData name="Andrew Beatty" userId="ddf183e3-d1da-49e1-9619-81ceb6b4ef92" providerId="ADAL" clId="{66879156-3094-4064-92C5-0295B7868D59}" dt="2022-11-13T11:59:43.024" v="1"/>
        <pc:sldMkLst>
          <pc:docMk/>
          <pc:sldMk cId="3916581062" sldId="257"/>
        </pc:sldMkLst>
        <pc:picChg chg="del">
          <ac:chgData name="Andrew Beatty" userId="ddf183e3-d1da-49e1-9619-81ceb6b4ef92" providerId="ADAL" clId="{66879156-3094-4064-92C5-0295B7868D59}" dt="2022-11-13T11:59:43.024" v="1"/>
          <ac:picMkLst>
            <pc:docMk/>
            <pc:sldMk cId="3916581062" sldId="257"/>
            <ac:picMk id="5" creationId="{24C4D73B-E4C7-DD09-31B4-7D829CA7CDED}"/>
          </ac:picMkLst>
        </pc:picChg>
      </pc:sldChg>
      <pc:sldChg chg="delSp modTransition modAnim">
        <pc:chgData name="Andrew Beatty" userId="ddf183e3-d1da-49e1-9619-81ceb6b4ef92" providerId="ADAL" clId="{66879156-3094-4064-92C5-0295B7868D59}" dt="2022-11-13T11:59:43.024" v="1"/>
        <pc:sldMkLst>
          <pc:docMk/>
          <pc:sldMk cId="2170844739" sldId="258"/>
        </pc:sldMkLst>
        <pc:picChg chg="del">
          <ac:chgData name="Andrew Beatty" userId="ddf183e3-d1da-49e1-9619-81ceb6b4ef92" providerId="ADAL" clId="{66879156-3094-4064-92C5-0295B7868D59}" dt="2022-11-13T11:59:43.024" v="1"/>
          <ac:picMkLst>
            <pc:docMk/>
            <pc:sldMk cId="2170844739" sldId="258"/>
            <ac:picMk id="3" creationId="{36EED0B3-2DBE-5242-88CE-475419B71A85}"/>
          </ac:picMkLst>
        </pc:picChg>
      </pc:sldChg>
      <pc:sldChg chg="delSp modTransition modAnim">
        <pc:chgData name="Andrew Beatty" userId="ddf183e3-d1da-49e1-9619-81ceb6b4ef92" providerId="ADAL" clId="{66879156-3094-4064-92C5-0295B7868D59}" dt="2022-11-13T11:59:43.024" v="1"/>
        <pc:sldMkLst>
          <pc:docMk/>
          <pc:sldMk cId="3300979945" sldId="259"/>
        </pc:sldMkLst>
        <pc:picChg chg="del">
          <ac:chgData name="Andrew Beatty" userId="ddf183e3-d1da-49e1-9619-81ceb6b4ef92" providerId="ADAL" clId="{66879156-3094-4064-92C5-0295B7868D59}" dt="2022-11-13T11:59:43.024" v="1"/>
          <ac:picMkLst>
            <pc:docMk/>
            <pc:sldMk cId="3300979945" sldId="259"/>
            <ac:picMk id="3" creationId="{4A623384-D25B-4DA4-0B77-E0DF5F7A9822}"/>
          </ac:picMkLst>
        </pc:picChg>
      </pc:sldChg>
      <pc:sldChg chg="delSp modTransition modAnim">
        <pc:chgData name="Andrew Beatty" userId="ddf183e3-d1da-49e1-9619-81ceb6b4ef92" providerId="ADAL" clId="{66879156-3094-4064-92C5-0295B7868D59}" dt="2022-11-13T11:59:43.024" v="1"/>
        <pc:sldMkLst>
          <pc:docMk/>
          <pc:sldMk cId="1068846273" sldId="260"/>
        </pc:sldMkLst>
        <pc:picChg chg="del">
          <ac:chgData name="Andrew Beatty" userId="ddf183e3-d1da-49e1-9619-81ceb6b4ef92" providerId="ADAL" clId="{66879156-3094-4064-92C5-0295B7868D59}" dt="2022-11-13T11:59:43.024" v="1"/>
          <ac:picMkLst>
            <pc:docMk/>
            <pc:sldMk cId="1068846273" sldId="260"/>
            <ac:picMk id="3" creationId="{9F776BAF-9C5B-AA0C-087D-6FD1990642A8}"/>
          </ac:picMkLst>
        </pc:picChg>
      </pc:sldChg>
      <pc:sldChg chg="delSp modTransition modAnim">
        <pc:chgData name="Andrew Beatty" userId="ddf183e3-d1da-49e1-9619-81ceb6b4ef92" providerId="ADAL" clId="{66879156-3094-4064-92C5-0295B7868D59}" dt="2022-11-13T11:59:43.024" v="1"/>
        <pc:sldMkLst>
          <pc:docMk/>
          <pc:sldMk cId="3260265648" sldId="261"/>
        </pc:sldMkLst>
        <pc:picChg chg="del">
          <ac:chgData name="Andrew Beatty" userId="ddf183e3-d1da-49e1-9619-81ceb6b4ef92" providerId="ADAL" clId="{66879156-3094-4064-92C5-0295B7868D59}" dt="2022-11-13T11:59:43.024" v="1"/>
          <ac:picMkLst>
            <pc:docMk/>
            <pc:sldMk cId="3260265648" sldId="261"/>
            <ac:picMk id="3" creationId="{802D980E-AD04-FC5A-9E07-D83E5D3AAD52}"/>
          </ac:picMkLst>
        </pc:picChg>
      </pc:sldChg>
      <pc:sldChg chg="delSp mod modTransition delAnim">
        <pc:chgData name="Andrew Beatty" userId="ddf183e3-d1da-49e1-9619-81ceb6b4ef92" providerId="ADAL" clId="{66879156-3094-4064-92C5-0295B7868D59}" dt="2022-11-13T11:59:59.728" v="3" actId="478"/>
        <pc:sldMkLst>
          <pc:docMk/>
          <pc:sldMk cId="2056373140" sldId="262"/>
        </pc:sldMkLst>
        <pc:picChg chg="del">
          <ac:chgData name="Andrew Beatty" userId="ddf183e3-d1da-49e1-9619-81ceb6b4ef92" providerId="ADAL" clId="{66879156-3094-4064-92C5-0295B7868D59}" dt="2022-11-13T11:59:59.728" v="3" actId="478"/>
          <ac:picMkLst>
            <pc:docMk/>
            <pc:sldMk cId="2056373140" sldId="262"/>
            <ac:picMk id="4" creationId="{A1F6DBB4-452C-D878-72CB-790EF8214EC1}"/>
          </ac:picMkLst>
        </pc:picChg>
      </pc:sldChg>
      <pc:sldChg chg="delSp modTransition modAnim">
        <pc:chgData name="Andrew Beatty" userId="ddf183e3-d1da-49e1-9619-81ceb6b4ef92" providerId="ADAL" clId="{66879156-3094-4064-92C5-0295B7868D59}" dt="2022-11-13T11:59:43.024" v="1"/>
        <pc:sldMkLst>
          <pc:docMk/>
          <pc:sldMk cId="3273215390" sldId="263"/>
        </pc:sldMkLst>
        <pc:picChg chg="del">
          <ac:chgData name="Andrew Beatty" userId="ddf183e3-d1da-49e1-9619-81ceb6b4ef92" providerId="ADAL" clId="{66879156-3094-4064-92C5-0295B7868D59}" dt="2022-11-13T11:59:43.024" v="1"/>
          <ac:picMkLst>
            <pc:docMk/>
            <pc:sldMk cId="3273215390" sldId="263"/>
            <ac:picMk id="4" creationId="{5EBF6B2B-4250-A542-225A-3589642C3E64}"/>
          </ac:picMkLst>
        </pc:picChg>
      </pc:sldChg>
      <pc:sldChg chg="delSp mod modTransition delAnim">
        <pc:chgData name="Andrew Beatty" userId="ddf183e3-d1da-49e1-9619-81ceb6b4ef92" providerId="ADAL" clId="{66879156-3094-4064-92C5-0295B7868D59}" dt="2022-11-13T12:00:03.058" v="4" actId="478"/>
        <pc:sldMkLst>
          <pc:docMk/>
          <pc:sldMk cId="342707478" sldId="264"/>
        </pc:sldMkLst>
        <pc:picChg chg="del">
          <ac:chgData name="Andrew Beatty" userId="ddf183e3-d1da-49e1-9619-81ceb6b4ef92" providerId="ADAL" clId="{66879156-3094-4064-92C5-0295B7868D59}" dt="2022-11-13T12:00:03.058" v="4" actId="478"/>
          <ac:picMkLst>
            <pc:docMk/>
            <pc:sldMk cId="342707478" sldId="264"/>
            <ac:picMk id="2" creationId="{1CFB3837-85EE-B250-5C17-FEDCCA32C36E}"/>
          </ac:picMkLst>
        </pc:picChg>
      </pc:sldChg>
      <pc:sldChg chg="delSp modTransition modAnim">
        <pc:chgData name="Andrew Beatty" userId="ddf183e3-d1da-49e1-9619-81ceb6b4ef92" providerId="ADAL" clId="{66879156-3094-4064-92C5-0295B7868D59}" dt="2022-11-13T11:59:43.024" v="1"/>
        <pc:sldMkLst>
          <pc:docMk/>
          <pc:sldMk cId="4168409946" sldId="265"/>
        </pc:sldMkLst>
        <pc:picChg chg="del">
          <ac:chgData name="Andrew Beatty" userId="ddf183e3-d1da-49e1-9619-81ceb6b4ef92" providerId="ADAL" clId="{66879156-3094-4064-92C5-0295B7868D59}" dt="2022-11-13T11:59:43.024" v="1"/>
          <ac:picMkLst>
            <pc:docMk/>
            <pc:sldMk cId="4168409946" sldId="265"/>
            <ac:picMk id="4" creationId="{A6B17345-8992-BAF0-696A-F21149A3EDD8}"/>
          </ac:picMkLst>
        </pc:picChg>
      </pc:sldChg>
    </pc:docChg>
  </pc:docChgLst>
  <pc:docChgLst>
    <pc:chgData name="Andrew Beatty" userId="ddf183e3-d1da-49e1-9619-81ceb6b4ef92" providerId="ADAL" clId="{74DF98E9-1337-43ED-9272-E4C9CC723C65}"/>
    <pc:docChg chg="modSld">
      <pc:chgData name="Andrew Beatty" userId="ddf183e3-d1da-49e1-9619-81ceb6b4ef92" providerId="ADAL" clId="{74DF98E9-1337-43ED-9272-E4C9CC723C65}" dt="2023-11-15T15:24:09.172" v="5"/>
      <pc:docMkLst>
        <pc:docMk/>
      </pc:docMkLst>
      <pc:sldChg chg="modSp mod">
        <pc:chgData name="Andrew Beatty" userId="ddf183e3-d1da-49e1-9619-81ceb6b4ef92" providerId="ADAL" clId="{74DF98E9-1337-43ED-9272-E4C9CC723C65}" dt="2023-11-15T15:23:56.396" v="3"/>
        <pc:sldMkLst>
          <pc:docMk/>
          <pc:sldMk cId="3300979945" sldId="259"/>
        </pc:sldMkLst>
        <pc:spChg chg="mod">
          <ac:chgData name="Andrew Beatty" userId="ddf183e3-d1da-49e1-9619-81ceb6b4ef92" providerId="ADAL" clId="{74DF98E9-1337-43ED-9272-E4C9CC723C65}" dt="2023-11-15T15:23:56.396" v="3"/>
          <ac:spMkLst>
            <pc:docMk/>
            <pc:sldMk cId="3300979945" sldId="259"/>
            <ac:spMk id="5" creationId="{644883AA-D46D-4E53-BB6A-9DD832ADA770}"/>
          </ac:spMkLst>
        </pc:spChg>
      </pc:sldChg>
      <pc:sldChg chg="modSp mod">
        <pc:chgData name="Andrew Beatty" userId="ddf183e3-d1da-49e1-9619-81ceb6b4ef92" providerId="ADAL" clId="{74DF98E9-1337-43ED-9272-E4C9CC723C65}" dt="2023-11-15T15:23:44.054" v="1" actId="14100"/>
        <pc:sldMkLst>
          <pc:docMk/>
          <pc:sldMk cId="1068846273" sldId="260"/>
        </pc:sldMkLst>
        <pc:spChg chg="mod">
          <ac:chgData name="Andrew Beatty" userId="ddf183e3-d1da-49e1-9619-81ceb6b4ef92" providerId="ADAL" clId="{74DF98E9-1337-43ED-9272-E4C9CC723C65}" dt="2023-11-15T15:23:44.054" v="1" actId="14100"/>
          <ac:spMkLst>
            <pc:docMk/>
            <pc:sldMk cId="1068846273" sldId="260"/>
            <ac:spMk id="4" creationId="{03B6F3D3-82FC-4A3B-8EE4-EE1FB3A99265}"/>
          </ac:spMkLst>
        </pc:spChg>
      </pc:sldChg>
      <pc:sldChg chg="modSp mod">
        <pc:chgData name="Andrew Beatty" userId="ddf183e3-d1da-49e1-9619-81ceb6b4ef92" providerId="ADAL" clId="{74DF98E9-1337-43ED-9272-E4C9CC723C65}" dt="2023-11-15T15:24:09.172" v="5"/>
        <pc:sldMkLst>
          <pc:docMk/>
          <pc:sldMk cId="3260265648" sldId="261"/>
        </pc:sldMkLst>
        <pc:spChg chg="mod">
          <ac:chgData name="Andrew Beatty" userId="ddf183e3-d1da-49e1-9619-81ceb6b4ef92" providerId="ADAL" clId="{74DF98E9-1337-43ED-9272-E4C9CC723C65}" dt="2023-11-15T15:24:09.172" v="5"/>
          <ac:spMkLst>
            <pc:docMk/>
            <pc:sldMk cId="3260265648" sldId="261"/>
            <ac:spMk id="4" creationId="{DE551B87-F53C-404C-8E00-7D9619DB9BB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11/15/2023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49FF8-D17D-4316-807E-B0C393CE8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DR09.02 Python and 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16F33-B7F1-439A-87C2-225AEFF78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455" y="4355929"/>
            <a:ext cx="7891272" cy="1069848"/>
          </a:xfrm>
        </p:spPr>
        <p:txBody>
          <a:bodyPr>
            <a:normAutofit/>
          </a:bodyPr>
          <a:lstStyle/>
          <a:p>
            <a:r>
              <a:rPr lang="en-IE" dirty="0"/>
              <a:t>Data Representation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3098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0641-04D8-4C7E-B89B-BEE8EEBF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9234B-5D0C-41FF-949A-5A557A11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You can connect to a database.</a:t>
            </a:r>
          </a:p>
          <a:p>
            <a:r>
              <a:rPr lang="en-IE" dirty="0"/>
              <a:t>Databases are a standard way of storing data</a:t>
            </a:r>
          </a:p>
          <a:p>
            <a:pPr marL="0" indent="0">
              <a:buNone/>
            </a:pPr>
            <a:r>
              <a:rPr lang="en-IE" sz="4000" dirty="0"/>
              <a:t>Later</a:t>
            </a:r>
          </a:p>
          <a:p>
            <a:r>
              <a:rPr lang="en-IE" dirty="0"/>
              <a:t>Putting this into our flask application</a:t>
            </a:r>
          </a:p>
          <a:p>
            <a:r>
              <a:rPr lang="en-IE" dirty="0"/>
              <a:t>Configuration files</a:t>
            </a:r>
          </a:p>
          <a:p>
            <a:r>
              <a:rPr lang="en-IE" dirty="0"/>
              <a:t>This has only one connection</a:t>
            </a:r>
          </a:p>
          <a:p>
            <a:r>
              <a:rPr lang="en-IE" dirty="0"/>
              <a:t>There are other frameworks out </a:t>
            </a:r>
            <a:r>
              <a:rPr lang="en-IE" dirty="0" err="1"/>
              <a:t>ther</a:t>
            </a:r>
            <a:r>
              <a:rPr lang="en-IE" dirty="0"/>
              <a:t> (</a:t>
            </a:r>
            <a:r>
              <a:rPr lang="en-IE" dirty="0" err="1"/>
              <a:t>eg</a:t>
            </a:r>
            <a:r>
              <a:rPr lang="en-IE" dirty="0"/>
              <a:t> </a:t>
            </a:r>
            <a:r>
              <a:rPr lang="en-IE" dirty="0" err="1"/>
              <a:t>sqlAlchemy</a:t>
            </a:r>
            <a:r>
              <a:rPr lang="en-I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840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F6D3-9F6E-4645-99AB-7D848989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Mysql</a:t>
            </a:r>
            <a:r>
              <a:rPr lang="en-IE" dirty="0"/>
              <a:t> Connector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D2154-17F0-4ACE-8AE9-B243DBA1D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3976"/>
            <a:ext cx="10058400" cy="4050792"/>
          </a:xfrm>
        </p:spPr>
        <p:txBody>
          <a:bodyPr/>
          <a:lstStyle/>
          <a:p>
            <a:r>
              <a:rPr lang="en-IE" dirty="0"/>
              <a:t>We will use </a:t>
            </a:r>
            <a:r>
              <a:rPr lang="en-IE" dirty="0" err="1"/>
              <a:t>mysql’s</a:t>
            </a:r>
            <a:r>
              <a:rPr lang="en-IE" dirty="0"/>
              <a:t> </a:t>
            </a:r>
            <a:r>
              <a:rPr lang="en-IE" dirty="0" err="1"/>
              <a:t>mysql</a:t>
            </a:r>
            <a:r>
              <a:rPr lang="en-IE" dirty="0"/>
              <a:t>-connector</a:t>
            </a:r>
          </a:p>
          <a:p>
            <a:r>
              <a:rPr lang="en-IE" dirty="0"/>
              <a:t>Install 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DAEA40A8-EAE1-4304-A800-6A24D7B78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143" y="3391740"/>
            <a:ext cx="3717925" cy="41338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E" sz="1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IE" sz="1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E" sz="1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-connector</a:t>
            </a:r>
            <a:endParaRPr lang="en-IE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58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FB88-2D34-4505-8858-BB32777E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7595"/>
            <a:ext cx="10058400" cy="1609344"/>
          </a:xfrm>
        </p:spPr>
        <p:txBody>
          <a:bodyPr/>
          <a:lstStyle/>
          <a:p>
            <a:r>
              <a:rPr lang="en-IE" dirty="0"/>
              <a:t>Use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E624812A-0E6D-4CFB-A891-5DEED127D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025" y="1510515"/>
            <a:ext cx="7771337" cy="503594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mysql.connector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mydb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mysql.connector.connect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E" sz="2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"localhost"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E" sz="2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“???"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E" sz="2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“???“,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CE917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database=“???”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mycursor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mydb.cursor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=“some </a:t>
            </a:r>
            <a:r>
              <a:rPr lang="en-IE" sz="2000" dirty="0" err="1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mycursor.execute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2000" dirty="0" err="1">
                <a:solidFill>
                  <a:srgbClr val="CE917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IE" sz="20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mydb.close</a:t>
            </a:r>
            <a:r>
              <a:rPr lang="en-IE" sz="20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</a:t>
            </a:r>
            <a:r>
              <a:rPr lang="en-IE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ycursor.close</a:t>
            </a:r>
            <a:r>
              <a:rPr lang="en-IE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E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2D56F-7E30-4512-9FD4-C335F34D143E}"/>
              </a:ext>
            </a:extLst>
          </p:cNvPr>
          <p:cNvSpPr txBox="1"/>
          <p:nvPr/>
        </p:nvSpPr>
        <p:spPr>
          <a:xfrm>
            <a:off x="9434456" y="1602889"/>
            <a:ext cx="2323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These could be read in from a configuration file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F9E021-C21A-493D-99C2-A66267232DA1}"/>
              </a:ext>
            </a:extLst>
          </p:cNvPr>
          <p:cNvCxnSpPr>
            <a:cxnSpLocks/>
          </p:cNvCxnSpPr>
          <p:nvPr/>
        </p:nvCxnSpPr>
        <p:spPr>
          <a:xfrm flipH="1">
            <a:off x="4442908" y="2405948"/>
            <a:ext cx="4991548" cy="80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84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258F-ABBA-4350-939D-F4E671F51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Prevent </a:t>
            </a:r>
            <a:r>
              <a:rPr lang="en-IE" dirty="0" err="1"/>
              <a:t>sql</a:t>
            </a:r>
            <a:r>
              <a:rPr lang="en-IE" dirty="0"/>
              <a:t> injection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03B6F3D3-82FC-4A3B-8EE4-EE1FB3A99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2" y="1795462"/>
            <a:ext cx="8778240" cy="16335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"insert into student (name, address) values (</a:t>
            </a:r>
            <a:r>
              <a:rPr lang="en-IE" sz="20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IE" sz="20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E" sz="20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20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)"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 = (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20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Mary"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20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"Galway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cursor.execute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values)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E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6884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3172-68BE-47FB-83D1-0CB1586AB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Commit update functions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44883AA-D46D-4E53-BB6A-9DD832ADA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2582" y="1763189"/>
            <a:ext cx="9499003" cy="48399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mysql.connector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mysql.connector.connect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E" sz="2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"localhost"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2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"root"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E" sz="2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2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20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datarepresentation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 =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db.cursor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"insert into student (name, address) values (</a:t>
            </a:r>
            <a:r>
              <a:rPr lang="en-IE" sz="20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IE" sz="20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E" sz="20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20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)"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 = (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20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Mary"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20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"Galway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cursor.execute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values)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db.commit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15000"/>
              </a:lnSpc>
            </a:pPr>
            <a:r>
              <a:rPr lang="en-IE" sz="2000" dirty="0" err="1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ursor.close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db.close</a:t>
            </a:r>
            <a:r>
              <a:rPr lang="en-IE" sz="200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E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0097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DBCC-CE7A-4700-A6EA-E725C360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 data out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DE551B87-F53C-404C-8E00-7D9619DB9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753" y="1795463"/>
            <a:ext cx="7585396" cy="44116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#get connection code here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 =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db.cursor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"select * from student where id = </a:t>
            </a:r>
            <a:r>
              <a:rPr lang="en-IE" sz="20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 = (</a:t>
            </a:r>
            <a:r>
              <a:rPr lang="en-IE" sz="2000" dirty="0">
                <a:solidFill>
                  <a:srgbClr val="B5CE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cursor.execute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values)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 =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cursor.fetchall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x </a:t>
            </a:r>
            <a:r>
              <a:rPr lang="en-IE" sz="20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result: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E" sz="2000" dirty="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  <a:p>
            <a:pPr>
              <a:lnSpc>
                <a:spcPct val="115000"/>
              </a:lnSpc>
            </a:pPr>
            <a:r>
              <a:rPr lang="en-IE" sz="2000" dirty="0" err="1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ursor.close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db.close</a:t>
            </a:r>
            <a:r>
              <a:rPr lang="en-IE" sz="200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E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F8A8D-68B0-417E-B6E0-B1DA2CD83F52}"/>
              </a:ext>
            </a:extLst>
          </p:cNvPr>
          <p:cNvSpPr txBox="1"/>
          <p:nvPr/>
        </p:nvSpPr>
        <p:spPr>
          <a:xfrm>
            <a:off x="9187031" y="4292301"/>
            <a:ext cx="243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Can also use </a:t>
            </a:r>
            <a:r>
              <a:rPr lang="en-IE" dirty="0" err="1"/>
              <a:t>fetchOne</a:t>
            </a:r>
            <a:r>
              <a:rPr lang="en-IE" dirty="0"/>
              <a:t>()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1CE1E1-8C70-4C91-A772-3E450466C7E7}"/>
              </a:ext>
            </a:extLst>
          </p:cNvPr>
          <p:cNvCxnSpPr/>
          <p:nvPr/>
        </p:nvCxnSpPr>
        <p:spPr>
          <a:xfrm flipH="1">
            <a:off x="5292762" y="4453666"/>
            <a:ext cx="3883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E3632F-FBA0-41F3-A263-61B4B39AD90B}"/>
              </a:ext>
            </a:extLst>
          </p:cNvPr>
          <p:cNvSpPr txBox="1"/>
          <p:nvPr/>
        </p:nvSpPr>
        <p:spPr>
          <a:xfrm>
            <a:off x="9176273" y="5819887"/>
            <a:ext cx="195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 tuple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D92A17-6A3A-4E8A-A97D-45A22C0B3E84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2710927" y="5185186"/>
            <a:ext cx="6465346" cy="819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26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37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F153-0F7B-4ABB-972C-B7D5D2A7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Put into a file that can be reused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10B8-502F-45FF-A11B-FB9070ED0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Make a class put all the functions into it </a:t>
            </a:r>
          </a:p>
          <a:p>
            <a:r>
              <a:rPr lang="en-IE" dirty="0"/>
              <a:t>Make an instance of that class</a:t>
            </a:r>
          </a:p>
          <a:p>
            <a:r>
              <a:rPr lang="en-IE" dirty="0"/>
              <a:t>Import into another file (will be flask later)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7321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07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2596</TotalTime>
  <Words>355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Courier New</vt:lpstr>
      <vt:lpstr>Rockwell</vt:lpstr>
      <vt:lpstr>Rockwell Condensed</vt:lpstr>
      <vt:lpstr>Wingdings</vt:lpstr>
      <vt:lpstr>Wood Type</vt:lpstr>
      <vt:lpstr>DR09.02 Python and DB</vt:lpstr>
      <vt:lpstr>Mysql Connector</vt:lpstr>
      <vt:lpstr>Use</vt:lpstr>
      <vt:lpstr>Prevent sql injection</vt:lpstr>
      <vt:lpstr>Commit update functions</vt:lpstr>
      <vt:lpstr>Get data out</vt:lpstr>
      <vt:lpstr>PowerPoint Presentation</vt:lpstr>
      <vt:lpstr>Put into a file that can be reused</vt:lpstr>
      <vt:lpstr>PowerPoint Presentation</vt:lpstr>
      <vt:lpstr>In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DR09.02 Python and DB</dc:title>
  <dc:creator>Andrew Beatty</dc:creator>
  <cp:lastModifiedBy>Andrew Beatty</cp:lastModifiedBy>
  <cp:revision>8</cp:revision>
  <dcterms:created xsi:type="dcterms:W3CDTF">2019-11-28T15:51:21Z</dcterms:created>
  <dcterms:modified xsi:type="dcterms:W3CDTF">2023-11-15T15:24:19Z</dcterms:modified>
</cp:coreProperties>
</file>