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D16CD3F-BF36-4867-A5EC-F9F049A2ADB2}"/>
    <pc:docChg chg="custSel delSld modSld">
      <pc:chgData name="Andrew Beatty" userId="ddf183e3-d1da-49e1-9619-81ceb6b4ef92" providerId="ADAL" clId="{ED16CD3F-BF36-4867-A5EC-F9F049A2ADB2}" dt="2022-10-17T18:49:28.274" v="2" actId="2696"/>
      <pc:docMkLst>
        <pc:docMk/>
      </pc:docMkLst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43566686" sldId="25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43566686" sldId="256"/>
            <ac:picMk id="10" creationId="{0308F544-2F8C-1C6D-CD1A-B41928BA1016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15959872" sldId="25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15959872" sldId="257"/>
            <ac:picMk id="4" creationId="{A9F72392-25F2-BE35-2E1C-564D1E1229A7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996136542" sldId="25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996136542" sldId="258"/>
            <ac:picMk id="4" creationId="{7EB93797-DEC9-9D07-C141-37EFD05F6CC2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595398468" sldId="25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595398468" sldId="259"/>
            <ac:picMk id="4" creationId="{DA552A02-597C-C1E1-CFA9-55E84DAA3FE2}"/>
          </ac:picMkLst>
        </pc:picChg>
      </pc:sldChg>
      <pc:sldChg chg="delSp del mod modTransition delAnim modAnim">
        <pc:chgData name="Andrew Beatty" userId="ddf183e3-d1da-49e1-9619-81ceb6b4ef92" providerId="ADAL" clId="{ED16CD3F-BF36-4867-A5EC-F9F049A2ADB2}" dt="2022-10-17T18:49:28.274" v="2" actId="2696"/>
        <pc:sldMkLst>
          <pc:docMk/>
          <pc:sldMk cId="3340217281" sldId="26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0217281" sldId="260"/>
            <ac:picMk id="2" creationId="{12B63426-009C-9C29-06B5-8B828E447A53}"/>
          </ac:picMkLst>
        </pc:picChg>
        <pc:picChg chg="del">
          <ac:chgData name="Andrew Beatty" userId="ddf183e3-d1da-49e1-9619-81ceb6b4ef92" providerId="ADAL" clId="{ED16CD3F-BF36-4867-A5EC-F9F049A2ADB2}" dt="2022-10-17T18:49:10.068" v="1" actId="478"/>
          <ac:picMkLst>
            <pc:docMk/>
            <pc:sldMk cId="3340217281" sldId="260"/>
            <ac:picMk id="4" creationId="{896A585F-FD3C-DD82-FA53-78D624F3B708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76035997" sldId="26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76035997" sldId="261"/>
            <ac:picMk id="4" creationId="{838D3B25-8B11-0D5C-6589-1EBD541EEDB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666659969" sldId="262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666659969" sldId="262"/>
            <ac:picMk id="4" creationId="{09403217-0713-30CA-C576-9AD86C42153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439278376" sldId="263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439278376" sldId="263"/>
            <ac:picMk id="4" creationId="{33B5A4A0-C347-8AD6-7E9C-76848545D73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954515444" sldId="264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954515444" sldId="264"/>
            <ac:picMk id="4" creationId="{DB5BE6A0-7CCC-AF73-8E32-BC2F8364965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896469305" sldId="265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896469305" sldId="265"/>
            <ac:picMk id="4" creationId="{979599D3-BE1B-EC16-0B97-FFBC159C75C1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87875761" sldId="26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87875761" sldId="266"/>
            <ac:picMk id="7" creationId="{01F9D34B-33C3-03C9-F884-37A0306A034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344944576" sldId="26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4944576" sldId="267"/>
            <ac:picMk id="2" creationId="{FF543A10-97F0-68AF-1C50-D87CFD2D499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4249231252" sldId="26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4249231252" sldId="268"/>
            <ac:picMk id="2" creationId="{A0CF7699-F04A-2C25-67EA-1560CC05806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427307" sldId="26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427307" sldId="269"/>
            <ac:picMk id="5" creationId="{CF432CF1-27E5-0222-5C20-F6205185B35E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158878728" sldId="27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158878728" sldId="270"/>
            <ac:picMk id="4" creationId="{C1E4DA2C-641E-8AD7-D6CF-CA2F5683FC1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270400502" sldId="27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270400502" sldId="271"/>
            <ac:picMk id="6" creationId="{48108995-BD32-07A8-2661-8095EA4856AA}"/>
          </ac:picMkLst>
        </pc:picChg>
      </pc:sldChg>
    </pc:docChg>
  </pc:docChgLst>
  <pc:docChgLst>
    <pc:chgData name="Andrew Beatty" userId="ddf183e3-d1da-49e1-9619-81ceb6b4ef92" providerId="ADAL" clId="{168CD4DD-B0CC-4021-82E9-A6B20A43A9A8}"/>
    <pc:docChg chg="custSel modSld">
      <pc:chgData name="Andrew Beatty" userId="ddf183e3-d1da-49e1-9619-81ceb6b4ef92" providerId="ADAL" clId="{168CD4DD-B0CC-4021-82E9-A6B20A43A9A8}" dt="2023-09-26T20:56:32.225" v="0" actId="33524"/>
      <pc:docMkLst>
        <pc:docMk/>
      </pc:docMkLst>
      <pc:sldChg chg="modSp mod">
        <pc:chgData name="Andrew Beatty" userId="ddf183e3-d1da-49e1-9619-81ceb6b4ef92" providerId="ADAL" clId="{168CD4DD-B0CC-4021-82E9-A6B20A43A9A8}" dt="2023-09-26T20:56:32.225" v="0" actId="33524"/>
        <pc:sldMkLst>
          <pc:docMk/>
          <pc:sldMk cId="715959872" sldId="257"/>
        </pc:sldMkLst>
        <pc:spChg chg="mod">
          <ac:chgData name="Andrew Beatty" userId="ddf183e3-d1da-49e1-9619-81ceb6b4ef92" providerId="ADAL" clId="{168CD4DD-B0CC-4021-82E9-A6B20A43A9A8}" dt="2023-09-26T20:56:32.225" v="0" actId="33524"/>
          <ac:spMkLst>
            <pc:docMk/>
            <pc:sldMk cId="715959872" sldId="257"/>
            <ac:spMk id="2" creationId="{BBCCE286-46A1-E82E-7F2F-3FC5E9E9875F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252C4-E46C-4FE4-8B21-A48B2E35E5F4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DB4194-6319-4135-8552-D393F68294FF}">
      <dgm:prSet/>
      <dgm:spPr/>
      <dgm:t>
        <a:bodyPr/>
        <a:lstStyle/>
        <a:p>
          <a:r>
            <a:rPr lang="en-IE" dirty="0"/>
            <a:t>Human Readable </a:t>
          </a:r>
          <a:endParaRPr lang="en-US" dirty="0"/>
        </a:p>
      </dgm:t>
    </dgm:pt>
    <dgm:pt modelId="{C98B7D6D-11A9-4853-B5C0-7EECD10279F5}" type="parTrans" cxnId="{AB5C2315-E683-4030-9EA9-E045BA0D5B88}">
      <dgm:prSet/>
      <dgm:spPr/>
      <dgm:t>
        <a:bodyPr/>
        <a:lstStyle/>
        <a:p>
          <a:endParaRPr lang="en-US"/>
        </a:p>
      </dgm:t>
    </dgm:pt>
    <dgm:pt modelId="{A79C5C82-8DDF-4626-93C4-4C43ABBC6A39}" type="sibTrans" cxnId="{AB5C2315-E683-4030-9EA9-E045BA0D5B88}">
      <dgm:prSet/>
      <dgm:spPr/>
      <dgm:t>
        <a:bodyPr/>
        <a:lstStyle/>
        <a:p>
          <a:endParaRPr lang="en-US"/>
        </a:p>
      </dgm:t>
    </dgm:pt>
    <dgm:pt modelId="{BBAE1F23-8C0E-4C2E-A932-443CCB7DB421}">
      <dgm:prSet/>
      <dgm:spPr/>
      <dgm:t>
        <a:bodyPr/>
        <a:lstStyle/>
        <a:p>
          <a:r>
            <a:rPr lang="en-IE" dirty="0"/>
            <a:t>Simple</a:t>
          </a:r>
          <a:endParaRPr lang="en-US" dirty="0"/>
        </a:p>
      </dgm:t>
    </dgm:pt>
    <dgm:pt modelId="{4900BF9C-7EB5-4504-B246-36F1B2DF5CC0}" type="parTrans" cxnId="{7AB0DC38-F0A4-4C8B-9D97-5AC8AA009F09}">
      <dgm:prSet/>
      <dgm:spPr/>
      <dgm:t>
        <a:bodyPr/>
        <a:lstStyle/>
        <a:p>
          <a:endParaRPr lang="en-US"/>
        </a:p>
      </dgm:t>
    </dgm:pt>
    <dgm:pt modelId="{8D6B1DEC-F096-478F-B21B-3C43084B17E9}" type="sibTrans" cxnId="{7AB0DC38-F0A4-4C8B-9D97-5AC8AA009F09}">
      <dgm:prSet/>
      <dgm:spPr/>
      <dgm:t>
        <a:bodyPr/>
        <a:lstStyle/>
        <a:p>
          <a:endParaRPr lang="en-US"/>
        </a:p>
      </dgm:t>
    </dgm:pt>
    <dgm:pt modelId="{F7A1A362-6378-4742-AA3D-48A72F2A60C0}">
      <dgm:prSet/>
      <dgm:spPr/>
      <dgm:t>
        <a:bodyPr/>
        <a:lstStyle/>
        <a:p>
          <a:r>
            <a:rPr lang="en-IE"/>
            <a:t>Compact </a:t>
          </a:r>
          <a:endParaRPr lang="en-US"/>
        </a:p>
      </dgm:t>
    </dgm:pt>
    <dgm:pt modelId="{26567343-A23E-4AEA-BF57-BC214E014756}" type="parTrans" cxnId="{9AB45654-BE99-40F8-AE0D-5BF6B80649A4}">
      <dgm:prSet/>
      <dgm:spPr/>
      <dgm:t>
        <a:bodyPr/>
        <a:lstStyle/>
        <a:p>
          <a:endParaRPr lang="en-US"/>
        </a:p>
      </dgm:t>
    </dgm:pt>
    <dgm:pt modelId="{939699B5-FA4A-41DF-B98C-FD01DA761B8F}" type="sibTrans" cxnId="{9AB45654-BE99-40F8-AE0D-5BF6B80649A4}">
      <dgm:prSet/>
      <dgm:spPr/>
      <dgm:t>
        <a:bodyPr/>
        <a:lstStyle/>
        <a:p>
          <a:endParaRPr lang="en-US"/>
        </a:p>
      </dgm:t>
    </dgm:pt>
    <dgm:pt modelId="{57F18F30-0145-4824-8581-FA20CE83D3DF}">
      <dgm:prSet/>
      <dgm:spPr/>
      <dgm:t>
        <a:bodyPr/>
        <a:lstStyle/>
        <a:p>
          <a:r>
            <a:rPr lang="en-IE"/>
            <a:t>Nested </a:t>
          </a:r>
          <a:endParaRPr lang="en-US"/>
        </a:p>
      </dgm:t>
    </dgm:pt>
    <dgm:pt modelId="{27066DBE-ED55-4AAD-9410-14B3E9A1FBDA}" type="parTrans" cxnId="{B8E0E3D8-9EE7-4843-B31F-91E20117D6AB}">
      <dgm:prSet/>
      <dgm:spPr/>
      <dgm:t>
        <a:bodyPr/>
        <a:lstStyle/>
        <a:p>
          <a:endParaRPr lang="en-US"/>
        </a:p>
      </dgm:t>
    </dgm:pt>
    <dgm:pt modelId="{A3065A5D-AA01-4D1B-9DA8-8DE0A56DF2E1}" type="sibTrans" cxnId="{B8E0E3D8-9EE7-4843-B31F-91E20117D6AB}">
      <dgm:prSet/>
      <dgm:spPr/>
      <dgm:t>
        <a:bodyPr/>
        <a:lstStyle/>
        <a:p>
          <a:endParaRPr lang="en-US"/>
        </a:p>
      </dgm:t>
    </dgm:pt>
    <dgm:pt modelId="{00BD6928-E3D3-4F2D-8B62-B68915796587}">
      <dgm:prSet/>
      <dgm:spPr/>
      <dgm:t>
        <a:bodyPr/>
        <a:lstStyle/>
        <a:p>
          <a:r>
            <a:rPr lang="en-IE"/>
            <a:t>Well standardised</a:t>
          </a:r>
          <a:endParaRPr lang="en-US"/>
        </a:p>
      </dgm:t>
    </dgm:pt>
    <dgm:pt modelId="{7785F0F8-D45D-47AE-97D0-B6D26FAAE80F}" type="parTrans" cxnId="{CC2EA4F1-3CDC-417F-AE69-E90ED16D7260}">
      <dgm:prSet/>
      <dgm:spPr/>
      <dgm:t>
        <a:bodyPr/>
        <a:lstStyle/>
        <a:p>
          <a:endParaRPr lang="en-US"/>
        </a:p>
      </dgm:t>
    </dgm:pt>
    <dgm:pt modelId="{7E264D49-5EA3-4AB9-A9C0-9ABFF5D7B9A1}" type="sibTrans" cxnId="{CC2EA4F1-3CDC-417F-AE69-E90ED16D7260}">
      <dgm:prSet/>
      <dgm:spPr/>
      <dgm:t>
        <a:bodyPr/>
        <a:lstStyle/>
        <a:p>
          <a:endParaRPr lang="en-US"/>
        </a:p>
      </dgm:t>
    </dgm:pt>
    <dgm:pt modelId="{08D290AF-BF19-4B1A-97C1-A94AD0B8CEE3}" type="pres">
      <dgm:prSet presAssocID="{773252C4-E46C-4FE4-8B21-A48B2E35E5F4}" presName="vert0" presStyleCnt="0">
        <dgm:presLayoutVars>
          <dgm:dir/>
          <dgm:animOne val="branch"/>
          <dgm:animLvl val="lvl"/>
        </dgm:presLayoutVars>
      </dgm:prSet>
      <dgm:spPr/>
    </dgm:pt>
    <dgm:pt modelId="{EE523289-AAD5-4726-938E-39E93BDEA12C}" type="pres">
      <dgm:prSet presAssocID="{06DB4194-6319-4135-8552-D393F68294FF}" presName="thickLine" presStyleLbl="alignNode1" presStyleIdx="0" presStyleCnt="5"/>
      <dgm:spPr/>
    </dgm:pt>
    <dgm:pt modelId="{E4C24775-81BF-4753-A39D-96F2999A8944}" type="pres">
      <dgm:prSet presAssocID="{06DB4194-6319-4135-8552-D393F68294FF}" presName="horz1" presStyleCnt="0"/>
      <dgm:spPr/>
    </dgm:pt>
    <dgm:pt modelId="{B12E79A1-8121-4E87-B8E5-41057808C6AE}" type="pres">
      <dgm:prSet presAssocID="{06DB4194-6319-4135-8552-D393F68294FF}" presName="tx1" presStyleLbl="revTx" presStyleIdx="0" presStyleCnt="5"/>
      <dgm:spPr/>
    </dgm:pt>
    <dgm:pt modelId="{675FB8B9-37FE-41D1-AA29-5F5605BDED95}" type="pres">
      <dgm:prSet presAssocID="{06DB4194-6319-4135-8552-D393F68294FF}" presName="vert1" presStyleCnt="0"/>
      <dgm:spPr/>
    </dgm:pt>
    <dgm:pt modelId="{AB9367AC-FB96-49B8-822C-C0A1C3341D90}" type="pres">
      <dgm:prSet presAssocID="{BBAE1F23-8C0E-4C2E-A932-443CCB7DB421}" presName="thickLine" presStyleLbl="alignNode1" presStyleIdx="1" presStyleCnt="5"/>
      <dgm:spPr/>
    </dgm:pt>
    <dgm:pt modelId="{07034422-86A9-415E-B229-666D0045056D}" type="pres">
      <dgm:prSet presAssocID="{BBAE1F23-8C0E-4C2E-A932-443CCB7DB421}" presName="horz1" presStyleCnt="0"/>
      <dgm:spPr/>
    </dgm:pt>
    <dgm:pt modelId="{77105776-7E24-45C1-AE7E-0797C32107CB}" type="pres">
      <dgm:prSet presAssocID="{BBAE1F23-8C0E-4C2E-A932-443CCB7DB421}" presName="tx1" presStyleLbl="revTx" presStyleIdx="1" presStyleCnt="5"/>
      <dgm:spPr/>
    </dgm:pt>
    <dgm:pt modelId="{0359854F-222F-4C69-B010-72FA5772711A}" type="pres">
      <dgm:prSet presAssocID="{BBAE1F23-8C0E-4C2E-A932-443CCB7DB421}" presName="vert1" presStyleCnt="0"/>
      <dgm:spPr/>
    </dgm:pt>
    <dgm:pt modelId="{8C1183DB-B44C-4008-93D5-96DA2BFD2725}" type="pres">
      <dgm:prSet presAssocID="{F7A1A362-6378-4742-AA3D-48A72F2A60C0}" presName="thickLine" presStyleLbl="alignNode1" presStyleIdx="2" presStyleCnt="5"/>
      <dgm:spPr/>
    </dgm:pt>
    <dgm:pt modelId="{8F0103CD-5ABB-45C3-8318-0B470A3BE53E}" type="pres">
      <dgm:prSet presAssocID="{F7A1A362-6378-4742-AA3D-48A72F2A60C0}" presName="horz1" presStyleCnt="0"/>
      <dgm:spPr/>
    </dgm:pt>
    <dgm:pt modelId="{28555252-1991-47EF-9A83-95DA6CE8E7A9}" type="pres">
      <dgm:prSet presAssocID="{F7A1A362-6378-4742-AA3D-48A72F2A60C0}" presName="tx1" presStyleLbl="revTx" presStyleIdx="2" presStyleCnt="5"/>
      <dgm:spPr/>
    </dgm:pt>
    <dgm:pt modelId="{AE72D3BD-B433-4BC6-B28C-7E3ACE0BF3EF}" type="pres">
      <dgm:prSet presAssocID="{F7A1A362-6378-4742-AA3D-48A72F2A60C0}" presName="vert1" presStyleCnt="0"/>
      <dgm:spPr/>
    </dgm:pt>
    <dgm:pt modelId="{290075D4-E517-4373-936C-77D8279B0BE7}" type="pres">
      <dgm:prSet presAssocID="{57F18F30-0145-4824-8581-FA20CE83D3DF}" presName="thickLine" presStyleLbl="alignNode1" presStyleIdx="3" presStyleCnt="5"/>
      <dgm:spPr/>
    </dgm:pt>
    <dgm:pt modelId="{6D2C82E6-855F-41F1-B090-71807EF7885D}" type="pres">
      <dgm:prSet presAssocID="{57F18F30-0145-4824-8581-FA20CE83D3DF}" presName="horz1" presStyleCnt="0"/>
      <dgm:spPr/>
    </dgm:pt>
    <dgm:pt modelId="{25E06128-052C-4A7F-B54A-2CF7577CE447}" type="pres">
      <dgm:prSet presAssocID="{57F18F30-0145-4824-8581-FA20CE83D3DF}" presName="tx1" presStyleLbl="revTx" presStyleIdx="3" presStyleCnt="5"/>
      <dgm:spPr/>
    </dgm:pt>
    <dgm:pt modelId="{4D374710-1AD3-42BE-A618-1A80A7DB5C66}" type="pres">
      <dgm:prSet presAssocID="{57F18F30-0145-4824-8581-FA20CE83D3DF}" presName="vert1" presStyleCnt="0"/>
      <dgm:spPr/>
    </dgm:pt>
    <dgm:pt modelId="{8CDED2DF-913F-4660-9035-17AC43B0C3F4}" type="pres">
      <dgm:prSet presAssocID="{00BD6928-E3D3-4F2D-8B62-B68915796587}" presName="thickLine" presStyleLbl="alignNode1" presStyleIdx="4" presStyleCnt="5"/>
      <dgm:spPr/>
    </dgm:pt>
    <dgm:pt modelId="{68BA4E84-EEEF-4C8E-B237-4DCD8FDDF5D5}" type="pres">
      <dgm:prSet presAssocID="{00BD6928-E3D3-4F2D-8B62-B68915796587}" presName="horz1" presStyleCnt="0"/>
      <dgm:spPr/>
    </dgm:pt>
    <dgm:pt modelId="{5CED305D-CB85-45DA-A00A-BE053FFD56A7}" type="pres">
      <dgm:prSet presAssocID="{00BD6928-E3D3-4F2D-8B62-B68915796587}" presName="tx1" presStyleLbl="revTx" presStyleIdx="4" presStyleCnt="5"/>
      <dgm:spPr/>
    </dgm:pt>
    <dgm:pt modelId="{72DEF9D8-5FC9-4D84-A2A0-22378EBE236A}" type="pres">
      <dgm:prSet presAssocID="{00BD6928-E3D3-4F2D-8B62-B68915796587}" presName="vert1" presStyleCnt="0"/>
      <dgm:spPr/>
    </dgm:pt>
  </dgm:ptLst>
  <dgm:cxnLst>
    <dgm:cxn modelId="{AB5C2315-E683-4030-9EA9-E045BA0D5B88}" srcId="{773252C4-E46C-4FE4-8B21-A48B2E35E5F4}" destId="{06DB4194-6319-4135-8552-D393F68294FF}" srcOrd="0" destOrd="0" parTransId="{C98B7D6D-11A9-4853-B5C0-7EECD10279F5}" sibTransId="{A79C5C82-8DDF-4626-93C4-4C43ABBC6A39}"/>
    <dgm:cxn modelId="{7AB0DC38-F0A4-4C8B-9D97-5AC8AA009F09}" srcId="{773252C4-E46C-4FE4-8B21-A48B2E35E5F4}" destId="{BBAE1F23-8C0E-4C2E-A932-443CCB7DB421}" srcOrd="1" destOrd="0" parTransId="{4900BF9C-7EB5-4504-B246-36F1B2DF5CC0}" sibTransId="{8D6B1DEC-F096-478F-B21B-3C43084B17E9}"/>
    <dgm:cxn modelId="{72A16045-364F-460E-B1A3-57E8272DF647}" type="presOf" srcId="{00BD6928-E3D3-4F2D-8B62-B68915796587}" destId="{5CED305D-CB85-45DA-A00A-BE053FFD56A7}" srcOrd="0" destOrd="0" presId="urn:microsoft.com/office/officeart/2008/layout/LinedList"/>
    <dgm:cxn modelId="{85A8594E-824C-4EB9-B385-1E9649E154CC}" type="presOf" srcId="{773252C4-E46C-4FE4-8B21-A48B2E35E5F4}" destId="{08D290AF-BF19-4B1A-97C1-A94AD0B8CEE3}" srcOrd="0" destOrd="0" presId="urn:microsoft.com/office/officeart/2008/layout/LinedList"/>
    <dgm:cxn modelId="{9AB45654-BE99-40F8-AE0D-5BF6B80649A4}" srcId="{773252C4-E46C-4FE4-8B21-A48B2E35E5F4}" destId="{F7A1A362-6378-4742-AA3D-48A72F2A60C0}" srcOrd="2" destOrd="0" parTransId="{26567343-A23E-4AEA-BF57-BC214E014756}" sibTransId="{939699B5-FA4A-41DF-B98C-FD01DA761B8F}"/>
    <dgm:cxn modelId="{399C1588-629D-43ED-B65E-50CE0DD76D32}" type="presOf" srcId="{F7A1A362-6378-4742-AA3D-48A72F2A60C0}" destId="{28555252-1991-47EF-9A83-95DA6CE8E7A9}" srcOrd="0" destOrd="0" presId="urn:microsoft.com/office/officeart/2008/layout/LinedList"/>
    <dgm:cxn modelId="{A7C8CFA3-5796-4921-8F8B-21BD78549339}" type="presOf" srcId="{BBAE1F23-8C0E-4C2E-A932-443CCB7DB421}" destId="{77105776-7E24-45C1-AE7E-0797C32107CB}" srcOrd="0" destOrd="0" presId="urn:microsoft.com/office/officeart/2008/layout/LinedList"/>
    <dgm:cxn modelId="{2F3A9CAA-752C-4F9D-9461-DCFEE10D7637}" type="presOf" srcId="{06DB4194-6319-4135-8552-D393F68294FF}" destId="{B12E79A1-8121-4E87-B8E5-41057808C6AE}" srcOrd="0" destOrd="0" presId="urn:microsoft.com/office/officeart/2008/layout/LinedList"/>
    <dgm:cxn modelId="{B8E0E3D8-9EE7-4843-B31F-91E20117D6AB}" srcId="{773252C4-E46C-4FE4-8B21-A48B2E35E5F4}" destId="{57F18F30-0145-4824-8581-FA20CE83D3DF}" srcOrd="3" destOrd="0" parTransId="{27066DBE-ED55-4AAD-9410-14B3E9A1FBDA}" sibTransId="{A3065A5D-AA01-4D1B-9DA8-8DE0A56DF2E1}"/>
    <dgm:cxn modelId="{906A00E9-5834-4B37-AC97-D6AC9D645C5A}" type="presOf" srcId="{57F18F30-0145-4824-8581-FA20CE83D3DF}" destId="{25E06128-052C-4A7F-B54A-2CF7577CE447}" srcOrd="0" destOrd="0" presId="urn:microsoft.com/office/officeart/2008/layout/LinedList"/>
    <dgm:cxn modelId="{CC2EA4F1-3CDC-417F-AE69-E90ED16D7260}" srcId="{773252C4-E46C-4FE4-8B21-A48B2E35E5F4}" destId="{00BD6928-E3D3-4F2D-8B62-B68915796587}" srcOrd="4" destOrd="0" parTransId="{7785F0F8-D45D-47AE-97D0-B6D26FAAE80F}" sibTransId="{7E264D49-5EA3-4AB9-A9C0-9ABFF5D7B9A1}"/>
    <dgm:cxn modelId="{F965A36E-8C6D-4EE7-9FCE-88F80D991BD6}" type="presParOf" srcId="{08D290AF-BF19-4B1A-97C1-A94AD0B8CEE3}" destId="{EE523289-AAD5-4726-938E-39E93BDEA12C}" srcOrd="0" destOrd="0" presId="urn:microsoft.com/office/officeart/2008/layout/LinedList"/>
    <dgm:cxn modelId="{5F1C4B0D-3137-45D6-AF9B-654448DF1621}" type="presParOf" srcId="{08D290AF-BF19-4B1A-97C1-A94AD0B8CEE3}" destId="{E4C24775-81BF-4753-A39D-96F2999A8944}" srcOrd="1" destOrd="0" presId="urn:microsoft.com/office/officeart/2008/layout/LinedList"/>
    <dgm:cxn modelId="{4B218AB8-58CB-4931-90BD-BE5435EEDE32}" type="presParOf" srcId="{E4C24775-81BF-4753-A39D-96F2999A8944}" destId="{B12E79A1-8121-4E87-B8E5-41057808C6AE}" srcOrd="0" destOrd="0" presId="urn:microsoft.com/office/officeart/2008/layout/LinedList"/>
    <dgm:cxn modelId="{3706765A-A2B2-42DA-8FDF-D330AE554570}" type="presParOf" srcId="{E4C24775-81BF-4753-A39D-96F2999A8944}" destId="{675FB8B9-37FE-41D1-AA29-5F5605BDED95}" srcOrd="1" destOrd="0" presId="urn:microsoft.com/office/officeart/2008/layout/LinedList"/>
    <dgm:cxn modelId="{003DAA8E-C808-48B2-8267-4EDBE5055AE1}" type="presParOf" srcId="{08D290AF-BF19-4B1A-97C1-A94AD0B8CEE3}" destId="{AB9367AC-FB96-49B8-822C-C0A1C3341D90}" srcOrd="2" destOrd="0" presId="urn:microsoft.com/office/officeart/2008/layout/LinedList"/>
    <dgm:cxn modelId="{78E48FED-E803-4330-A0B5-EFAA23C1CF81}" type="presParOf" srcId="{08D290AF-BF19-4B1A-97C1-A94AD0B8CEE3}" destId="{07034422-86A9-415E-B229-666D0045056D}" srcOrd="3" destOrd="0" presId="urn:microsoft.com/office/officeart/2008/layout/LinedList"/>
    <dgm:cxn modelId="{48F2BEA5-3EDF-4C6C-A1B7-0D66C8B4CC74}" type="presParOf" srcId="{07034422-86A9-415E-B229-666D0045056D}" destId="{77105776-7E24-45C1-AE7E-0797C32107CB}" srcOrd="0" destOrd="0" presId="urn:microsoft.com/office/officeart/2008/layout/LinedList"/>
    <dgm:cxn modelId="{55D08850-4C62-40F6-9F71-A770CEC4D8C7}" type="presParOf" srcId="{07034422-86A9-415E-B229-666D0045056D}" destId="{0359854F-222F-4C69-B010-72FA5772711A}" srcOrd="1" destOrd="0" presId="urn:microsoft.com/office/officeart/2008/layout/LinedList"/>
    <dgm:cxn modelId="{71CEECA8-C460-4178-BE2E-968F9D4007AC}" type="presParOf" srcId="{08D290AF-BF19-4B1A-97C1-A94AD0B8CEE3}" destId="{8C1183DB-B44C-4008-93D5-96DA2BFD2725}" srcOrd="4" destOrd="0" presId="urn:microsoft.com/office/officeart/2008/layout/LinedList"/>
    <dgm:cxn modelId="{7344E8AE-7139-4FF8-85C6-B60DD2A3CBDE}" type="presParOf" srcId="{08D290AF-BF19-4B1A-97C1-A94AD0B8CEE3}" destId="{8F0103CD-5ABB-45C3-8318-0B470A3BE53E}" srcOrd="5" destOrd="0" presId="urn:microsoft.com/office/officeart/2008/layout/LinedList"/>
    <dgm:cxn modelId="{8FE356AD-4271-4964-A391-7D0684247204}" type="presParOf" srcId="{8F0103CD-5ABB-45C3-8318-0B470A3BE53E}" destId="{28555252-1991-47EF-9A83-95DA6CE8E7A9}" srcOrd="0" destOrd="0" presId="urn:microsoft.com/office/officeart/2008/layout/LinedList"/>
    <dgm:cxn modelId="{3B1A381D-07FD-4435-B1C2-C63820FE4D8B}" type="presParOf" srcId="{8F0103CD-5ABB-45C3-8318-0B470A3BE53E}" destId="{AE72D3BD-B433-4BC6-B28C-7E3ACE0BF3EF}" srcOrd="1" destOrd="0" presId="urn:microsoft.com/office/officeart/2008/layout/LinedList"/>
    <dgm:cxn modelId="{C5153635-AA81-41D6-8875-7848EBE1AD1D}" type="presParOf" srcId="{08D290AF-BF19-4B1A-97C1-A94AD0B8CEE3}" destId="{290075D4-E517-4373-936C-77D8279B0BE7}" srcOrd="6" destOrd="0" presId="urn:microsoft.com/office/officeart/2008/layout/LinedList"/>
    <dgm:cxn modelId="{7E1C2A16-CA22-4362-AA77-2EF5B06DADE5}" type="presParOf" srcId="{08D290AF-BF19-4B1A-97C1-A94AD0B8CEE3}" destId="{6D2C82E6-855F-41F1-B090-71807EF7885D}" srcOrd="7" destOrd="0" presId="urn:microsoft.com/office/officeart/2008/layout/LinedList"/>
    <dgm:cxn modelId="{CDBFF76F-2859-494F-B5D1-099721DEA398}" type="presParOf" srcId="{6D2C82E6-855F-41F1-B090-71807EF7885D}" destId="{25E06128-052C-4A7F-B54A-2CF7577CE447}" srcOrd="0" destOrd="0" presId="urn:microsoft.com/office/officeart/2008/layout/LinedList"/>
    <dgm:cxn modelId="{190732B5-1EF5-4DB5-A493-997B479D9B12}" type="presParOf" srcId="{6D2C82E6-855F-41F1-B090-71807EF7885D}" destId="{4D374710-1AD3-42BE-A618-1A80A7DB5C66}" srcOrd="1" destOrd="0" presId="urn:microsoft.com/office/officeart/2008/layout/LinedList"/>
    <dgm:cxn modelId="{970372FF-538F-483E-B397-1D897CDAD0B6}" type="presParOf" srcId="{08D290AF-BF19-4B1A-97C1-A94AD0B8CEE3}" destId="{8CDED2DF-913F-4660-9035-17AC43B0C3F4}" srcOrd="8" destOrd="0" presId="urn:microsoft.com/office/officeart/2008/layout/LinedList"/>
    <dgm:cxn modelId="{FF02E169-C981-419E-AD97-BF7079C9EF99}" type="presParOf" srcId="{08D290AF-BF19-4B1A-97C1-A94AD0B8CEE3}" destId="{68BA4E84-EEEF-4C8E-B237-4DCD8FDDF5D5}" srcOrd="9" destOrd="0" presId="urn:microsoft.com/office/officeart/2008/layout/LinedList"/>
    <dgm:cxn modelId="{051F87EA-C1FF-4147-8D78-26FFAE9DE9C5}" type="presParOf" srcId="{68BA4E84-EEEF-4C8E-B237-4DCD8FDDF5D5}" destId="{5CED305D-CB85-45DA-A00A-BE053FFD56A7}" srcOrd="0" destOrd="0" presId="urn:microsoft.com/office/officeart/2008/layout/LinedList"/>
    <dgm:cxn modelId="{DC026816-29D3-4576-9D0B-5C6050263A45}" type="presParOf" srcId="{68BA4E84-EEEF-4C8E-B237-4DCD8FDDF5D5}" destId="{72DEF9D8-5FC9-4D84-A2A0-22378EBE23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23289-AAD5-4726-938E-39E93BDEA12C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2E79A1-8121-4E87-B8E5-41057808C6AE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Human Readable </a:t>
          </a:r>
          <a:endParaRPr lang="en-US" sz="3600" kern="1200" dirty="0"/>
        </a:p>
      </dsp:txBody>
      <dsp:txXfrm>
        <a:off x="0" y="470"/>
        <a:ext cx="4632030" cy="770169"/>
      </dsp:txXfrm>
    </dsp:sp>
    <dsp:sp modelId="{AB9367AC-FB96-49B8-822C-C0A1C3341D90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105776-7E24-45C1-AE7E-0797C32107CB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Simple</a:t>
          </a:r>
          <a:endParaRPr lang="en-US" sz="3600" kern="1200" dirty="0"/>
        </a:p>
      </dsp:txBody>
      <dsp:txXfrm>
        <a:off x="0" y="770639"/>
        <a:ext cx="4632030" cy="770169"/>
      </dsp:txXfrm>
    </dsp:sp>
    <dsp:sp modelId="{8C1183DB-B44C-4008-93D5-96DA2BFD2725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555252-1991-47EF-9A83-95DA6CE8E7A9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Compact </a:t>
          </a:r>
          <a:endParaRPr lang="en-US" sz="3600" kern="1200"/>
        </a:p>
      </dsp:txBody>
      <dsp:txXfrm>
        <a:off x="0" y="1540808"/>
        <a:ext cx="4632030" cy="770169"/>
      </dsp:txXfrm>
    </dsp:sp>
    <dsp:sp modelId="{290075D4-E517-4373-936C-77D8279B0BE7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6128-052C-4A7F-B54A-2CF7577CE447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Nested </a:t>
          </a:r>
          <a:endParaRPr lang="en-US" sz="3600" kern="1200"/>
        </a:p>
      </dsp:txBody>
      <dsp:txXfrm>
        <a:off x="0" y="2310978"/>
        <a:ext cx="4632030" cy="770169"/>
      </dsp:txXfrm>
    </dsp:sp>
    <dsp:sp modelId="{8CDED2DF-913F-4660-9035-17AC43B0C3F4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ED305D-CB85-45DA-A00A-BE053FFD56A7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Well standardised</a:t>
          </a:r>
          <a:endParaRPr lang="en-US" sz="3600" kern="1200"/>
        </a:p>
      </dsp:txBody>
      <dsp:txXfrm>
        <a:off x="0" y="3081147"/>
        <a:ext cx="4632030" cy="7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51D-4900-98BD-1B1E-9C7BB43E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800" dirty="0"/>
              <a:t>DR2.1</a:t>
            </a:r>
            <a:br>
              <a:rPr lang="en-IE" dirty="0"/>
            </a:br>
            <a:r>
              <a:rPr lang="en-IE" dirty="0"/>
              <a:t>Representing </a:t>
            </a:r>
            <a:r>
              <a:rPr lang="en-IE" dirty="0" err="1"/>
              <a:t>DAta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8D63-ED40-EE61-A188-021CFAED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70046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74356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290A-0F83-A02A-E536-DB4C354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61421"/>
          </a:xfrm>
        </p:spPr>
        <p:txBody>
          <a:bodyPr>
            <a:normAutofit/>
          </a:bodyPr>
          <a:lstStyle/>
          <a:p>
            <a:r>
              <a:rPr lang="en-GB" sz="4800" dirty="0"/>
              <a:t>One (MANY) to One….. One (MANY) to Many</a:t>
            </a:r>
            <a:endParaRPr lang="en-I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098-AD89-9CFF-017B-A9435458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21076"/>
            <a:ext cx="10058400" cy="4614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Think about how you store many entities that have relationships in a CSV, Excel table or SQL table </a:t>
            </a:r>
          </a:p>
          <a:p>
            <a:r>
              <a:rPr lang="en-GB" b="1" dirty="0"/>
              <a:t>One (Many) to one</a:t>
            </a:r>
            <a:r>
              <a:rPr lang="en-GB" dirty="0"/>
              <a:t>: Store a person and address </a:t>
            </a:r>
          </a:p>
          <a:p>
            <a:r>
              <a:rPr lang="en-IE" dirty="0" err="1"/>
              <a:t>Person</a:t>
            </a:r>
            <a:r>
              <a:rPr lang="en-IE" sz="1800" b="1" i="0" u="none" strike="noStrike" kern="1200" dirty="0" err="1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her</a:t>
            </a: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Address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</a:t>
            </a:r>
          </a:p>
          <a:p>
            <a:pPr lvl="1"/>
            <a:r>
              <a:rPr lang="en-IE" dirty="0"/>
              <a:t>Embed (one to one)</a:t>
            </a:r>
          </a:p>
          <a:p>
            <a:pPr lvl="1"/>
            <a:r>
              <a:rPr lang="en-IE" dirty="0"/>
              <a:t>Foreign key (many to one)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EA6850-770C-D643-626B-DC3AC0D2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00786"/>
              </p:ext>
            </p:extLst>
          </p:nvPr>
        </p:nvGraphicFramePr>
        <p:xfrm>
          <a:off x="1166483" y="3017520"/>
          <a:ext cx="350615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31011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1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F0EF-ED89-BAB7-54AC-C3D06BC0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65374"/>
              </p:ext>
            </p:extLst>
          </p:nvPr>
        </p:nvGraphicFramePr>
        <p:xfrm>
          <a:off x="1166482" y="4201328"/>
          <a:ext cx="35061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690114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 err="1"/>
                        <a:t>Address_id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 hillside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 err="1"/>
                        <a:t>Gort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f278832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110355-BF21-3875-687B-EB22B5D2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4945"/>
              </p:ext>
            </p:extLst>
          </p:nvPr>
        </p:nvGraphicFramePr>
        <p:xfrm>
          <a:off x="1684787" y="3724161"/>
          <a:ext cx="3684964" cy="14112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8093">
                  <a:extLst>
                    <a:ext uri="{9D8B030D-6E8A-4147-A177-3AD203B41FA5}">
                      <a16:colId xmlns:a16="http://schemas.microsoft.com/office/drawing/2014/main" val="861360361"/>
                    </a:ext>
                  </a:extLst>
                </a:gridCol>
                <a:gridCol w="1360337">
                  <a:extLst>
                    <a:ext uri="{9D8B030D-6E8A-4147-A177-3AD203B41FA5}">
                      <a16:colId xmlns:a16="http://schemas.microsoft.com/office/drawing/2014/main" val="2805541048"/>
                    </a:ext>
                  </a:extLst>
                </a:gridCol>
                <a:gridCol w="826534">
                  <a:extLst>
                    <a:ext uri="{9D8B030D-6E8A-4147-A177-3AD203B41FA5}">
                      <a16:colId xmlns:a16="http://schemas.microsoft.com/office/drawing/2014/main" val="1813205432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Address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601451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569037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2799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109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B6111-C22C-C0DD-3294-3310487F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73981"/>
              </p:ext>
            </p:extLst>
          </p:nvPr>
        </p:nvGraphicFramePr>
        <p:xfrm>
          <a:off x="5799170" y="3724161"/>
          <a:ext cx="3780147" cy="10735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49">
                  <a:extLst>
                    <a:ext uri="{9D8B030D-6E8A-4147-A177-3AD203B41FA5}">
                      <a16:colId xmlns:a16="http://schemas.microsoft.com/office/drawing/2014/main" val="719101280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1683798555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2908903137"/>
                    </a:ext>
                  </a:extLst>
                </a:gridCol>
              </a:tblGrid>
              <a:tr h="3304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898774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4 </a:t>
                      </a:r>
                      <a:r>
                        <a:rPr lang="en-IE" sz="1100" u="none" strike="noStrike" dirty="0" err="1">
                          <a:effectLst/>
                        </a:rPr>
                        <a:t>cresent</a:t>
                      </a:r>
                      <a:r>
                        <a:rPr lang="en-IE" sz="1100" u="none" strike="noStrike" dirty="0">
                          <a:effectLst/>
                        </a:rPr>
                        <a:t> drive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028627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Darndale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76701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ABDE24-73F3-FB43-A3FA-964B195B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7427"/>
              </p:ext>
            </p:extLst>
          </p:nvPr>
        </p:nvGraphicFramePr>
        <p:xfrm>
          <a:off x="1699030" y="1813804"/>
          <a:ext cx="7955305" cy="13200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4281839723"/>
                    </a:ext>
                  </a:extLst>
                </a:gridCol>
                <a:gridCol w="2057936">
                  <a:extLst>
                    <a:ext uri="{9D8B030D-6E8A-4147-A177-3AD203B41FA5}">
                      <a16:colId xmlns:a16="http://schemas.microsoft.com/office/drawing/2014/main" val="1633683847"/>
                    </a:ext>
                  </a:extLst>
                </a:gridCol>
                <a:gridCol w="2948685">
                  <a:extLst>
                    <a:ext uri="{9D8B030D-6E8A-4147-A177-3AD203B41FA5}">
                      <a16:colId xmlns:a16="http://schemas.microsoft.com/office/drawing/2014/main" val="3582873958"/>
                    </a:ext>
                  </a:extLst>
                </a:gridCol>
                <a:gridCol w="1474342">
                  <a:extLst>
                    <a:ext uri="{9D8B030D-6E8A-4147-A177-3AD203B41FA5}">
                      <a16:colId xmlns:a16="http://schemas.microsoft.com/office/drawing/2014/main" val="4013230330"/>
                    </a:ext>
                  </a:extLst>
                </a:gridCol>
              </a:tblGrid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472475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4 cresent drive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357128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Darndale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5648156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Cregg Manor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Dalkey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256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14439C-C185-CB77-709E-80911298A86C}"/>
              </a:ext>
            </a:extLst>
          </p:cNvPr>
          <p:cNvSpPr txBox="1"/>
          <p:nvPr/>
        </p:nvSpPr>
        <p:spPr>
          <a:xfrm>
            <a:off x="4592091" y="137124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one embed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4DC84-9DE2-60D9-AC21-889E5EB761B9}"/>
              </a:ext>
            </a:extLst>
          </p:cNvPr>
          <p:cNvSpPr txBox="1"/>
          <p:nvPr/>
        </p:nvSpPr>
        <p:spPr>
          <a:xfrm>
            <a:off x="4141135" y="3207070"/>
            <a:ext cx="30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one by foreign key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B104-F693-2205-44CF-0EE4E23C9C82}"/>
              </a:ext>
            </a:extLst>
          </p:cNvPr>
          <p:cNvSpPr txBox="1"/>
          <p:nvPr/>
        </p:nvSpPr>
        <p:spPr>
          <a:xfrm>
            <a:off x="3107105" y="800691"/>
            <a:ext cx="609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Storing a person and their address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449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9BB-2A2B-AAF8-FDAC-E19BC889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(many)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A2D-1A4B-ADBC-7B9C-1AE0F6C8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example students and their modules</a:t>
            </a:r>
          </a:p>
          <a:p>
            <a:r>
              <a:rPr lang="en-IE" dirty="0"/>
              <a:t>Student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Module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 could you connect them</a:t>
            </a:r>
          </a:p>
          <a:p>
            <a:pPr lvl="1"/>
            <a:r>
              <a:rPr lang="en-GB" dirty="0"/>
              <a:t>Reverse the relationship and use Foreign key in the modules</a:t>
            </a:r>
          </a:p>
          <a:p>
            <a:pPr lvl="1"/>
            <a:r>
              <a:rPr lang="en-GB" dirty="0"/>
              <a:t>Have a bridging table</a:t>
            </a:r>
          </a:p>
          <a:p>
            <a:pPr lvl="1"/>
            <a:r>
              <a:rPr lang="en-GB" dirty="0"/>
              <a:t>In software you would use an array.. So you can with XML and JSON</a:t>
            </a:r>
          </a:p>
          <a:p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D22B51-77DB-312B-FD42-73E3BA5C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35816"/>
              </p:ext>
            </p:extLst>
          </p:nvPr>
        </p:nvGraphicFramePr>
        <p:xfrm>
          <a:off x="1319841" y="2831190"/>
          <a:ext cx="4649637" cy="80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399324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51E19-3C3F-2932-CFF0-F69A85566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6140"/>
              </p:ext>
            </p:extLst>
          </p:nvPr>
        </p:nvGraphicFramePr>
        <p:xfrm>
          <a:off x="1319841" y="4026810"/>
          <a:ext cx="4649637" cy="8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462329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335614">
                <a:tc>
                  <a:txBody>
                    <a:bodyPr/>
                    <a:lstStyle/>
                    <a:p>
                      <a:r>
                        <a:rPr lang="en-IE" sz="11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158D29-1C72-DE4F-6501-0E712530EBAF}"/>
              </a:ext>
            </a:extLst>
          </p:cNvPr>
          <p:cNvSpPr txBox="1"/>
          <p:nvPr/>
        </p:nvSpPr>
        <p:spPr>
          <a:xfrm>
            <a:off x="4310531" y="1079448"/>
            <a:ext cx="25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 reversed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BF3A-E0FF-3535-79EC-B8EF804BBEEF}"/>
              </a:ext>
            </a:extLst>
          </p:cNvPr>
          <p:cNvSpPr txBox="1"/>
          <p:nvPr/>
        </p:nvSpPr>
        <p:spPr>
          <a:xfrm>
            <a:off x="3788113" y="3386280"/>
            <a:ext cx="35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many by Bridging table</a:t>
            </a:r>
          </a:p>
          <a:p>
            <a:endParaRPr lang="en-I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444834-F3B9-7B83-EB85-D11D0E62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454"/>
              </p:ext>
            </p:extLst>
          </p:nvPr>
        </p:nvGraphicFramePr>
        <p:xfrm>
          <a:off x="1993117" y="1581126"/>
          <a:ext cx="3361308" cy="1303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3591">
                  <a:extLst>
                    <a:ext uri="{9D8B030D-6E8A-4147-A177-3AD203B41FA5}">
                      <a16:colId xmlns:a16="http://schemas.microsoft.com/office/drawing/2014/main" val="53262004"/>
                    </a:ext>
                  </a:extLst>
                </a:gridCol>
                <a:gridCol w="1327717">
                  <a:extLst>
                    <a:ext uri="{9D8B030D-6E8A-4147-A177-3AD203B41FA5}">
                      <a16:colId xmlns:a16="http://schemas.microsoft.com/office/drawing/2014/main" val="3343417375"/>
                    </a:ext>
                  </a:extLst>
                </a:gridCol>
              </a:tblGrid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494939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9486148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879652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4126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6BD36-6CC9-433C-49DC-8B3F0B4C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1536"/>
              </p:ext>
            </p:extLst>
          </p:nvPr>
        </p:nvGraphicFramePr>
        <p:xfrm>
          <a:off x="6439944" y="1581128"/>
          <a:ext cx="4119514" cy="15674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8666">
                  <a:extLst>
                    <a:ext uri="{9D8B030D-6E8A-4147-A177-3AD203B41FA5}">
                      <a16:colId xmlns:a16="http://schemas.microsoft.com/office/drawing/2014/main" val="3222218182"/>
                    </a:ext>
                  </a:extLst>
                </a:gridCol>
                <a:gridCol w="1213520">
                  <a:extLst>
                    <a:ext uri="{9D8B030D-6E8A-4147-A177-3AD203B41FA5}">
                      <a16:colId xmlns:a16="http://schemas.microsoft.com/office/drawing/2014/main" val="4212551756"/>
                    </a:ext>
                  </a:extLst>
                </a:gridCol>
                <a:gridCol w="737328">
                  <a:extLst>
                    <a:ext uri="{9D8B030D-6E8A-4147-A177-3AD203B41FA5}">
                      <a16:colId xmlns:a16="http://schemas.microsoft.com/office/drawing/2014/main" val="3308157025"/>
                    </a:ext>
                  </a:extLst>
                </a:gridCol>
              </a:tblGrid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Credits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36478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Maths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896125"/>
                  </a:ext>
                </a:extLst>
              </a:tr>
              <a:tr h="598916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Data representation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92516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91838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DD0BFD-63C9-80E7-0284-07979B36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9359"/>
              </p:ext>
            </p:extLst>
          </p:nvPr>
        </p:nvGraphicFramePr>
        <p:xfrm>
          <a:off x="832210" y="4085866"/>
          <a:ext cx="2844244" cy="1191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0768">
                  <a:extLst>
                    <a:ext uri="{9D8B030D-6E8A-4147-A177-3AD203B41FA5}">
                      <a16:colId xmlns:a16="http://schemas.microsoft.com/office/drawing/2014/main" val="1382204789"/>
                    </a:ext>
                  </a:extLst>
                </a:gridCol>
                <a:gridCol w="1123476">
                  <a:extLst>
                    <a:ext uri="{9D8B030D-6E8A-4147-A177-3AD203B41FA5}">
                      <a16:colId xmlns:a16="http://schemas.microsoft.com/office/drawing/2014/main" val="1134849745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 (primary key)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DOB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224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5423929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6868360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6623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C643EC-29F7-BBA4-AC31-FFED4257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65977"/>
              </p:ext>
            </p:extLst>
          </p:nvPr>
        </p:nvGraphicFramePr>
        <p:xfrm>
          <a:off x="4310531" y="4085867"/>
          <a:ext cx="2129413" cy="1572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4555">
                  <a:extLst>
                    <a:ext uri="{9D8B030D-6E8A-4147-A177-3AD203B41FA5}">
                      <a16:colId xmlns:a16="http://schemas.microsoft.com/office/drawing/2014/main" val="3551220929"/>
                    </a:ext>
                  </a:extLst>
                </a:gridCol>
                <a:gridCol w="824858">
                  <a:extLst>
                    <a:ext uri="{9D8B030D-6E8A-4147-A177-3AD203B41FA5}">
                      <a16:colId xmlns:a16="http://schemas.microsoft.com/office/drawing/2014/main" val="1363484065"/>
                    </a:ext>
                  </a:extLst>
                </a:gridCol>
              </a:tblGrid>
              <a:tr h="32587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Module_id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Person_id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539023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106459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</a:t>
                      </a: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Representation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895430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890798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hysics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5057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17FC64-D318-624A-7332-A8A92D0C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9853"/>
              </p:ext>
            </p:extLst>
          </p:nvPr>
        </p:nvGraphicFramePr>
        <p:xfrm>
          <a:off x="7198672" y="4085866"/>
          <a:ext cx="3574504" cy="12627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7252">
                  <a:extLst>
                    <a:ext uri="{9D8B030D-6E8A-4147-A177-3AD203B41FA5}">
                      <a16:colId xmlns:a16="http://schemas.microsoft.com/office/drawing/2014/main" val="4249447890"/>
                    </a:ext>
                  </a:extLst>
                </a:gridCol>
                <a:gridCol w="1787252">
                  <a:extLst>
                    <a:ext uri="{9D8B030D-6E8A-4147-A177-3AD203B41FA5}">
                      <a16:colId xmlns:a16="http://schemas.microsoft.com/office/drawing/2014/main" val="228415622"/>
                    </a:ext>
                  </a:extLst>
                </a:gridCol>
              </a:tblGrid>
              <a:tr h="316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Credits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3569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Maths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224296"/>
                  </a:ext>
                </a:extLst>
              </a:tr>
              <a:tr h="33573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Data representation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235197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1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AD3-D3E3-FACC-111F-7EC6FDD9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Python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FB8-5564-62EE-E483-F7368D8A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3306"/>
            <a:ext cx="10058400" cy="430889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2256-D15C-FD02-1E36-64A7BF7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3" y="2426553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Some things to think about.</a:t>
            </a:r>
            <a:br>
              <a:rPr lang="en-GB" dirty="0"/>
            </a:br>
            <a:r>
              <a:rPr lang="en-GB" dirty="0"/>
              <a:t>Stand up and Stretch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88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E286-46A1-E82E-7F2F-3FC5E9E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sz="4800" dirty="0"/>
              <a:t>Many ways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A9B5-5E5E-FEA9-3BA4-7D91DD18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sz="1500" dirty="0"/>
              <a:t>In Software </a:t>
            </a:r>
          </a:p>
          <a:p>
            <a:pPr lvl="1"/>
            <a:r>
              <a:rPr lang="en-IE" sz="1500" dirty="0"/>
              <a:t>Variables, Lists, </a:t>
            </a:r>
            <a:r>
              <a:rPr lang="en-IE" sz="1500" dirty="0" err="1"/>
              <a:t>Dicts</a:t>
            </a:r>
            <a:r>
              <a:rPr lang="en-IE" sz="1500" dirty="0"/>
              <a:t>, </a:t>
            </a:r>
            <a:r>
              <a:rPr lang="en-IE" sz="1500" dirty="0" err="1"/>
              <a:t>Numpy</a:t>
            </a:r>
            <a:r>
              <a:rPr lang="en-IE" sz="1500" dirty="0"/>
              <a:t> Arrays, etc</a:t>
            </a:r>
          </a:p>
          <a:p>
            <a:pPr lvl="1"/>
            <a:r>
              <a:rPr lang="en-IE" sz="1300" dirty="0"/>
              <a:t>Pickle (Serialised Software data structures)</a:t>
            </a:r>
          </a:p>
          <a:p>
            <a:r>
              <a:rPr lang="en-IE" sz="1500" dirty="0"/>
              <a:t>As a Table</a:t>
            </a:r>
          </a:p>
          <a:p>
            <a:pPr lvl="1"/>
            <a:r>
              <a:rPr lang="en-IE" sz="1300" dirty="0"/>
              <a:t>Excel (in a file)</a:t>
            </a:r>
          </a:p>
          <a:p>
            <a:pPr lvl="1"/>
            <a:r>
              <a:rPr lang="en-IE" sz="1300" dirty="0"/>
              <a:t>SQL Database tables (in a file)</a:t>
            </a:r>
          </a:p>
          <a:p>
            <a:pPr lvl="1"/>
            <a:r>
              <a:rPr lang="en-IE" sz="1300" dirty="0"/>
              <a:t>CSV file (human Readable)</a:t>
            </a:r>
          </a:p>
          <a:p>
            <a:r>
              <a:rPr lang="en-IE" sz="1500" dirty="0"/>
              <a:t>As a Text file</a:t>
            </a:r>
          </a:p>
          <a:p>
            <a:pPr lvl="1"/>
            <a:r>
              <a:rPr lang="en-IE" sz="1300" dirty="0"/>
              <a:t>Simple Text file</a:t>
            </a:r>
          </a:p>
          <a:p>
            <a:pPr lvl="1"/>
            <a:r>
              <a:rPr lang="en-IE" sz="1300" dirty="0"/>
              <a:t>JSON</a:t>
            </a:r>
          </a:p>
          <a:p>
            <a:pPr lvl="1"/>
            <a:r>
              <a:rPr lang="en-IE" sz="1300" dirty="0"/>
              <a:t>XML</a:t>
            </a:r>
          </a:p>
          <a:p>
            <a:r>
              <a:rPr lang="en-IE" sz="1500" dirty="0"/>
              <a:t>Lots of other</a:t>
            </a:r>
          </a:p>
          <a:p>
            <a:pPr lvl="1"/>
            <a:r>
              <a:rPr lang="en-IE" sz="1300" dirty="0"/>
              <a:t>Charts (there is a whole area on Data Visualisation)</a:t>
            </a:r>
          </a:p>
          <a:p>
            <a:endParaRPr lang="en-IE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F070-83BC-E965-30C5-1F87FA8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Remember PANDAS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3329E2-920F-647B-58B9-ACF23EE85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7" y="999822"/>
            <a:ext cx="10916463" cy="29567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935E-20E6-26AD-B4D5-CC350529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8095995E-5753-DA32-F8B3-CE9E5DE31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0" y="504825"/>
            <a:ext cx="7687245" cy="54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13E0-E6A7-B7A2-D26A-CA9E1BF5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435953-8CEC-584E-E6E9-FC50E0499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95" y="1664523"/>
            <a:ext cx="7262110" cy="33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886C-39BE-D5F2-97D1-2E1347E3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4DB90DA-08DC-2F6D-61C9-759F5388F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80" y="1082497"/>
            <a:ext cx="6068061" cy="4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722C-923F-3D94-E3B3-3EEF6467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JSON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D43E89-6AF1-A8E8-31DB-1E28A04409F0}"/>
              </a:ext>
            </a:extLst>
          </p:cNvPr>
          <p:cNvSpPr txBox="1"/>
          <p:nvPr/>
        </p:nvSpPr>
        <p:spPr>
          <a:xfrm>
            <a:off x="887541" y="540710"/>
            <a:ext cx="6964636" cy="55399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of the 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pheonix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"1234556677"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Goblet of Fire"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"1234556678"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representation course"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Beatty"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"1234556679"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45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E83B-F3CD-7DF5-CD1D-1F288F5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Attributes to think about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A312-2D47-9E52-B98A-A14F3E23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/>
              <a:t>Human readable or not</a:t>
            </a:r>
          </a:p>
          <a:p>
            <a:r>
              <a:rPr lang="en-IE"/>
              <a:t>How is the data organised (e.g. flat-table vs nested)</a:t>
            </a:r>
          </a:p>
          <a:p>
            <a:pPr lvl="2"/>
            <a:r>
              <a:rPr lang="en-IE"/>
              <a:t>This matters when you are storing more then one entity type</a:t>
            </a:r>
          </a:p>
          <a:p>
            <a:r>
              <a:rPr lang="en-IE"/>
              <a:t>Ease of modification (updating)</a:t>
            </a:r>
          </a:p>
          <a:p>
            <a:r>
              <a:rPr lang="en-IE"/>
              <a:t>Efficiency of space (especially for transmission on a network)</a:t>
            </a:r>
          </a:p>
          <a:p>
            <a:r>
              <a:rPr lang="en-IE"/>
              <a:t>Robustness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1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1E46-A256-5430-C46E-6E26356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We will be looking at XML and JSON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F131E-A262-C423-F852-040A05884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68622"/>
              </p:ext>
            </p:extLst>
          </p:nvPr>
        </p:nvGraphicFramePr>
        <p:xfrm>
          <a:off x="917448" y="2300161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646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319</TotalTime>
  <Words>656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DR2.1 Representing DAta</vt:lpstr>
      <vt:lpstr>Many ways to represent DATA</vt:lpstr>
      <vt:lpstr>Remember PANDAS</vt:lpstr>
      <vt:lpstr>CSV</vt:lpstr>
      <vt:lpstr>SQL</vt:lpstr>
      <vt:lpstr>XML</vt:lpstr>
      <vt:lpstr>JSON</vt:lpstr>
      <vt:lpstr>Some Attributes to think about</vt:lpstr>
      <vt:lpstr>We will be looking at XML and JSON</vt:lpstr>
      <vt:lpstr>One (MANY) to One….. One (MANY) to Many</vt:lpstr>
      <vt:lpstr>PowerPoint Presentation</vt:lpstr>
      <vt:lpstr>One (many) to many</vt:lpstr>
      <vt:lpstr>PowerPoint Presentation</vt:lpstr>
      <vt:lpstr>In Python</vt:lpstr>
      <vt:lpstr>Some things to think about. Stand up and Stretch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DR2.1 Representing DAta</dc:title>
  <dc:creator>Andrew Beatty</dc:creator>
  <cp:lastModifiedBy>Andrew Beatty</cp:lastModifiedBy>
  <cp:revision>2</cp:revision>
  <dcterms:created xsi:type="dcterms:W3CDTF">2022-09-21T09:40:35Z</dcterms:created>
  <dcterms:modified xsi:type="dcterms:W3CDTF">2023-09-26T20:56:41Z</dcterms:modified>
</cp:coreProperties>
</file>