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06A5F-275F-4483-A022-3A5B552F66A1}" v="1" dt="2022-12-07T20:26:52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7E006A5F-275F-4483-A022-3A5B552F66A1}"/>
    <pc:docChg chg="delSld modSld">
      <pc:chgData name="Andrew Beatty" userId="ddf183e3-d1da-49e1-9619-81ceb6b4ef92" providerId="ADAL" clId="{7E006A5F-275F-4483-A022-3A5B552F66A1}" dt="2022-12-07T20:26:55.481" v="1" actId="47"/>
      <pc:docMkLst>
        <pc:docMk/>
      </pc:docMkLst>
      <pc:sldChg chg="delSp modTransition modAnim">
        <pc:chgData name="Andrew Beatty" userId="ddf183e3-d1da-49e1-9619-81ceb6b4ef92" providerId="ADAL" clId="{7E006A5F-275F-4483-A022-3A5B552F66A1}" dt="2022-12-07T20:26:52.422" v="0"/>
        <pc:sldMkLst>
          <pc:docMk/>
          <pc:sldMk cId="211462098" sldId="256"/>
        </pc:sldMkLst>
        <pc:picChg chg="del">
          <ac:chgData name="Andrew Beatty" userId="ddf183e3-d1da-49e1-9619-81ceb6b4ef92" providerId="ADAL" clId="{7E006A5F-275F-4483-A022-3A5B552F66A1}" dt="2022-12-07T20:26:52.422" v="0"/>
          <ac:picMkLst>
            <pc:docMk/>
            <pc:sldMk cId="211462098" sldId="256"/>
            <ac:picMk id="4" creationId="{519986E1-62D3-F773-E108-EA3C903E6BC6}"/>
          </ac:picMkLst>
        </pc:picChg>
      </pc:sldChg>
      <pc:sldChg chg="delSp modTransition modAnim">
        <pc:chgData name="Andrew Beatty" userId="ddf183e3-d1da-49e1-9619-81ceb6b4ef92" providerId="ADAL" clId="{7E006A5F-275F-4483-A022-3A5B552F66A1}" dt="2022-12-07T20:26:52.422" v="0"/>
        <pc:sldMkLst>
          <pc:docMk/>
          <pc:sldMk cId="81434191" sldId="257"/>
        </pc:sldMkLst>
        <pc:picChg chg="del">
          <ac:chgData name="Andrew Beatty" userId="ddf183e3-d1da-49e1-9619-81ceb6b4ef92" providerId="ADAL" clId="{7E006A5F-275F-4483-A022-3A5B552F66A1}" dt="2022-12-07T20:26:52.422" v="0"/>
          <ac:picMkLst>
            <pc:docMk/>
            <pc:sldMk cId="81434191" sldId="257"/>
            <ac:picMk id="4" creationId="{366AA32C-D4EC-D2FE-E305-DE10ECB57BC9}"/>
          </ac:picMkLst>
        </pc:picChg>
      </pc:sldChg>
      <pc:sldChg chg="del modTransition">
        <pc:chgData name="Andrew Beatty" userId="ddf183e3-d1da-49e1-9619-81ceb6b4ef92" providerId="ADAL" clId="{7E006A5F-275F-4483-A022-3A5B552F66A1}" dt="2022-12-07T20:26:55.481" v="1" actId="47"/>
        <pc:sldMkLst>
          <pc:docMk/>
          <pc:sldMk cId="3023348555" sldId="258"/>
        </pc:sldMkLst>
      </pc:sldChg>
      <pc:sldChg chg="delSp modTransition modAnim">
        <pc:chgData name="Andrew Beatty" userId="ddf183e3-d1da-49e1-9619-81ceb6b4ef92" providerId="ADAL" clId="{7E006A5F-275F-4483-A022-3A5B552F66A1}" dt="2022-12-07T20:26:52.422" v="0"/>
        <pc:sldMkLst>
          <pc:docMk/>
          <pc:sldMk cId="2626907838" sldId="259"/>
        </pc:sldMkLst>
        <pc:picChg chg="del">
          <ac:chgData name="Andrew Beatty" userId="ddf183e3-d1da-49e1-9619-81ceb6b4ef92" providerId="ADAL" clId="{7E006A5F-275F-4483-A022-3A5B552F66A1}" dt="2022-12-07T20:26:52.422" v="0"/>
          <ac:picMkLst>
            <pc:docMk/>
            <pc:sldMk cId="2626907838" sldId="259"/>
            <ac:picMk id="4" creationId="{4A16E921-51B9-4980-9260-5A41F1B013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C445-C9B9-05D8-D04C-04D6EF6FA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DR11.3</a:t>
            </a:r>
            <a:br>
              <a:rPr lang="en-IE" dirty="0"/>
            </a:br>
            <a:r>
              <a:rPr lang="en-IE" sz="8800" dirty="0"/>
              <a:t>AWS Lambda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F3E5D-4E16-78DD-D551-6F07071A0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Data Representation 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21146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22E9-CE44-C8EB-42E7-80831920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96F9-7A6E-782A-FBB0-654E5C06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Amazon Web Services</a:t>
            </a:r>
          </a:p>
          <a:p>
            <a:pPr lvl="1"/>
            <a:r>
              <a:rPr lang="en-IE" dirty="0"/>
              <a:t>A whole plethora of services in the cloud</a:t>
            </a:r>
          </a:p>
          <a:p>
            <a:pPr lvl="1"/>
            <a:r>
              <a:rPr lang="en-IE" dirty="0"/>
              <a:t>Hosting virtual machine, platforms and Services</a:t>
            </a:r>
          </a:p>
          <a:p>
            <a:r>
              <a:rPr lang="en-IE" dirty="0"/>
              <a:t>Root users vs IAM users</a:t>
            </a:r>
          </a:p>
          <a:p>
            <a:r>
              <a:rPr lang="en-IE" dirty="0"/>
              <a:t>Console</a:t>
            </a:r>
          </a:p>
          <a:p>
            <a:r>
              <a:rPr lang="en-IE" dirty="0"/>
              <a:t>Lambda Functions</a:t>
            </a:r>
          </a:p>
          <a:p>
            <a:pPr lvl="1"/>
            <a:r>
              <a:rPr lang="en-IE" dirty="0"/>
              <a:t>Small functions, you are only billed when for the time that they are run</a:t>
            </a:r>
          </a:p>
          <a:p>
            <a:pPr lvl="1"/>
            <a:r>
              <a:rPr lang="en-IE" dirty="0"/>
              <a:t>I am using them to read in bank information from SVB and output to </a:t>
            </a:r>
            <a:r>
              <a:rPr lang="en-IE" dirty="0" err="1"/>
              <a:t>Airtable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43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C40E-7C62-D516-450C-F619C135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973A-E692-D35B-932C-793B1E93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You may need to upload the packages you need in your zip file</a:t>
            </a:r>
          </a:p>
          <a:p>
            <a:pPr lvl="1"/>
            <a:r>
              <a:rPr lang="en-IE" dirty="0"/>
              <a:t>Pip install requests –t ./</a:t>
            </a:r>
          </a:p>
          <a:p>
            <a:r>
              <a:rPr lang="en-IE" dirty="0"/>
              <a:t>Remember to deploy</a:t>
            </a:r>
          </a:p>
          <a:p>
            <a:r>
              <a:rPr lang="en-IE" dirty="0"/>
              <a:t>Lambda functions can be triggered by a client hitting a URL endpoint</a:t>
            </a:r>
          </a:p>
          <a:p>
            <a:r>
              <a:rPr lang="en-IE" dirty="0" err="1"/>
              <a:t>Cloudwatch</a:t>
            </a:r>
            <a:r>
              <a:rPr lang="en-IE" dirty="0"/>
              <a:t> can be handy for logging</a:t>
            </a:r>
          </a:p>
          <a:p>
            <a:r>
              <a:rPr lang="en-IE" dirty="0"/>
              <a:t>Keys can be stored in a vault</a:t>
            </a:r>
          </a:p>
          <a:p>
            <a:r>
              <a:rPr lang="en-IE" dirty="0"/>
              <a:t>Endless configuration</a:t>
            </a:r>
          </a:p>
          <a:p>
            <a:pPr lvl="1"/>
            <a:endParaRPr lang="en-IE" dirty="0"/>
          </a:p>
          <a:p>
            <a:r>
              <a:rPr lang="en-IE" dirty="0"/>
              <a:t>CAUTION </a:t>
            </a:r>
          </a:p>
          <a:p>
            <a:pPr lvl="1"/>
            <a:r>
              <a:rPr lang="en-IE" dirty="0"/>
              <a:t>AWS can become unwieldly as you forget how you have configured everything, so</a:t>
            </a:r>
          </a:p>
          <a:p>
            <a:pPr lvl="1"/>
            <a:r>
              <a:rPr lang="en-IE" sz="2400" dirty="0"/>
              <a:t>MAKE sure you DOCUMENT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2690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196</TotalTime>
  <Words>141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DR11.3 AWS Lambda functions</vt:lpstr>
      <vt:lpstr>AWS</vt:lpstr>
      <vt:lpstr>Some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</cp:revision>
  <dcterms:created xsi:type="dcterms:W3CDTF">2022-12-07T17:10:44Z</dcterms:created>
  <dcterms:modified xsi:type="dcterms:W3CDTF">2022-12-07T20:27:01Z</dcterms:modified>
</cp:coreProperties>
</file>