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3A5ED-B27B-4D8E-8431-9C252DB9B6DD}" v="1" dt="2022-12-02T21:22:34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C7B3A5ED-B27B-4D8E-8431-9C252DB9B6DD}"/>
    <pc:docChg chg="delSld modSld">
      <pc:chgData name="Andrew Beatty" userId="ddf183e3-d1da-49e1-9619-81ceb6b4ef92" providerId="ADAL" clId="{C7B3A5ED-B27B-4D8E-8431-9C252DB9B6DD}" dt="2022-12-02T21:22:42.609" v="4" actId="47"/>
      <pc:docMkLst>
        <pc:docMk/>
      </pc:docMkLst>
      <pc:sldChg chg="delSp modTransition modAnim">
        <pc:chgData name="Andrew Beatty" userId="ddf183e3-d1da-49e1-9619-81ceb6b4ef92" providerId="ADAL" clId="{C7B3A5ED-B27B-4D8E-8431-9C252DB9B6DD}" dt="2022-12-02T21:22:34.671" v="0"/>
        <pc:sldMkLst>
          <pc:docMk/>
          <pc:sldMk cId="891026309" sldId="256"/>
        </pc:sldMkLst>
        <pc:picChg chg="del">
          <ac:chgData name="Andrew Beatty" userId="ddf183e3-d1da-49e1-9619-81ceb6b4ef92" providerId="ADAL" clId="{C7B3A5ED-B27B-4D8E-8431-9C252DB9B6DD}" dt="2022-12-02T21:22:34.671" v="0"/>
          <ac:picMkLst>
            <pc:docMk/>
            <pc:sldMk cId="891026309" sldId="256"/>
            <ac:picMk id="6" creationId="{10D2456C-6991-A775-B3BC-E4F608C0289A}"/>
          </ac:picMkLst>
        </pc:picChg>
      </pc:sldChg>
      <pc:sldChg chg="delSp modTransition modAnim">
        <pc:chgData name="Andrew Beatty" userId="ddf183e3-d1da-49e1-9619-81ceb6b4ef92" providerId="ADAL" clId="{C7B3A5ED-B27B-4D8E-8431-9C252DB9B6DD}" dt="2022-12-02T21:22:34.671" v="0"/>
        <pc:sldMkLst>
          <pc:docMk/>
          <pc:sldMk cId="3914600907" sldId="257"/>
        </pc:sldMkLst>
        <pc:picChg chg="del">
          <ac:chgData name="Andrew Beatty" userId="ddf183e3-d1da-49e1-9619-81ceb6b4ef92" providerId="ADAL" clId="{C7B3A5ED-B27B-4D8E-8431-9C252DB9B6DD}" dt="2022-12-02T21:22:34.671" v="0"/>
          <ac:picMkLst>
            <pc:docMk/>
            <pc:sldMk cId="3914600907" sldId="257"/>
            <ac:picMk id="5" creationId="{4FC1DE3B-B0FC-1E39-0DAF-ED49D5B5F16A}"/>
          </ac:picMkLst>
        </pc:picChg>
      </pc:sldChg>
      <pc:sldChg chg="del modTransition">
        <pc:chgData name="Andrew Beatty" userId="ddf183e3-d1da-49e1-9619-81ceb6b4ef92" providerId="ADAL" clId="{C7B3A5ED-B27B-4D8E-8431-9C252DB9B6DD}" dt="2022-12-02T21:22:41.427" v="2" actId="47"/>
        <pc:sldMkLst>
          <pc:docMk/>
          <pc:sldMk cId="3644387816" sldId="258"/>
        </pc:sldMkLst>
      </pc:sldChg>
      <pc:sldChg chg="del modTransition">
        <pc:chgData name="Andrew Beatty" userId="ddf183e3-d1da-49e1-9619-81ceb6b4ef92" providerId="ADAL" clId="{C7B3A5ED-B27B-4D8E-8431-9C252DB9B6DD}" dt="2022-12-02T21:22:42.013" v="3" actId="47"/>
        <pc:sldMkLst>
          <pc:docMk/>
          <pc:sldMk cId="1425788014" sldId="259"/>
        </pc:sldMkLst>
      </pc:sldChg>
      <pc:sldChg chg="del modTransition">
        <pc:chgData name="Andrew Beatty" userId="ddf183e3-d1da-49e1-9619-81ceb6b4ef92" providerId="ADAL" clId="{C7B3A5ED-B27B-4D8E-8431-9C252DB9B6DD}" dt="2022-12-02T21:22:42.609" v="4" actId="47"/>
        <pc:sldMkLst>
          <pc:docMk/>
          <pc:sldMk cId="3785791084" sldId="260"/>
        </pc:sldMkLst>
      </pc:sldChg>
      <pc:sldChg chg="del modTransition">
        <pc:chgData name="Andrew Beatty" userId="ddf183e3-d1da-49e1-9619-81ceb6b4ef92" providerId="ADAL" clId="{C7B3A5ED-B27B-4D8E-8431-9C252DB9B6DD}" dt="2022-12-02T21:22:38.780" v="1" actId="47"/>
        <pc:sldMkLst>
          <pc:docMk/>
          <pc:sldMk cId="2846103888" sldId="261"/>
        </pc:sldMkLst>
      </pc:sldChg>
      <pc:sldChg chg="delSp modTransition modAnim">
        <pc:chgData name="Andrew Beatty" userId="ddf183e3-d1da-49e1-9619-81ceb6b4ef92" providerId="ADAL" clId="{C7B3A5ED-B27B-4D8E-8431-9C252DB9B6DD}" dt="2022-12-02T21:22:34.671" v="0"/>
        <pc:sldMkLst>
          <pc:docMk/>
          <pc:sldMk cId="2002962881" sldId="262"/>
        </pc:sldMkLst>
        <pc:picChg chg="del">
          <ac:chgData name="Andrew Beatty" userId="ddf183e3-d1da-49e1-9619-81ceb6b4ef92" providerId="ADAL" clId="{C7B3A5ED-B27B-4D8E-8431-9C252DB9B6DD}" dt="2022-12-02T21:22:34.671" v="0"/>
          <ac:picMkLst>
            <pc:docMk/>
            <pc:sldMk cId="2002962881" sldId="262"/>
            <ac:picMk id="6" creationId="{E470DB86-95D2-08C0-CADF-43DA1BDFAA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5F27-6EDD-5B56-E903-0F3A50987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DR11.1</a:t>
            </a:r>
            <a:br>
              <a:rPr lang="en-IE" dirty="0"/>
            </a:br>
            <a:r>
              <a:rPr lang="en-IE" dirty="0"/>
              <a:t>Python anywhere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A946B-BC70-D628-511D-255726542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Data Representation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89102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376E-99A5-8359-28B1-D7AE0F89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need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D4E2-4D13-9455-2748-40C984A8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Make a deploy directory and virtual environment</a:t>
            </a:r>
          </a:p>
          <a:p>
            <a:r>
              <a:rPr lang="en-IE" dirty="0"/>
              <a:t>Upload the our code.</a:t>
            </a:r>
          </a:p>
          <a:p>
            <a:pPr lvl="1"/>
            <a:r>
              <a:rPr lang="en-IE" dirty="0"/>
              <a:t>With python anywhere we clone from GitHub</a:t>
            </a:r>
          </a:p>
          <a:p>
            <a:pPr lvl="1"/>
            <a:r>
              <a:rPr lang="en-IE" dirty="0"/>
              <a:t>(I’ll do a very simple server first to check it all works)</a:t>
            </a:r>
          </a:p>
          <a:p>
            <a:r>
              <a:rPr lang="en-IE" dirty="0"/>
              <a:t>Get it running</a:t>
            </a:r>
          </a:p>
          <a:p>
            <a:pPr lvl="1"/>
            <a:r>
              <a:rPr lang="en-IE" dirty="0"/>
              <a:t>Set up the appropriate config file</a:t>
            </a:r>
          </a:p>
          <a:p>
            <a:r>
              <a:rPr lang="en-IE" dirty="0"/>
              <a:t>Set up the database</a:t>
            </a:r>
          </a:p>
          <a:p>
            <a:pPr lvl="1"/>
            <a:r>
              <a:rPr lang="en-IE" dirty="0"/>
              <a:t>What is its URL/ Hostname, username and password</a:t>
            </a:r>
          </a:p>
          <a:p>
            <a:pPr lvl="1"/>
            <a:r>
              <a:rPr lang="en-IE" dirty="0"/>
              <a:t>Set up the database and table</a:t>
            </a:r>
          </a:p>
        </p:txBody>
      </p:sp>
    </p:spTree>
    <p:extLst>
      <p:ext uri="{BB962C8B-B14F-4D97-AF65-F5344CB8AC3E}">
        <p14:creationId xmlns:p14="http://schemas.microsoft.com/office/powerpoint/2010/main" val="391460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35E6-A87C-1898-1014-CABB6DF7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74073"/>
            <a:ext cx="10058400" cy="5953991"/>
          </a:xfrm>
        </p:spPr>
        <p:txBody>
          <a:bodyPr>
            <a:normAutofit lnSpcReduction="10000"/>
          </a:bodyPr>
          <a:lstStyle/>
          <a:p>
            <a:r>
              <a:rPr lang="en-IE" dirty="0"/>
              <a:t>Make a repository,</a:t>
            </a:r>
          </a:p>
          <a:p>
            <a:pPr lvl="1"/>
            <a:r>
              <a:rPr lang="en-IE" dirty="0"/>
              <a:t>Push your code to it</a:t>
            </a:r>
          </a:p>
          <a:p>
            <a:pPr lvl="1"/>
            <a:r>
              <a:rPr lang="en-IE" dirty="0"/>
              <a:t>Pull it from the back console in </a:t>
            </a:r>
            <a:r>
              <a:rPr lang="en-IE" dirty="0" err="1"/>
              <a:t>paython</a:t>
            </a:r>
            <a:r>
              <a:rPr lang="en-IE" dirty="0"/>
              <a:t> anywhere</a:t>
            </a:r>
          </a:p>
          <a:p>
            <a:pPr lvl="1"/>
            <a:r>
              <a:rPr lang="en-IE" dirty="0"/>
              <a:t>Make a new webapp (remembering the path to the file that contains your flask, </a:t>
            </a:r>
          </a:p>
          <a:p>
            <a:pPr lvl="2"/>
            <a:r>
              <a:rPr lang="en-IE" dirty="0"/>
              <a:t>You can edit this later in </a:t>
            </a:r>
            <a:r>
              <a:rPr lang="en-IE" dirty="0" err="1"/>
              <a:t>wsgi</a:t>
            </a:r>
            <a:r>
              <a:rPr lang="en-IE" dirty="0"/>
              <a:t> file</a:t>
            </a:r>
          </a:p>
          <a:p>
            <a:r>
              <a:rPr lang="en-IE" dirty="0"/>
              <a:t>Make a database</a:t>
            </a:r>
          </a:p>
          <a:p>
            <a:pPr lvl="1"/>
            <a:r>
              <a:rPr lang="en-IE" dirty="0"/>
              <a:t>Set password for the server (not needed for your code)</a:t>
            </a:r>
          </a:p>
          <a:p>
            <a:pPr lvl="1"/>
            <a:r>
              <a:rPr lang="en-IE" dirty="0"/>
              <a:t>Make a database and a password for your user name </a:t>
            </a:r>
          </a:p>
          <a:p>
            <a:pPr lvl="2"/>
            <a:r>
              <a:rPr lang="en-IE" dirty="0"/>
              <a:t>These will be put into your config file</a:t>
            </a:r>
          </a:p>
          <a:p>
            <a:r>
              <a:rPr lang="en-IE" dirty="0"/>
              <a:t>Edit your config file</a:t>
            </a:r>
          </a:p>
          <a:p>
            <a:pPr lvl="1"/>
            <a:r>
              <a:rPr lang="en-IE" dirty="0"/>
              <a:t>vi </a:t>
            </a:r>
            <a:r>
              <a:rPr lang="en-IE" dirty="0" err="1"/>
              <a:t>dbconfig</a:t>
            </a:r>
            <a:r>
              <a:rPr lang="en-IE" dirty="0"/>
              <a:t> </a:t>
            </a:r>
          </a:p>
          <a:p>
            <a:pPr lvl="2"/>
            <a:r>
              <a:rPr lang="en-IE" dirty="0" err="1"/>
              <a:t>i</a:t>
            </a:r>
            <a:r>
              <a:rPr lang="en-IE" dirty="0"/>
              <a:t> to insert, edit the code with keyboard, esc to leave insert mode</a:t>
            </a:r>
          </a:p>
          <a:p>
            <a:pPr lvl="2"/>
            <a:r>
              <a:rPr lang="en-IE" dirty="0"/>
              <a:t>:</a:t>
            </a:r>
            <a:r>
              <a:rPr lang="en-IE" dirty="0" err="1"/>
              <a:t>wq</a:t>
            </a:r>
            <a:endParaRPr lang="en-IE" dirty="0"/>
          </a:p>
          <a:p>
            <a:r>
              <a:rPr lang="en-IE" dirty="0"/>
              <a:t>Reload the server, and see if it works</a:t>
            </a:r>
          </a:p>
          <a:p>
            <a:pPr lvl="1"/>
            <a:r>
              <a:rPr lang="en-IE" dirty="0"/>
              <a:t>Is your </a:t>
            </a:r>
            <a:r>
              <a:rPr lang="en-IE" dirty="0" err="1"/>
              <a:t>url</a:t>
            </a:r>
            <a:r>
              <a:rPr lang="en-IE" dirty="0"/>
              <a:t> correct</a:t>
            </a:r>
          </a:p>
          <a:p>
            <a:pPr lvl="1"/>
            <a:r>
              <a:rPr lang="en-IE" dirty="0"/>
              <a:t>Is it a server error (look error.log)</a:t>
            </a:r>
          </a:p>
          <a:p>
            <a:pPr lvl="1"/>
            <a:r>
              <a:rPr lang="en-IE" dirty="0"/>
              <a:t>Is it a </a:t>
            </a:r>
            <a:r>
              <a:rPr lang="en-IE" dirty="0" err="1"/>
              <a:t>javascript</a:t>
            </a:r>
            <a:r>
              <a:rPr lang="en-IE" dirty="0"/>
              <a:t> error (look in developer tools on your browser)</a:t>
            </a:r>
          </a:p>
          <a:p>
            <a:pPr lvl="1"/>
            <a:r>
              <a:rPr lang="en-IE" dirty="0"/>
              <a:t>Is it a python error (look in the server.log)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02962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278</TotalTime>
  <Words>229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DR11.1 Python anywhere</vt:lpstr>
      <vt:lpstr>What we need to 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DR11.1 Python anywhere</dc:title>
  <dc:creator>Andrew Beatty</dc:creator>
  <cp:lastModifiedBy>Andrew Beatty</cp:lastModifiedBy>
  <cp:revision>1</cp:revision>
  <dcterms:created xsi:type="dcterms:W3CDTF">2022-12-02T16:44:06Z</dcterms:created>
  <dcterms:modified xsi:type="dcterms:W3CDTF">2022-12-02T21:22:43Z</dcterms:modified>
</cp:coreProperties>
</file>