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EB396-5032-4D9F-84E0-012100A8F8F4}" v="1" dt="2022-12-05T12:39:35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92" d="100"/>
          <a:sy n="92" d="100"/>
        </p:scale>
        <p:origin x="3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0FBEB396-5032-4D9F-84E0-012100A8F8F4}"/>
    <pc:docChg chg="delSld modSld">
      <pc:chgData name="Andrew Beatty" userId="ddf183e3-d1da-49e1-9619-81ceb6b4ef92" providerId="ADAL" clId="{0FBEB396-5032-4D9F-84E0-012100A8F8F4}" dt="2022-12-05T12:39:40.042" v="1" actId="2696"/>
      <pc:docMkLst>
        <pc:docMk/>
      </pc:docMkLst>
      <pc:sldChg chg="delSp modTransition modAnim">
        <pc:chgData name="Andrew Beatty" userId="ddf183e3-d1da-49e1-9619-81ceb6b4ef92" providerId="ADAL" clId="{0FBEB396-5032-4D9F-84E0-012100A8F8F4}" dt="2022-12-05T12:39:35.981" v="0"/>
        <pc:sldMkLst>
          <pc:docMk/>
          <pc:sldMk cId="2898331363" sldId="256"/>
        </pc:sldMkLst>
        <pc:picChg chg="del">
          <ac:chgData name="Andrew Beatty" userId="ddf183e3-d1da-49e1-9619-81ceb6b4ef92" providerId="ADAL" clId="{0FBEB396-5032-4D9F-84E0-012100A8F8F4}" dt="2022-12-05T12:39:35.981" v="0"/>
          <ac:picMkLst>
            <pc:docMk/>
            <pc:sldMk cId="2898331363" sldId="256"/>
            <ac:picMk id="6" creationId="{DCB84F93-06C8-4170-0DF8-02B08B04D4BC}"/>
          </ac:picMkLst>
        </pc:picChg>
      </pc:sldChg>
      <pc:sldChg chg="delSp modTransition modAnim">
        <pc:chgData name="Andrew Beatty" userId="ddf183e3-d1da-49e1-9619-81ceb6b4ef92" providerId="ADAL" clId="{0FBEB396-5032-4D9F-84E0-012100A8F8F4}" dt="2022-12-05T12:39:35.981" v="0"/>
        <pc:sldMkLst>
          <pc:docMk/>
          <pc:sldMk cId="2002962881" sldId="262"/>
        </pc:sldMkLst>
        <pc:picChg chg="del">
          <ac:chgData name="Andrew Beatty" userId="ddf183e3-d1da-49e1-9619-81ceb6b4ef92" providerId="ADAL" clId="{0FBEB396-5032-4D9F-84E0-012100A8F8F4}" dt="2022-12-05T12:39:35.981" v="0"/>
          <ac:picMkLst>
            <pc:docMk/>
            <pc:sldMk cId="2002962881" sldId="262"/>
            <ac:picMk id="8" creationId="{49487E0F-F666-7389-6A82-4CDD55F039CB}"/>
          </ac:picMkLst>
        </pc:picChg>
      </pc:sldChg>
      <pc:sldChg chg="del modTransition">
        <pc:chgData name="Andrew Beatty" userId="ddf183e3-d1da-49e1-9619-81ceb6b4ef92" providerId="ADAL" clId="{0FBEB396-5032-4D9F-84E0-012100A8F8F4}" dt="2022-12-05T12:39:40.042" v="1" actId="2696"/>
        <pc:sldMkLst>
          <pc:docMk/>
          <pc:sldMk cId="21192479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12/5/2022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B7956-C489-8DDA-567E-0BA2C3E4C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000" dirty="0"/>
              <a:t>Dr11.2</a:t>
            </a:r>
            <a:br>
              <a:rPr lang="en-GB" dirty="0"/>
            </a:br>
            <a:r>
              <a:rPr lang="en-GB" dirty="0"/>
              <a:t>hosting </a:t>
            </a:r>
            <a:r>
              <a:rPr lang="en-GB" dirty="0" err="1"/>
              <a:t>getlippy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CD47E-BCF4-FF1C-4A05-A6B2386181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 Representation</a:t>
            </a:r>
          </a:p>
          <a:p>
            <a:r>
              <a:rPr lang="en-GB" dirty="0"/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9833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F35E6-A87C-1898-1014-CABB6DF7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74073"/>
            <a:ext cx="10058400" cy="5953991"/>
          </a:xfrm>
        </p:spPr>
        <p:txBody>
          <a:bodyPr>
            <a:normAutofit lnSpcReduction="10000"/>
          </a:bodyPr>
          <a:lstStyle/>
          <a:p>
            <a:r>
              <a:rPr lang="en-IE" dirty="0"/>
              <a:t>Make a repository,</a:t>
            </a:r>
          </a:p>
          <a:p>
            <a:pPr lvl="1"/>
            <a:r>
              <a:rPr lang="en-IE" dirty="0"/>
              <a:t>Pull it to python anywhere (use console)</a:t>
            </a:r>
          </a:p>
          <a:p>
            <a:pPr lvl="1"/>
            <a:r>
              <a:rPr lang="en-IE" dirty="0"/>
              <a:t>Make a new webapp (remembering the path to the file that contains your flask, </a:t>
            </a:r>
          </a:p>
          <a:p>
            <a:pPr lvl="2"/>
            <a:r>
              <a:rPr lang="en-IE" dirty="0"/>
              <a:t>You can edit this later in </a:t>
            </a:r>
            <a:r>
              <a:rPr lang="en-IE" dirty="0" err="1"/>
              <a:t>wsgi</a:t>
            </a:r>
            <a:r>
              <a:rPr lang="en-IE" dirty="0"/>
              <a:t> file</a:t>
            </a:r>
          </a:p>
          <a:p>
            <a:pPr lvl="1"/>
            <a:r>
              <a:rPr lang="en-IE" dirty="0"/>
              <a:t>Push your code to it and pull that code to </a:t>
            </a:r>
            <a:r>
              <a:rPr lang="en-IE" dirty="0" err="1"/>
              <a:t>pythonanywhere</a:t>
            </a:r>
            <a:endParaRPr lang="en-IE" dirty="0"/>
          </a:p>
          <a:p>
            <a:r>
              <a:rPr lang="en-IE" dirty="0"/>
              <a:t>Make a database</a:t>
            </a:r>
          </a:p>
          <a:p>
            <a:pPr lvl="1"/>
            <a:r>
              <a:rPr lang="en-IE" dirty="0"/>
              <a:t>Set password for the server (not needed for your code)</a:t>
            </a:r>
          </a:p>
          <a:p>
            <a:pPr lvl="1"/>
            <a:r>
              <a:rPr lang="en-IE" dirty="0"/>
              <a:t>Make a database and a password for your user name </a:t>
            </a:r>
          </a:p>
          <a:p>
            <a:pPr lvl="2"/>
            <a:r>
              <a:rPr lang="en-IE" dirty="0"/>
              <a:t>These will be put into your config file</a:t>
            </a:r>
          </a:p>
          <a:p>
            <a:r>
              <a:rPr lang="en-IE" dirty="0"/>
              <a:t>Edit your config file</a:t>
            </a:r>
          </a:p>
          <a:p>
            <a:pPr lvl="1"/>
            <a:r>
              <a:rPr lang="en-IE" dirty="0"/>
              <a:t>vi </a:t>
            </a:r>
            <a:r>
              <a:rPr lang="en-IE" dirty="0" err="1"/>
              <a:t>dbconfig</a:t>
            </a:r>
            <a:r>
              <a:rPr lang="en-IE" dirty="0"/>
              <a:t> </a:t>
            </a:r>
          </a:p>
          <a:p>
            <a:pPr lvl="2"/>
            <a:r>
              <a:rPr lang="en-IE" dirty="0" err="1"/>
              <a:t>i</a:t>
            </a:r>
            <a:r>
              <a:rPr lang="en-IE" dirty="0"/>
              <a:t> to insert, edit the code with keyboard, esc to leave insert mode</a:t>
            </a:r>
          </a:p>
          <a:p>
            <a:pPr lvl="2"/>
            <a:r>
              <a:rPr lang="en-IE" dirty="0"/>
              <a:t>:</a:t>
            </a:r>
            <a:r>
              <a:rPr lang="en-IE" dirty="0" err="1"/>
              <a:t>wq</a:t>
            </a:r>
            <a:endParaRPr lang="en-IE" dirty="0"/>
          </a:p>
          <a:p>
            <a:r>
              <a:rPr lang="en-IE" dirty="0"/>
              <a:t>Reload the server, and see if it works</a:t>
            </a:r>
          </a:p>
          <a:p>
            <a:pPr lvl="1"/>
            <a:r>
              <a:rPr lang="en-IE" dirty="0"/>
              <a:t>Is your </a:t>
            </a:r>
            <a:r>
              <a:rPr lang="en-IE" dirty="0" err="1"/>
              <a:t>url</a:t>
            </a:r>
            <a:r>
              <a:rPr lang="en-IE" dirty="0"/>
              <a:t> correct</a:t>
            </a:r>
          </a:p>
          <a:p>
            <a:pPr lvl="1"/>
            <a:r>
              <a:rPr lang="en-IE" dirty="0"/>
              <a:t>Is it a server error (look error.log)</a:t>
            </a:r>
          </a:p>
          <a:p>
            <a:pPr lvl="1"/>
            <a:r>
              <a:rPr lang="en-IE" dirty="0"/>
              <a:t>Is it a </a:t>
            </a:r>
            <a:r>
              <a:rPr lang="en-IE" dirty="0" err="1"/>
              <a:t>javascript</a:t>
            </a:r>
            <a:r>
              <a:rPr lang="en-IE" dirty="0"/>
              <a:t> error (look in developer tools on your browser)</a:t>
            </a:r>
          </a:p>
          <a:p>
            <a:pPr lvl="1"/>
            <a:r>
              <a:rPr lang="en-IE" dirty="0"/>
              <a:t>Is it a python error (look in the server.log)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02962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118</TotalTime>
  <Words>168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Rockwell</vt:lpstr>
      <vt:lpstr>Rockwell Condensed</vt:lpstr>
      <vt:lpstr>Wingdings</vt:lpstr>
      <vt:lpstr>Wood Type</vt:lpstr>
      <vt:lpstr>Dr11.2 hosting getlippy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Dr11.2 hosting getlippy</dc:title>
  <dc:creator>Andrew Beatty</dc:creator>
  <cp:lastModifiedBy>Andrew Beatty</cp:lastModifiedBy>
  <cp:revision>1</cp:revision>
  <dcterms:created xsi:type="dcterms:W3CDTF">2022-12-05T10:41:05Z</dcterms:created>
  <dcterms:modified xsi:type="dcterms:W3CDTF">2022-12-05T12:39:44Z</dcterms:modified>
</cp:coreProperties>
</file>