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1A6BE-98D1-4B24-ABF0-4B24ED342021}" v="1" dt="2022-11-30T15:13:0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9CD1A6BE-98D1-4B24-ABF0-4B24ED342021}"/>
    <pc:docChg chg="custSel delSld modSld">
      <pc:chgData name="Andrew Beatty" userId="ddf183e3-d1da-49e1-9619-81ceb6b4ef92" providerId="ADAL" clId="{9CD1A6BE-98D1-4B24-ABF0-4B24ED342021}" dt="2022-11-30T15:13:13.556" v="9" actId="47"/>
      <pc:docMkLst>
        <pc:docMk/>
      </pc:docMkLst>
      <pc:sldChg chg="delSp modTransition modAnim">
        <pc:chgData name="Andrew Beatty" userId="ddf183e3-d1da-49e1-9619-81ceb6b4ef92" providerId="ADAL" clId="{9CD1A6BE-98D1-4B24-ABF0-4B24ED342021}" dt="2022-11-30T15:13:01.506" v="0"/>
        <pc:sldMkLst>
          <pc:docMk/>
          <pc:sldMk cId="2831489900" sldId="256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2831489900" sldId="256"/>
            <ac:picMk id="4" creationId="{3CD6FAD7-D0D0-CBF9-8345-BE753FAA9DEF}"/>
          </ac:picMkLst>
        </pc:picChg>
      </pc:sldChg>
      <pc:sldChg chg="delSp modTransition modAnim">
        <pc:chgData name="Andrew Beatty" userId="ddf183e3-d1da-49e1-9619-81ceb6b4ef92" providerId="ADAL" clId="{9CD1A6BE-98D1-4B24-ABF0-4B24ED342021}" dt="2022-11-30T15:13:01.506" v="0"/>
        <pc:sldMkLst>
          <pc:docMk/>
          <pc:sldMk cId="3713957721" sldId="261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3713957721" sldId="261"/>
            <ac:picMk id="2" creationId="{E4A0352D-E8A7-5F63-5979-21BBD1369303}"/>
          </ac:picMkLst>
        </pc:picChg>
      </pc:sldChg>
      <pc:sldChg chg="delSp del modTransition modAnim">
        <pc:chgData name="Andrew Beatty" userId="ddf183e3-d1da-49e1-9619-81ceb6b4ef92" providerId="ADAL" clId="{9CD1A6BE-98D1-4B24-ABF0-4B24ED342021}" dt="2022-11-30T15:13:11.798" v="6" actId="47"/>
        <pc:sldMkLst>
          <pc:docMk/>
          <pc:sldMk cId="4277218330" sldId="262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4277218330" sldId="262"/>
            <ac:picMk id="2" creationId="{D973C0A8-2148-4237-00E0-49B5131265F3}"/>
          </ac:picMkLst>
        </pc:picChg>
      </pc:sldChg>
      <pc:sldChg chg="delSp del modTransition modAnim">
        <pc:chgData name="Andrew Beatty" userId="ddf183e3-d1da-49e1-9619-81ceb6b4ef92" providerId="ADAL" clId="{9CD1A6BE-98D1-4B24-ABF0-4B24ED342021}" dt="2022-11-30T15:13:12.304" v="7" actId="47"/>
        <pc:sldMkLst>
          <pc:docMk/>
          <pc:sldMk cId="415553824" sldId="263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415553824" sldId="263"/>
            <ac:picMk id="2" creationId="{925C9C54-6577-2806-2C4A-A2599B4BE0AF}"/>
          </ac:picMkLst>
        </pc:picChg>
      </pc:sldChg>
      <pc:sldChg chg="delSp del mod modTransition delAnim">
        <pc:chgData name="Andrew Beatty" userId="ddf183e3-d1da-49e1-9619-81ceb6b4ef92" providerId="ADAL" clId="{9CD1A6BE-98D1-4B24-ABF0-4B24ED342021}" dt="2022-11-30T15:13:08.691" v="2" actId="47"/>
        <pc:sldMkLst>
          <pc:docMk/>
          <pc:sldMk cId="3452020247" sldId="264"/>
        </pc:sldMkLst>
        <pc:picChg chg="del">
          <ac:chgData name="Andrew Beatty" userId="ddf183e3-d1da-49e1-9619-81ceb6b4ef92" providerId="ADAL" clId="{9CD1A6BE-98D1-4B24-ABF0-4B24ED342021}" dt="2022-11-30T15:13:04.991" v="1" actId="478"/>
          <ac:picMkLst>
            <pc:docMk/>
            <pc:sldMk cId="3452020247" sldId="264"/>
            <ac:picMk id="4" creationId="{65FC3EE0-51DE-0EE2-A7B1-DC82B83CB13D}"/>
          </ac:picMkLst>
        </pc:picChg>
      </pc:sldChg>
      <pc:sldChg chg="delSp del modTransition modAnim">
        <pc:chgData name="Andrew Beatty" userId="ddf183e3-d1da-49e1-9619-81ceb6b4ef92" providerId="ADAL" clId="{9CD1A6BE-98D1-4B24-ABF0-4B24ED342021}" dt="2022-11-30T15:13:10.336" v="3" actId="47"/>
        <pc:sldMkLst>
          <pc:docMk/>
          <pc:sldMk cId="1202589222" sldId="265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1202589222" sldId="265"/>
            <ac:picMk id="2" creationId="{8044D314-2E3F-E33C-D570-4BE878E60A2F}"/>
          </ac:picMkLst>
        </pc:picChg>
      </pc:sldChg>
      <pc:sldChg chg="delSp del modTransition modAnim">
        <pc:chgData name="Andrew Beatty" userId="ddf183e3-d1da-49e1-9619-81ceb6b4ef92" providerId="ADAL" clId="{9CD1A6BE-98D1-4B24-ABF0-4B24ED342021}" dt="2022-11-30T15:13:10.885" v="4" actId="47"/>
        <pc:sldMkLst>
          <pc:docMk/>
          <pc:sldMk cId="166250292" sldId="266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166250292" sldId="266"/>
            <ac:picMk id="2" creationId="{16CFCE50-6F13-1B06-B3A5-28859A854353}"/>
          </ac:picMkLst>
        </pc:picChg>
      </pc:sldChg>
      <pc:sldChg chg="delSp del modTransition modAnim">
        <pc:chgData name="Andrew Beatty" userId="ddf183e3-d1da-49e1-9619-81ceb6b4ef92" providerId="ADAL" clId="{9CD1A6BE-98D1-4B24-ABF0-4B24ED342021}" dt="2022-11-30T15:13:11.336" v="5" actId="47"/>
        <pc:sldMkLst>
          <pc:docMk/>
          <pc:sldMk cId="817704473" sldId="267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817704473" sldId="267"/>
            <ac:picMk id="2" creationId="{025F6BD8-CF04-3C0F-33B0-701ABCADDAD2}"/>
          </ac:picMkLst>
        </pc:picChg>
      </pc:sldChg>
      <pc:sldChg chg="delSp del modTransition modAnim">
        <pc:chgData name="Andrew Beatty" userId="ddf183e3-d1da-49e1-9619-81ceb6b4ef92" providerId="ADAL" clId="{9CD1A6BE-98D1-4B24-ABF0-4B24ED342021}" dt="2022-11-30T15:13:12.976" v="8" actId="47"/>
        <pc:sldMkLst>
          <pc:docMk/>
          <pc:sldMk cId="2709178685" sldId="268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2709178685" sldId="268"/>
            <ac:picMk id="2" creationId="{A4A806D8-007F-19DF-6803-283C202A7B93}"/>
          </ac:picMkLst>
        </pc:picChg>
      </pc:sldChg>
      <pc:sldChg chg="delSp modTransition modAnim">
        <pc:chgData name="Andrew Beatty" userId="ddf183e3-d1da-49e1-9619-81ceb6b4ef92" providerId="ADAL" clId="{9CD1A6BE-98D1-4B24-ABF0-4B24ED342021}" dt="2022-11-30T15:13:01.506" v="0"/>
        <pc:sldMkLst>
          <pc:docMk/>
          <pc:sldMk cId="2539187203" sldId="269"/>
        </pc:sldMkLst>
        <pc:picChg chg="del">
          <ac:chgData name="Andrew Beatty" userId="ddf183e3-d1da-49e1-9619-81ceb6b4ef92" providerId="ADAL" clId="{9CD1A6BE-98D1-4B24-ABF0-4B24ED342021}" dt="2022-11-30T15:13:01.506" v="0"/>
          <ac:picMkLst>
            <pc:docMk/>
            <pc:sldMk cId="2539187203" sldId="269"/>
            <ac:picMk id="5" creationId="{10C54E3E-0D23-2968-9283-32C9B7E2859D}"/>
          </ac:picMkLst>
        </pc:picChg>
      </pc:sldChg>
      <pc:sldChg chg="del modTransition">
        <pc:chgData name="Andrew Beatty" userId="ddf183e3-d1da-49e1-9619-81ceb6b4ef92" providerId="ADAL" clId="{9CD1A6BE-98D1-4B24-ABF0-4B24ED342021}" dt="2022-11-30T15:13:13.556" v="9" actId="47"/>
        <pc:sldMkLst>
          <pc:docMk/>
          <pc:sldMk cId="345507599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3EF5-A549-8BDE-A1BE-627C1E564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DR10.01</a:t>
            </a:r>
            <a:br>
              <a:rPr lang="en-IE" dirty="0"/>
            </a:br>
            <a:r>
              <a:rPr lang="en-IE" dirty="0"/>
              <a:t>Discussion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D8C6-F687-5516-1F32-0E0A33B0E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Data Representation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28314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7A811B-EF72-4851-B2BB-1FE600FB1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72430"/>
              </p:ext>
            </p:extLst>
          </p:nvPr>
        </p:nvGraphicFramePr>
        <p:xfrm>
          <a:off x="3703782" y="2215957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7933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8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 the band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6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Make a 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7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 the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Clear the votes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7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CRUD on band details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62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8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94B42-1BDC-61B1-D1A6-EC8398B9F116}"/>
              </a:ext>
            </a:extLst>
          </p:cNvPr>
          <p:cNvSpPr/>
          <p:nvPr/>
        </p:nvSpPr>
        <p:spPr>
          <a:xfrm>
            <a:off x="1268083" y="474453"/>
            <a:ext cx="720305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A45B4-95A3-E84F-C178-3B701818597D}"/>
              </a:ext>
            </a:extLst>
          </p:cNvPr>
          <p:cNvSpPr/>
          <p:nvPr/>
        </p:nvSpPr>
        <p:spPr>
          <a:xfrm>
            <a:off x="1268083" y="2403174"/>
            <a:ext cx="7203057" cy="178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727A0-06B4-9BA3-6553-AB9DC2DEFBAC}"/>
              </a:ext>
            </a:extLst>
          </p:cNvPr>
          <p:cNvSpPr/>
          <p:nvPr/>
        </p:nvSpPr>
        <p:spPr>
          <a:xfrm>
            <a:off x="1268083" y="4597879"/>
            <a:ext cx="7203057" cy="178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11CD7FA-9CC7-D443-E5D0-63557479AF88}"/>
              </a:ext>
            </a:extLst>
          </p:cNvPr>
          <p:cNvSpPr/>
          <p:nvPr/>
        </p:nvSpPr>
        <p:spPr>
          <a:xfrm>
            <a:off x="2381606" y="4942223"/>
            <a:ext cx="5619391" cy="105242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495EF-7B45-BCAB-86F4-69639DFC12E0}"/>
              </a:ext>
            </a:extLst>
          </p:cNvPr>
          <p:cNvSpPr txBox="1"/>
          <p:nvPr/>
        </p:nvSpPr>
        <p:spPr>
          <a:xfrm>
            <a:off x="3657591" y="5323300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database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317B617C-1E42-96A2-8E4F-DD399E8F1EBC}"/>
              </a:ext>
            </a:extLst>
          </p:cNvPr>
          <p:cNvSpPr/>
          <p:nvPr/>
        </p:nvSpPr>
        <p:spPr>
          <a:xfrm>
            <a:off x="1932317" y="1634069"/>
            <a:ext cx="5719313" cy="500082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E85C6-4274-C5F2-5068-F286C6B736BC}"/>
              </a:ext>
            </a:extLst>
          </p:cNvPr>
          <p:cNvSpPr/>
          <p:nvPr/>
        </p:nvSpPr>
        <p:spPr>
          <a:xfrm>
            <a:off x="2381606" y="2580375"/>
            <a:ext cx="5619392" cy="5865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1D5849-2B5E-8016-E909-28A8B2C71C45}"/>
              </a:ext>
            </a:extLst>
          </p:cNvPr>
          <p:cNvSpPr/>
          <p:nvPr/>
        </p:nvSpPr>
        <p:spPr>
          <a:xfrm>
            <a:off x="2381606" y="3381927"/>
            <a:ext cx="5619392" cy="5865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437E5-3D43-75F8-B624-62AF0F0389A4}"/>
              </a:ext>
            </a:extLst>
          </p:cNvPr>
          <p:cNvSpPr txBox="1"/>
          <p:nvPr/>
        </p:nvSpPr>
        <p:spPr>
          <a:xfrm>
            <a:off x="3274435" y="3415878"/>
            <a:ext cx="6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21013-A4FA-AA1F-CF8B-1B9ABC12BF2C}"/>
              </a:ext>
            </a:extLst>
          </p:cNvPr>
          <p:cNvSpPr/>
          <p:nvPr/>
        </p:nvSpPr>
        <p:spPr>
          <a:xfrm>
            <a:off x="1932318" y="628991"/>
            <a:ext cx="6149106" cy="5865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C50C6-72AA-6DB4-A031-F8CC5F65096B}"/>
              </a:ext>
            </a:extLst>
          </p:cNvPr>
          <p:cNvSpPr txBox="1"/>
          <p:nvPr/>
        </p:nvSpPr>
        <p:spPr>
          <a:xfrm>
            <a:off x="2028826" y="617128"/>
            <a:ext cx="261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your code on the client (</a:t>
            </a:r>
            <a:r>
              <a:rPr lang="en-IE" dirty="0" err="1"/>
              <a:t>eg</a:t>
            </a:r>
            <a:r>
              <a:rPr lang="en-IE" dirty="0"/>
              <a:t> browser)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8955C-A5FD-9011-CEAE-1ECF41506F7F}"/>
              </a:ext>
            </a:extLst>
          </p:cNvPr>
          <p:cNvSpPr txBox="1"/>
          <p:nvPr/>
        </p:nvSpPr>
        <p:spPr>
          <a:xfrm>
            <a:off x="2795671" y="2727154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2D4A4C-0DF6-FDA2-5F93-A94D497B85B1}"/>
              </a:ext>
            </a:extLst>
          </p:cNvPr>
          <p:cNvCxnSpPr>
            <a:cxnSpLocks/>
          </p:cNvCxnSpPr>
          <p:nvPr/>
        </p:nvCxnSpPr>
        <p:spPr>
          <a:xfrm>
            <a:off x="4869611" y="1152787"/>
            <a:ext cx="4673" cy="147269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26B6C1-3B6F-D617-6AE6-7354C7BC06C5}"/>
              </a:ext>
            </a:extLst>
          </p:cNvPr>
          <p:cNvCxnSpPr>
            <a:cxnSpLocks/>
          </p:cNvCxnSpPr>
          <p:nvPr/>
        </p:nvCxnSpPr>
        <p:spPr>
          <a:xfrm>
            <a:off x="4893334" y="308714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59E9C1-41F2-311E-ACE7-74872CF04F11}"/>
              </a:ext>
            </a:extLst>
          </p:cNvPr>
          <p:cNvCxnSpPr>
            <a:cxnSpLocks/>
          </p:cNvCxnSpPr>
          <p:nvPr/>
        </p:nvCxnSpPr>
        <p:spPr>
          <a:xfrm flipV="1">
            <a:off x="5533846" y="308714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AD9525-49BC-83FE-75C2-0C14EC80E861}"/>
              </a:ext>
            </a:extLst>
          </p:cNvPr>
          <p:cNvCxnSpPr>
            <a:cxnSpLocks/>
          </p:cNvCxnSpPr>
          <p:nvPr/>
        </p:nvCxnSpPr>
        <p:spPr>
          <a:xfrm>
            <a:off x="4893334" y="3875765"/>
            <a:ext cx="0" cy="108997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E96811-85F5-00BE-260D-0EAE43BE8690}"/>
              </a:ext>
            </a:extLst>
          </p:cNvPr>
          <p:cNvCxnSpPr>
            <a:cxnSpLocks/>
          </p:cNvCxnSpPr>
          <p:nvPr/>
        </p:nvCxnSpPr>
        <p:spPr>
          <a:xfrm flipV="1">
            <a:off x="5500598" y="1152787"/>
            <a:ext cx="0" cy="139033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56DBFC-868D-C07B-2D31-0DF46B462093}"/>
              </a:ext>
            </a:extLst>
          </p:cNvPr>
          <p:cNvCxnSpPr>
            <a:cxnSpLocks/>
          </p:cNvCxnSpPr>
          <p:nvPr/>
        </p:nvCxnSpPr>
        <p:spPr>
          <a:xfrm flipH="1" flipV="1">
            <a:off x="5532499" y="3867149"/>
            <a:ext cx="1347" cy="11221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35FD9A-BFDD-9F45-8CAE-4CCFFBE2C6CE}"/>
              </a:ext>
            </a:extLst>
          </p:cNvPr>
          <p:cNvSpPr txBox="1"/>
          <p:nvPr/>
        </p:nvSpPr>
        <p:spPr>
          <a:xfrm>
            <a:off x="4718821" y="2625480"/>
            <a:ext cx="1099242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0A0D9-CB57-FBFD-C161-D026DFD43530}"/>
              </a:ext>
            </a:extLst>
          </p:cNvPr>
          <p:cNvSpPr txBox="1"/>
          <p:nvPr/>
        </p:nvSpPr>
        <p:spPr>
          <a:xfrm>
            <a:off x="4718821" y="3414100"/>
            <a:ext cx="1099241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96BAAB-DC39-B2C8-3298-1373C0C1733F}"/>
              </a:ext>
            </a:extLst>
          </p:cNvPr>
          <p:cNvSpPr txBox="1"/>
          <p:nvPr/>
        </p:nvSpPr>
        <p:spPr>
          <a:xfrm>
            <a:off x="4718821" y="691122"/>
            <a:ext cx="1099242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B434DC-759A-3C93-BF72-910E3A1FEE35}"/>
              </a:ext>
            </a:extLst>
          </p:cNvPr>
          <p:cNvCxnSpPr>
            <a:cxnSpLocks/>
          </p:cNvCxnSpPr>
          <p:nvPr/>
        </p:nvCxnSpPr>
        <p:spPr>
          <a:xfrm>
            <a:off x="6466714" y="1152787"/>
            <a:ext cx="4673" cy="147269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DCD39F-FA53-638C-D057-4F5256EEA165}"/>
              </a:ext>
            </a:extLst>
          </p:cNvPr>
          <p:cNvCxnSpPr>
            <a:cxnSpLocks/>
          </p:cNvCxnSpPr>
          <p:nvPr/>
        </p:nvCxnSpPr>
        <p:spPr>
          <a:xfrm>
            <a:off x="6490437" y="308714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938A65-A800-DB8A-AFDE-B55876035254}"/>
              </a:ext>
            </a:extLst>
          </p:cNvPr>
          <p:cNvCxnSpPr>
            <a:cxnSpLocks/>
          </p:cNvCxnSpPr>
          <p:nvPr/>
        </p:nvCxnSpPr>
        <p:spPr>
          <a:xfrm flipV="1">
            <a:off x="7130949" y="308714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9C22B-A7AD-6A73-B262-F3372164881E}"/>
              </a:ext>
            </a:extLst>
          </p:cNvPr>
          <p:cNvCxnSpPr>
            <a:cxnSpLocks/>
          </p:cNvCxnSpPr>
          <p:nvPr/>
        </p:nvCxnSpPr>
        <p:spPr>
          <a:xfrm>
            <a:off x="6490437" y="3875765"/>
            <a:ext cx="0" cy="108997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0A9D62-43BC-EB8D-821C-114D3C5A6B69}"/>
              </a:ext>
            </a:extLst>
          </p:cNvPr>
          <p:cNvCxnSpPr>
            <a:cxnSpLocks/>
          </p:cNvCxnSpPr>
          <p:nvPr/>
        </p:nvCxnSpPr>
        <p:spPr>
          <a:xfrm flipV="1">
            <a:off x="7097701" y="1152787"/>
            <a:ext cx="0" cy="139033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69525-0CF0-3861-8800-55EB404D3075}"/>
              </a:ext>
            </a:extLst>
          </p:cNvPr>
          <p:cNvCxnSpPr>
            <a:cxnSpLocks/>
          </p:cNvCxnSpPr>
          <p:nvPr/>
        </p:nvCxnSpPr>
        <p:spPr>
          <a:xfrm flipH="1" flipV="1">
            <a:off x="7129602" y="3867149"/>
            <a:ext cx="1347" cy="11221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F14704-E453-0E8A-3B25-F191C55AA188}"/>
              </a:ext>
            </a:extLst>
          </p:cNvPr>
          <p:cNvSpPr txBox="1"/>
          <p:nvPr/>
        </p:nvSpPr>
        <p:spPr>
          <a:xfrm>
            <a:off x="6315924" y="2625480"/>
            <a:ext cx="1099242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4DF930-5F79-0B45-B123-C1BE8318607A}"/>
              </a:ext>
            </a:extLst>
          </p:cNvPr>
          <p:cNvSpPr txBox="1"/>
          <p:nvPr/>
        </p:nvSpPr>
        <p:spPr>
          <a:xfrm>
            <a:off x="6315924" y="3414100"/>
            <a:ext cx="1099241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6CA45-33E2-8EDC-6A70-31EDC3A4BAAA}"/>
              </a:ext>
            </a:extLst>
          </p:cNvPr>
          <p:cNvSpPr txBox="1"/>
          <p:nvPr/>
        </p:nvSpPr>
        <p:spPr>
          <a:xfrm>
            <a:off x="6315924" y="691122"/>
            <a:ext cx="1099242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2</a:t>
            </a:r>
          </a:p>
        </p:txBody>
      </p:sp>
    </p:spTree>
    <p:extLst>
      <p:ext uri="{BB962C8B-B14F-4D97-AF65-F5344CB8AC3E}">
        <p14:creationId xmlns:p14="http://schemas.microsoft.com/office/powerpoint/2010/main" val="3713957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375</TotalTime>
  <Words>76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DR10.01 Discussion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DR10.01 Discussion project</dc:title>
  <dc:creator>Andrew Beatty</dc:creator>
  <cp:lastModifiedBy>Andrew Beatty</cp:lastModifiedBy>
  <cp:revision>1</cp:revision>
  <dcterms:created xsi:type="dcterms:W3CDTF">2022-11-30T08:57:51Z</dcterms:created>
  <dcterms:modified xsi:type="dcterms:W3CDTF">2022-11-30T15:13:19Z</dcterms:modified>
</cp:coreProperties>
</file>