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2E2695-73D4-4797-8EE1-C251C517B519}" v="1" dt="2022-11-30T10:18:37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11/30/2022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1DCE-5E85-8156-F0E9-5272E8F8F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000" dirty="0"/>
              <a:t>Dr10.03</a:t>
            </a:r>
            <a:br>
              <a:rPr lang="en-IE" dirty="0"/>
            </a:br>
            <a:r>
              <a:rPr lang="en-IE" dirty="0" err="1"/>
              <a:t>FLask</a:t>
            </a:r>
            <a:r>
              <a:rPr lang="en-IE" dirty="0"/>
              <a:t>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455DB-1CD2-731A-5A0E-9919E7B1D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Data Representation</a:t>
            </a:r>
          </a:p>
          <a:p>
            <a:r>
              <a:rPr lang="en-IE" dirty="0"/>
              <a:t>Andrew.Beatty@atu.ie</a:t>
            </a:r>
          </a:p>
        </p:txBody>
      </p:sp>
    </p:spTree>
    <p:extLst>
      <p:ext uri="{BB962C8B-B14F-4D97-AF65-F5344CB8AC3E}">
        <p14:creationId xmlns:p14="http://schemas.microsoft.com/office/powerpoint/2010/main" val="404091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694B42-1BDC-61B1-D1A6-EC8398B9F116}"/>
              </a:ext>
            </a:extLst>
          </p:cNvPr>
          <p:cNvSpPr/>
          <p:nvPr/>
        </p:nvSpPr>
        <p:spPr>
          <a:xfrm>
            <a:off x="2353933" y="607803"/>
            <a:ext cx="720305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0A45B4-95A3-E84F-C178-3B701818597D}"/>
              </a:ext>
            </a:extLst>
          </p:cNvPr>
          <p:cNvSpPr/>
          <p:nvPr/>
        </p:nvSpPr>
        <p:spPr>
          <a:xfrm>
            <a:off x="2353933" y="2536524"/>
            <a:ext cx="7203057" cy="178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A727A0-06B4-9BA3-6553-AB9DC2DEFBAC}"/>
              </a:ext>
            </a:extLst>
          </p:cNvPr>
          <p:cNvSpPr/>
          <p:nvPr/>
        </p:nvSpPr>
        <p:spPr>
          <a:xfrm>
            <a:off x="2353933" y="4731229"/>
            <a:ext cx="7203057" cy="178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A11CD7FA-9CC7-D443-E5D0-63557479AF88}"/>
              </a:ext>
            </a:extLst>
          </p:cNvPr>
          <p:cNvSpPr/>
          <p:nvPr/>
        </p:nvSpPr>
        <p:spPr>
          <a:xfrm>
            <a:off x="3018168" y="5075573"/>
            <a:ext cx="6068680" cy="1052422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495EF-7B45-BCAB-86F4-69639DFC12E0}"/>
              </a:ext>
            </a:extLst>
          </p:cNvPr>
          <p:cNvSpPr txBox="1"/>
          <p:nvPr/>
        </p:nvSpPr>
        <p:spPr>
          <a:xfrm>
            <a:off x="4743441" y="5456650"/>
            <a:ext cx="164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database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317B617C-1E42-96A2-8E4F-DD399E8F1EBC}"/>
              </a:ext>
            </a:extLst>
          </p:cNvPr>
          <p:cNvSpPr/>
          <p:nvPr/>
        </p:nvSpPr>
        <p:spPr>
          <a:xfrm>
            <a:off x="3018167" y="1767419"/>
            <a:ext cx="5719313" cy="500082"/>
          </a:xfrm>
          <a:prstGeom prst="cloud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2E85C6-4274-C5F2-5068-F286C6B736BC}"/>
              </a:ext>
            </a:extLst>
          </p:cNvPr>
          <p:cNvSpPr/>
          <p:nvPr/>
        </p:nvSpPr>
        <p:spPr>
          <a:xfrm>
            <a:off x="3018167" y="2713725"/>
            <a:ext cx="6068681" cy="5865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1D5849-2B5E-8016-E909-28A8B2C71C45}"/>
              </a:ext>
            </a:extLst>
          </p:cNvPr>
          <p:cNvSpPr/>
          <p:nvPr/>
        </p:nvSpPr>
        <p:spPr>
          <a:xfrm>
            <a:off x="3018167" y="3515277"/>
            <a:ext cx="6068681" cy="5865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7437E5-3D43-75F8-B624-62AF0F0389A4}"/>
              </a:ext>
            </a:extLst>
          </p:cNvPr>
          <p:cNvSpPr txBox="1"/>
          <p:nvPr/>
        </p:nvSpPr>
        <p:spPr>
          <a:xfrm>
            <a:off x="3821500" y="3634408"/>
            <a:ext cx="69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21013-A4FA-AA1F-CF8B-1B9ABC12BF2C}"/>
              </a:ext>
            </a:extLst>
          </p:cNvPr>
          <p:cNvSpPr/>
          <p:nvPr/>
        </p:nvSpPr>
        <p:spPr>
          <a:xfrm>
            <a:off x="3018168" y="762341"/>
            <a:ext cx="6149106" cy="5865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EC50C6-72AA-6DB4-A031-F8CC5F65096B}"/>
              </a:ext>
            </a:extLst>
          </p:cNvPr>
          <p:cNvSpPr txBox="1"/>
          <p:nvPr/>
        </p:nvSpPr>
        <p:spPr>
          <a:xfrm>
            <a:off x="3114676" y="750478"/>
            <a:ext cx="261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your code on the client (</a:t>
            </a:r>
            <a:r>
              <a:rPr lang="en-IE" dirty="0" err="1"/>
              <a:t>eg</a:t>
            </a:r>
            <a:r>
              <a:rPr lang="en-IE" dirty="0"/>
              <a:t> browser)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8955C-A5FD-9011-CEAE-1ECF41506F7F}"/>
              </a:ext>
            </a:extLst>
          </p:cNvPr>
          <p:cNvSpPr txBox="1"/>
          <p:nvPr/>
        </p:nvSpPr>
        <p:spPr>
          <a:xfrm>
            <a:off x="3467456" y="2824413"/>
            <a:ext cx="164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Flask server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2D4A4C-0DF6-FDA2-5F93-A94D497B85B1}"/>
              </a:ext>
            </a:extLst>
          </p:cNvPr>
          <p:cNvCxnSpPr>
            <a:cxnSpLocks/>
          </p:cNvCxnSpPr>
          <p:nvPr/>
        </p:nvCxnSpPr>
        <p:spPr>
          <a:xfrm>
            <a:off x="5955461" y="1286137"/>
            <a:ext cx="4673" cy="1472693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26B6C1-3B6F-D617-6AE6-7354C7BC06C5}"/>
              </a:ext>
            </a:extLst>
          </p:cNvPr>
          <p:cNvCxnSpPr>
            <a:cxnSpLocks/>
          </p:cNvCxnSpPr>
          <p:nvPr/>
        </p:nvCxnSpPr>
        <p:spPr>
          <a:xfrm>
            <a:off x="5979184" y="3220495"/>
            <a:ext cx="0" cy="294782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59E9C1-41F2-311E-ACE7-74872CF04F11}"/>
              </a:ext>
            </a:extLst>
          </p:cNvPr>
          <p:cNvCxnSpPr>
            <a:cxnSpLocks/>
          </p:cNvCxnSpPr>
          <p:nvPr/>
        </p:nvCxnSpPr>
        <p:spPr>
          <a:xfrm flipV="1">
            <a:off x="6619696" y="3220495"/>
            <a:ext cx="0" cy="294782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AD9525-49BC-83FE-75C2-0C14EC80E861}"/>
              </a:ext>
            </a:extLst>
          </p:cNvPr>
          <p:cNvCxnSpPr>
            <a:cxnSpLocks/>
          </p:cNvCxnSpPr>
          <p:nvPr/>
        </p:nvCxnSpPr>
        <p:spPr>
          <a:xfrm>
            <a:off x="5979184" y="4009115"/>
            <a:ext cx="0" cy="1089973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E96811-85F5-00BE-260D-0EAE43BE8690}"/>
              </a:ext>
            </a:extLst>
          </p:cNvPr>
          <p:cNvCxnSpPr>
            <a:cxnSpLocks/>
          </p:cNvCxnSpPr>
          <p:nvPr/>
        </p:nvCxnSpPr>
        <p:spPr>
          <a:xfrm flipV="1">
            <a:off x="6586448" y="1286137"/>
            <a:ext cx="0" cy="1390338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56DBFC-868D-C07B-2D31-0DF46B462093}"/>
              </a:ext>
            </a:extLst>
          </p:cNvPr>
          <p:cNvCxnSpPr>
            <a:cxnSpLocks/>
          </p:cNvCxnSpPr>
          <p:nvPr/>
        </p:nvCxnSpPr>
        <p:spPr>
          <a:xfrm flipH="1" flipV="1">
            <a:off x="6618349" y="4000499"/>
            <a:ext cx="1347" cy="1122104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D35FD9A-BFDD-9F45-8CAE-4CCFFBE2C6CE}"/>
              </a:ext>
            </a:extLst>
          </p:cNvPr>
          <p:cNvSpPr txBox="1"/>
          <p:nvPr/>
        </p:nvSpPr>
        <p:spPr>
          <a:xfrm>
            <a:off x="5804671" y="2758830"/>
            <a:ext cx="1099242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dirty="0"/>
              <a:t>Function for </a:t>
            </a:r>
            <a:r>
              <a:rPr lang="en-IE" sz="1200" dirty="0" err="1"/>
              <a:t>api</a:t>
            </a:r>
            <a:r>
              <a:rPr lang="en-IE" sz="1200" dirty="0"/>
              <a:t> call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A0A0D9-CB57-FBFD-C161-D026DFD43530}"/>
              </a:ext>
            </a:extLst>
          </p:cNvPr>
          <p:cNvSpPr txBox="1"/>
          <p:nvPr/>
        </p:nvSpPr>
        <p:spPr>
          <a:xfrm>
            <a:off x="5804671" y="3547450"/>
            <a:ext cx="1099241" cy="461665"/>
          </a:xfrm>
          <a:prstGeom prst="rect">
            <a:avLst/>
          </a:prstGeom>
          <a:solidFill>
            <a:schemeClr val="tx2">
              <a:lumMod val="60000"/>
              <a:lumOff val="40000"/>
              <a:alpha val="6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dirty="0"/>
              <a:t>Function for </a:t>
            </a:r>
            <a:r>
              <a:rPr lang="en-IE" sz="1200" dirty="0" err="1"/>
              <a:t>api</a:t>
            </a:r>
            <a:r>
              <a:rPr lang="en-IE" sz="1200" dirty="0"/>
              <a:t> call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96BAAB-DC39-B2C8-3298-1373C0C1733F}"/>
              </a:ext>
            </a:extLst>
          </p:cNvPr>
          <p:cNvSpPr txBox="1"/>
          <p:nvPr/>
        </p:nvSpPr>
        <p:spPr>
          <a:xfrm>
            <a:off x="5804671" y="824472"/>
            <a:ext cx="1099242" cy="461665"/>
          </a:xfrm>
          <a:prstGeom prst="rect">
            <a:avLst/>
          </a:prstGeom>
          <a:solidFill>
            <a:schemeClr val="tx2">
              <a:lumMod val="60000"/>
              <a:lumOff val="40000"/>
              <a:alpha val="6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dirty="0"/>
              <a:t>Function for </a:t>
            </a:r>
            <a:r>
              <a:rPr lang="en-IE" sz="1200" dirty="0" err="1"/>
              <a:t>api</a:t>
            </a:r>
            <a:r>
              <a:rPr lang="en-IE" sz="1200" dirty="0"/>
              <a:t> call 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B434DC-759A-3C93-BF72-910E3A1FEE35}"/>
              </a:ext>
            </a:extLst>
          </p:cNvPr>
          <p:cNvCxnSpPr>
            <a:cxnSpLocks/>
          </p:cNvCxnSpPr>
          <p:nvPr/>
        </p:nvCxnSpPr>
        <p:spPr>
          <a:xfrm>
            <a:off x="7552564" y="1286137"/>
            <a:ext cx="4673" cy="1472693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DCD39F-FA53-638C-D057-4F5256EEA165}"/>
              </a:ext>
            </a:extLst>
          </p:cNvPr>
          <p:cNvCxnSpPr>
            <a:cxnSpLocks/>
          </p:cNvCxnSpPr>
          <p:nvPr/>
        </p:nvCxnSpPr>
        <p:spPr>
          <a:xfrm>
            <a:off x="7576287" y="3220495"/>
            <a:ext cx="0" cy="294782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938A65-A800-DB8A-AFDE-B55876035254}"/>
              </a:ext>
            </a:extLst>
          </p:cNvPr>
          <p:cNvCxnSpPr>
            <a:cxnSpLocks/>
          </p:cNvCxnSpPr>
          <p:nvPr/>
        </p:nvCxnSpPr>
        <p:spPr>
          <a:xfrm flipV="1">
            <a:off x="8216799" y="3220495"/>
            <a:ext cx="0" cy="294782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99C22B-A7AD-6A73-B262-F3372164881E}"/>
              </a:ext>
            </a:extLst>
          </p:cNvPr>
          <p:cNvCxnSpPr>
            <a:cxnSpLocks/>
          </p:cNvCxnSpPr>
          <p:nvPr/>
        </p:nvCxnSpPr>
        <p:spPr>
          <a:xfrm>
            <a:off x="7576287" y="4009115"/>
            <a:ext cx="0" cy="1089973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D0A9D62-43BC-EB8D-821C-114D3C5A6B69}"/>
              </a:ext>
            </a:extLst>
          </p:cNvPr>
          <p:cNvCxnSpPr>
            <a:cxnSpLocks/>
          </p:cNvCxnSpPr>
          <p:nvPr/>
        </p:nvCxnSpPr>
        <p:spPr>
          <a:xfrm flipV="1">
            <a:off x="8183551" y="1286137"/>
            <a:ext cx="0" cy="1390338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569525-0CF0-3861-8800-55EB404D3075}"/>
              </a:ext>
            </a:extLst>
          </p:cNvPr>
          <p:cNvCxnSpPr>
            <a:cxnSpLocks/>
          </p:cNvCxnSpPr>
          <p:nvPr/>
        </p:nvCxnSpPr>
        <p:spPr>
          <a:xfrm flipH="1" flipV="1">
            <a:off x="8215452" y="4000499"/>
            <a:ext cx="1347" cy="1122104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EF14704-E453-0E8A-3B25-F191C55AA188}"/>
              </a:ext>
            </a:extLst>
          </p:cNvPr>
          <p:cNvSpPr txBox="1"/>
          <p:nvPr/>
        </p:nvSpPr>
        <p:spPr>
          <a:xfrm>
            <a:off x="7401774" y="2758830"/>
            <a:ext cx="1099242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dirty="0"/>
              <a:t>Function for </a:t>
            </a:r>
            <a:r>
              <a:rPr lang="en-IE" sz="1200" dirty="0" err="1"/>
              <a:t>api</a:t>
            </a:r>
            <a:r>
              <a:rPr lang="en-IE" sz="1200" dirty="0"/>
              <a:t> call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4DF930-5F79-0B45-B123-C1BE8318607A}"/>
              </a:ext>
            </a:extLst>
          </p:cNvPr>
          <p:cNvSpPr txBox="1"/>
          <p:nvPr/>
        </p:nvSpPr>
        <p:spPr>
          <a:xfrm>
            <a:off x="7401774" y="3547450"/>
            <a:ext cx="1099241" cy="461665"/>
          </a:xfrm>
          <a:prstGeom prst="rect">
            <a:avLst/>
          </a:prstGeom>
          <a:solidFill>
            <a:schemeClr val="tx2">
              <a:lumMod val="60000"/>
              <a:lumOff val="40000"/>
              <a:alpha val="6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dirty="0"/>
              <a:t>Function for </a:t>
            </a:r>
            <a:r>
              <a:rPr lang="en-IE" sz="1200" dirty="0" err="1"/>
              <a:t>api</a:t>
            </a:r>
            <a:r>
              <a:rPr lang="en-IE" sz="1200" dirty="0"/>
              <a:t> call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86CA45-33E2-8EDC-6A70-31EDC3A4BAAA}"/>
              </a:ext>
            </a:extLst>
          </p:cNvPr>
          <p:cNvSpPr txBox="1"/>
          <p:nvPr/>
        </p:nvSpPr>
        <p:spPr>
          <a:xfrm>
            <a:off x="7401774" y="824472"/>
            <a:ext cx="1099242" cy="461665"/>
          </a:xfrm>
          <a:prstGeom prst="rect">
            <a:avLst/>
          </a:prstGeom>
          <a:solidFill>
            <a:schemeClr val="tx2">
              <a:lumMod val="60000"/>
              <a:lumOff val="40000"/>
              <a:alpha val="6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dirty="0"/>
              <a:t>Function for </a:t>
            </a:r>
            <a:r>
              <a:rPr lang="en-IE" sz="1200" dirty="0" err="1"/>
              <a:t>api</a:t>
            </a:r>
            <a:r>
              <a:rPr lang="en-IE" sz="1200" dirty="0"/>
              <a:t> call 2</a:t>
            </a:r>
          </a:p>
        </p:txBody>
      </p:sp>
    </p:spTree>
    <p:extLst>
      <p:ext uri="{BB962C8B-B14F-4D97-AF65-F5344CB8AC3E}">
        <p14:creationId xmlns:p14="http://schemas.microsoft.com/office/powerpoint/2010/main" val="371395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F1EF-20D4-2044-E51E-B4A65147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Two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8CD4-9F03-1F68-39F3-FC85974AA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API (RESTful)</a:t>
            </a:r>
          </a:p>
          <a:p>
            <a:pPr lvl="1"/>
            <a:r>
              <a:rPr lang="en-IE" dirty="0"/>
              <a:t>And dummy implementation</a:t>
            </a:r>
          </a:p>
          <a:p>
            <a:r>
              <a:rPr lang="en-IE" dirty="0"/>
              <a:t>Implementation</a:t>
            </a:r>
          </a:p>
          <a:p>
            <a:pPr lvl="1"/>
            <a:r>
              <a:rPr lang="en-IE" dirty="0"/>
              <a:t>with the database</a:t>
            </a:r>
          </a:p>
        </p:txBody>
      </p:sp>
    </p:spTree>
    <p:extLst>
      <p:ext uri="{BB962C8B-B14F-4D97-AF65-F5344CB8AC3E}">
        <p14:creationId xmlns:p14="http://schemas.microsoft.com/office/powerpoint/2010/main" val="64165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BFB6-9BFD-3B29-CA0D-4D7A69C2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Voting for </a:t>
            </a:r>
            <a:r>
              <a:rPr lang="en-IE" dirty="0" err="1"/>
              <a:t>getlippy</a:t>
            </a:r>
            <a:r>
              <a:rPr lang="en-IE" dirty="0"/>
              <a:t> (15 December)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E699-8D70-49B4-B340-C24AB59ED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760479"/>
          </a:xfrm>
        </p:spPr>
        <p:txBody>
          <a:bodyPr/>
          <a:lstStyle/>
          <a:p>
            <a:r>
              <a:rPr lang="en-IE" dirty="0"/>
              <a:t>Three API calls need to be implemented</a:t>
            </a:r>
          </a:p>
          <a:p>
            <a:pPr lvl="1"/>
            <a:r>
              <a:rPr lang="en-IE" dirty="0"/>
              <a:t>Get band names (I am no doing a database for that yet)</a:t>
            </a:r>
          </a:p>
          <a:p>
            <a:pPr lvl="1"/>
            <a:r>
              <a:rPr lang="en-IE" dirty="0"/>
              <a:t>Vote for a band</a:t>
            </a:r>
          </a:p>
          <a:p>
            <a:pPr lvl="1"/>
            <a:r>
              <a:rPr lang="en-IE" dirty="0"/>
              <a:t>Get the count for particular band (or should this be all bands)</a:t>
            </a:r>
          </a:p>
          <a:p>
            <a:pPr lvl="1"/>
            <a:r>
              <a:rPr lang="en-IE" dirty="0"/>
              <a:t>Clear the votes (wait that is four)</a:t>
            </a:r>
          </a:p>
          <a:p>
            <a:pPr lvl="1"/>
            <a:endParaRPr lang="en-I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C7AD48C-EA7C-55CC-B032-9875330B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3718"/>
              </p:ext>
            </p:extLst>
          </p:nvPr>
        </p:nvGraphicFramePr>
        <p:xfrm>
          <a:off x="1298755" y="3909319"/>
          <a:ext cx="92341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525">
                  <a:extLst>
                    <a:ext uri="{9D8B030D-6E8A-4147-A177-3AD203B41FA5}">
                      <a16:colId xmlns:a16="http://schemas.microsoft.com/office/drawing/2014/main" val="624442589"/>
                    </a:ext>
                  </a:extLst>
                </a:gridCol>
                <a:gridCol w="2308525">
                  <a:extLst>
                    <a:ext uri="{9D8B030D-6E8A-4147-A177-3AD203B41FA5}">
                      <a16:colId xmlns:a16="http://schemas.microsoft.com/office/drawing/2014/main" val="3274031314"/>
                    </a:ext>
                  </a:extLst>
                </a:gridCol>
                <a:gridCol w="1175108">
                  <a:extLst>
                    <a:ext uri="{9D8B030D-6E8A-4147-A177-3AD203B41FA5}">
                      <a16:colId xmlns:a16="http://schemas.microsoft.com/office/drawing/2014/main" val="3229932225"/>
                    </a:ext>
                  </a:extLst>
                </a:gridCol>
                <a:gridCol w="3441942">
                  <a:extLst>
                    <a:ext uri="{9D8B030D-6E8A-4147-A177-3AD203B41FA5}">
                      <a16:colId xmlns:a16="http://schemas.microsoft.com/office/drawing/2014/main" val="3303252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url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Data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5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/bands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[{“band1”},{“etc”},{}]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1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/vote/</a:t>
                      </a:r>
                      <a:r>
                        <a:rPr lang="en-IE" dirty="0" err="1"/>
                        <a:t>bandname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{“done”}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32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/vote/</a:t>
                      </a:r>
                      <a:r>
                        <a:rPr lang="en-IE" dirty="0" err="1"/>
                        <a:t>bandname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{“band1”, 12}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22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/vote/all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{“done”}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11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84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47C8-67B4-0936-9E36-87BA49E6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983" y="2227168"/>
            <a:ext cx="3959352" cy="1609344"/>
          </a:xfrm>
        </p:spPr>
        <p:txBody>
          <a:bodyPr/>
          <a:lstStyle/>
          <a:p>
            <a:r>
              <a:rPr lang="en-IE" dirty="0"/>
              <a:t>Take a break</a:t>
            </a:r>
          </a:p>
        </p:txBody>
      </p:sp>
    </p:spTree>
    <p:extLst>
      <p:ext uri="{BB962C8B-B14F-4D97-AF65-F5344CB8AC3E}">
        <p14:creationId xmlns:p14="http://schemas.microsoft.com/office/powerpoint/2010/main" val="2463626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828</TotalTime>
  <Words>173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Dr10.03 FLask discussion</vt:lpstr>
      <vt:lpstr>PowerPoint Presentation</vt:lpstr>
      <vt:lpstr>Two parts</vt:lpstr>
      <vt:lpstr>Voting for getlippy (15 December)</vt:lpstr>
      <vt:lpstr>Take a 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DAO discussion</dc:title>
  <dc:creator>Andrew Beatty</dc:creator>
  <cp:lastModifiedBy>Andrew Beatty</cp:lastModifiedBy>
  <cp:revision>4</cp:revision>
  <dcterms:created xsi:type="dcterms:W3CDTF">2022-11-29T20:24:42Z</dcterms:created>
  <dcterms:modified xsi:type="dcterms:W3CDTF">2022-11-30T10:19:11Z</dcterms:modified>
</cp:coreProperties>
</file>