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D6887-1C02-47B6-9AD3-979C6C75D35B}" v="1" dt="2022-11-30T08:23:0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D43D6887-1C02-47B6-9AD3-979C6C75D35B}"/>
    <pc:docChg chg="custSel delSld modSld">
      <pc:chgData name="Andrew Beatty" userId="ddf183e3-d1da-49e1-9619-81ceb6b4ef92" providerId="ADAL" clId="{D43D6887-1C02-47B6-9AD3-979C6C75D35B}" dt="2022-11-30T08:26:21.220" v="12" actId="20577"/>
      <pc:docMkLst>
        <pc:docMk/>
      </pc:docMkLst>
      <pc:sldChg chg="delSp modSp mod modTransition modAnim">
        <pc:chgData name="Andrew Beatty" userId="ddf183e3-d1da-49e1-9619-81ceb6b4ef92" providerId="ADAL" clId="{D43D6887-1C02-47B6-9AD3-979C6C75D35B}" dt="2022-11-30T08:26:21.220" v="12" actId="20577"/>
        <pc:sldMkLst>
          <pc:docMk/>
          <pc:sldMk cId="4040914709" sldId="256"/>
        </pc:sldMkLst>
        <pc:spChg chg="mod">
          <ac:chgData name="Andrew Beatty" userId="ddf183e3-d1da-49e1-9619-81ceb6b4ef92" providerId="ADAL" clId="{D43D6887-1C02-47B6-9AD3-979C6C75D35B}" dt="2022-11-30T08:26:21.220" v="12" actId="20577"/>
          <ac:spMkLst>
            <pc:docMk/>
            <pc:sldMk cId="4040914709" sldId="256"/>
            <ac:spMk id="2" creationId="{683D1DCE-5E85-8156-F0E9-5272E8F8FE01}"/>
          </ac:spMkLst>
        </pc:spChg>
        <pc:picChg chg="del">
          <ac:chgData name="Andrew Beatty" userId="ddf183e3-d1da-49e1-9619-81ceb6b4ef92" providerId="ADAL" clId="{D43D6887-1C02-47B6-9AD3-979C6C75D35B}" dt="2022-11-30T08:23:07.522" v="0"/>
          <ac:picMkLst>
            <pc:docMk/>
            <pc:sldMk cId="4040914709" sldId="256"/>
            <ac:picMk id="4" creationId="{5342ABC6-ADC5-BFA3-7DAE-C990F0BAFE02}"/>
          </ac:picMkLst>
        </pc:picChg>
      </pc:sldChg>
      <pc:sldChg chg="delSp modTransition modAnim">
        <pc:chgData name="Andrew Beatty" userId="ddf183e3-d1da-49e1-9619-81ceb6b4ef92" providerId="ADAL" clId="{D43D6887-1C02-47B6-9AD3-979C6C75D35B}" dt="2022-11-30T08:23:07.522" v="0"/>
        <pc:sldMkLst>
          <pc:docMk/>
          <pc:sldMk cId="641653759" sldId="257"/>
        </pc:sldMkLst>
        <pc:picChg chg="del">
          <ac:chgData name="Andrew Beatty" userId="ddf183e3-d1da-49e1-9619-81ceb6b4ef92" providerId="ADAL" clId="{D43D6887-1C02-47B6-9AD3-979C6C75D35B}" dt="2022-11-30T08:23:07.522" v="0"/>
          <ac:picMkLst>
            <pc:docMk/>
            <pc:sldMk cId="641653759" sldId="257"/>
            <ac:picMk id="4" creationId="{574D2CD4-E4A7-5E50-5008-E7DBFD5F66D8}"/>
          </ac:picMkLst>
        </pc:picChg>
      </pc:sldChg>
      <pc:sldChg chg="del modTransition">
        <pc:chgData name="Andrew Beatty" userId="ddf183e3-d1da-49e1-9619-81ceb6b4ef92" providerId="ADAL" clId="{D43D6887-1C02-47B6-9AD3-979C6C75D35B}" dt="2022-11-30T08:23:10.393" v="1" actId="47"/>
        <pc:sldMkLst>
          <pc:docMk/>
          <pc:sldMk cId="2274728426" sldId="258"/>
        </pc:sldMkLst>
      </pc:sldChg>
      <pc:sldChg chg="delSp modTransition modAnim">
        <pc:chgData name="Andrew Beatty" userId="ddf183e3-d1da-49e1-9619-81ceb6b4ef92" providerId="ADAL" clId="{D43D6887-1C02-47B6-9AD3-979C6C75D35B}" dt="2022-11-30T08:23:07.522" v="0"/>
        <pc:sldMkLst>
          <pc:docMk/>
          <pc:sldMk cId="584844157" sldId="259"/>
        </pc:sldMkLst>
        <pc:picChg chg="del">
          <ac:chgData name="Andrew Beatty" userId="ddf183e3-d1da-49e1-9619-81ceb6b4ef92" providerId="ADAL" clId="{D43D6887-1C02-47B6-9AD3-979C6C75D35B}" dt="2022-11-30T08:23:07.522" v="0"/>
          <ac:picMkLst>
            <pc:docMk/>
            <pc:sldMk cId="584844157" sldId="259"/>
            <ac:picMk id="4" creationId="{B0A1B64A-81C5-5F05-25C5-BD6E7E6B8F81}"/>
          </ac:picMkLst>
        </pc:picChg>
      </pc:sldChg>
      <pc:sldChg chg="delSp modTransition modAnim">
        <pc:chgData name="Andrew Beatty" userId="ddf183e3-d1da-49e1-9619-81ceb6b4ef92" providerId="ADAL" clId="{D43D6887-1C02-47B6-9AD3-979C6C75D35B}" dt="2022-11-30T08:23:07.522" v="0"/>
        <pc:sldMkLst>
          <pc:docMk/>
          <pc:sldMk cId="2463626426" sldId="260"/>
        </pc:sldMkLst>
        <pc:picChg chg="del">
          <ac:chgData name="Andrew Beatty" userId="ddf183e3-d1da-49e1-9619-81ceb6b4ef92" providerId="ADAL" clId="{D43D6887-1C02-47B6-9AD3-979C6C75D35B}" dt="2022-11-30T08:23:07.522" v="0"/>
          <ac:picMkLst>
            <pc:docMk/>
            <pc:sldMk cId="2463626426" sldId="260"/>
            <ac:picMk id="4" creationId="{6FF5637E-474D-0367-4985-C7097FCC79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1DCE-5E85-8156-F0E9-5272E8F8F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/>
              <a:t>Dr10.03</a:t>
            </a:r>
            <a:br>
              <a:rPr lang="en-IE"/>
            </a:br>
            <a:r>
              <a:rPr lang="en-IE" dirty="0"/>
              <a:t>DAO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455DB-1CD2-731A-5A0E-9919E7B1D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404091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F1EF-20D4-2044-E51E-B4A6514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you DAO up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8CD4-9F03-1F68-39F3-FC85974A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 </a:t>
            </a:r>
            <a:r>
              <a:rPr lang="en-IE" dirty="0" err="1"/>
              <a:t>mysql</a:t>
            </a:r>
            <a:r>
              <a:rPr lang="en-IE" dirty="0"/>
              <a:t> (and get the server running)</a:t>
            </a:r>
          </a:p>
          <a:p>
            <a:r>
              <a:rPr lang="en-IE" dirty="0"/>
              <a:t>Design your table</a:t>
            </a:r>
          </a:p>
          <a:p>
            <a:r>
              <a:rPr lang="en-IE" dirty="0"/>
              <a:t>Create the table in the database</a:t>
            </a:r>
          </a:p>
          <a:p>
            <a:pPr lvl="1"/>
            <a:r>
              <a:rPr lang="en-IE" dirty="0"/>
              <a:t>This can be done through the console, or </a:t>
            </a:r>
          </a:p>
          <a:p>
            <a:pPr lvl="1"/>
            <a:r>
              <a:rPr lang="en-IE" dirty="0"/>
              <a:t>By writing a python program to do it (handy when you have different environments)</a:t>
            </a:r>
          </a:p>
          <a:p>
            <a:r>
              <a:rPr lang="en-IE" dirty="0"/>
              <a:t>Write a function for each of the actions you want to do to the database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CRUD, </a:t>
            </a:r>
            <a:r>
              <a:rPr lang="en-IE" dirty="0" err="1"/>
              <a:t>getAll</a:t>
            </a:r>
            <a:r>
              <a:rPr lang="en-IE" dirty="0"/>
              <a:t>(), create(object), update(id, object), delete(id)</a:t>
            </a:r>
          </a:p>
          <a:p>
            <a:r>
              <a:rPr lang="en-IE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6416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BFB6-9BFD-3B29-CA0D-4D7A69C2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Voting for </a:t>
            </a:r>
            <a:r>
              <a:rPr lang="en-IE" dirty="0" err="1"/>
              <a:t>getlippy</a:t>
            </a:r>
            <a:r>
              <a:rPr lang="en-IE" dirty="0"/>
              <a:t> (15 December)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E699-8D70-49B4-B340-C24AB59E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Database table (vote)</a:t>
            </a:r>
          </a:p>
          <a:p>
            <a:pPr lvl="1"/>
            <a:r>
              <a:rPr lang="en-IE" dirty="0" err="1"/>
              <a:t>bandname</a:t>
            </a:r>
            <a:r>
              <a:rPr lang="en-IE" dirty="0"/>
              <a:t> varchar</a:t>
            </a:r>
          </a:p>
          <a:p>
            <a:pPr lvl="1"/>
            <a:r>
              <a:rPr lang="en-IE" dirty="0" err="1"/>
              <a:t>ipaddress</a:t>
            </a:r>
            <a:r>
              <a:rPr lang="en-IE" dirty="0"/>
              <a:t> varchar</a:t>
            </a:r>
          </a:p>
          <a:p>
            <a:pPr lvl="1"/>
            <a:r>
              <a:rPr lang="en-IE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8484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47C8-67B4-0936-9E36-87BA49E6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983" y="2227168"/>
            <a:ext cx="3959352" cy="1609344"/>
          </a:xfrm>
        </p:spPr>
        <p:txBody>
          <a:bodyPr/>
          <a:lstStyle/>
          <a:p>
            <a:r>
              <a:rPr lang="en-IE" dirty="0"/>
              <a:t>Take a break</a:t>
            </a:r>
          </a:p>
        </p:txBody>
      </p:sp>
    </p:spTree>
    <p:extLst>
      <p:ext uri="{BB962C8B-B14F-4D97-AF65-F5344CB8AC3E}">
        <p14:creationId xmlns:p14="http://schemas.microsoft.com/office/powerpoint/2010/main" val="246362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721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Dr10.03 DAO discussion</vt:lpstr>
      <vt:lpstr>Getting you DAO up and running</vt:lpstr>
      <vt:lpstr>Voting for getlippy (15 December)</vt:lpstr>
      <vt:lpstr>Take a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 discussion</dc:title>
  <dc:creator>Andrew Beatty</dc:creator>
  <cp:lastModifiedBy>Andrew Beatty</cp:lastModifiedBy>
  <cp:revision>1</cp:revision>
  <dcterms:created xsi:type="dcterms:W3CDTF">2022-11-29T20:24:42Z</dcterms:created>
  <dcterms:modified xsi:type="dcterms:W3CDTF">2022-11-30T08:26:26Z</dcterms:modified>
</cp:coreProperties>
</file>