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9" r:id="rId3"/>
    <p:sldId id="283" r:id="rId4"/>
    <p:sldId id="258" r:id="rId5"/>
    <p:sldId id="261" r:id="rId6"/>
    <p:sldId id="264" r:id="rId7"/>
    <p:sldId id="28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55609C-99B7-4E10-9750-CF9D44912B5A}" v="1" dt="2022-11-08T15:11:14.7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9" autoAdjust="0"/>
    <p:restoredTop sz="94660"/>
  </p:normalViewPr>
  <p:slideViewPr>
    <p:cSldViewPr snapToGrid="0">
      <p:cViewPr varScale="1">
        <p:scale>
          <a:sx n="79" d="100"/>
          <a:sy n="79" d="100"/>
        </p:scale>
        <p:origin x="76" y="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Beatty" userId="ddf183e3-d1da-49e1-9619-81ceb6b4ef92" providerId="ADAL" clId="{A155609C-99B7-4E10-9750-CF9D44912B5A}"/>
    <pc:docChg chg="custSel modSld">
      <pc:chgData name="Andrew Beatty" userId="ddf183e3-d1da-49e1-9619-81ceb6b4ef92" providerId="ADAL" clId="{A155609C-99B7-4E10-9750-CF9D44912B5A}" dt="2022-11-08T15:11:19.497" v="1" actId="478"/>
      <pc:docMkLst>
        <pc:docMk/>
      </pc:docMkLst>
      <pc:sldChg chg="delSp modTransition modAnim">
        <pc:chgData name="Andrew Beatty" userId="ddf183e3-d1da-49e1-9619-81ceb6b4ef92" providerId="ADAL" clId="{A155609C-99B7-4E10-9750-CF9D44912B5A}" dt="2022-11-08T15:11:14.761" v="0"/>
        <pc:sldMkLst>
          <pc:docMk/>
          <pc:sldMk cId="715115145" sldId="256"/>
        </pc:sldMkLst>
        <pc:picChg chg="del">
          <ac:chgData name="Andrew Beatty" userId="ddf183e3-d1da-49e1-9619-81ceb6b4ef92" providerId="ADAL" clId="{A155609C-99B7-4E10-9750-CF9D44912B5A}" dt="2022-11-08T15:11:14.761" v="0"/>
          <ac:picMkLst>
            <pc:docMk/>
            <pc:sldMk cId="715115145" sldId="256"/>
            <ac:picMk id="10" creationId="{15EB7DE4-7730-C476-D611-E3F9819FDE14}"/>
          </ac:picMkLst>
        </pc:picChg>
      </pc:sldChg>
      <pc:sldChg chg="delSp modTransition modAnim">
        <pc:chgData name="Andrew Beatty" userId="ddf183e3-d1da-49e1-9619-81ceb6b4ef92" providerId="ADAL" clId="{A155609C-99B7-4E10-9750-CF9D44912B5A}" dt="2022-11-08T15:11:14.761" v="0"/>
        <pc:sldMkLst>
          <pc:docMk/>
          <pc:sldMk cId="1798838763" sldId="258"/>
        </pc:sldMkLst>
        <pc:picChg chg="del">
          <ac:chgData name="Andrew Beatty" userId="ddf183e3-d1da-49e1-9619-81ceb6b4ef92" providerId="ADAL" clId="{A155609C-99B7-4E10-9750-CF9D44912B5A}" dt="2022-11-08T15:11:14.761" v="0"/>
          <ac:picMkLst>
            <pc:docMk/>
            <pc:sldMk cId="1798838763" sldId="258"/>
            <ac:picMk id="4" creationId="{E8EAB655-733A-8A6B-14C9-97D499B6357A}"/>
          </ac:picMkLst>
        </pc:picChg>
      </pc:sldChg>
      <pc:sldChg chg="delSp modTransition modAnim">
        <pc:chgData name="Andrew Beatty" userId="ddf183e3-d1da-49e1-9619-81ceb6b4ef92" providerId="ADAL" clId="{A155609C-99B7-4E10-9750-CF9D44912B5A}" dt="2022-11-08T15:11:14.761" v="0"/>
        <pc:sldMkLst>
          <pc:docMk/>
          <pc:sldMk cId="3094609968" sldId="259"/>
        </pc:sldMkLst>
        <pc:picChg chg="del">
          <ac:chgData name="Andrew Beatty" userId="ddf183e3-d1da-49e1-9619-81ceb6b4ef92" providerId="ADAL" clId="{A155609C-99B7-4E10-9750-CF9D44912B5A}" dt="2022-11-08T15:11:14.761" v="0"/>
          <ac:picMkLst>
            <pc:docMk/>
            <pc:sldMk cId="3094609968" sldId="259"/>
            <ac:picMk id="11" creationId="{09450452-F490-2A38-1DCE-1AAE09325544}"/>
          </ac:picMkLst>
        </pc:picChg>
      </pc:sldChg>
      <pc:sldChg chg="delSp modTransition modAnim">
        <pc:chgData name="Andrew Beatty" userId="ddf183e3-d1da-49e1-9619-81ceb6b4ef92" providerId="ADAL" clId="{A155609C-99B7-4E10-9750-CF9D44912B5A}" dt="2022-11-08T15:11:14.761" v="0"/>
        <pc:sldMkLst>
          <pc:docMk/>
          <pc:sldMk cId="2875544619" sldId="261"/>
        </pc:sldMkLst>
        <pc:picChg chg="del">
          <ac:chgData name="Andrew Beatty" userId="ddf183e3-d1da-49e1-9619-81ceb6b4ef92" providerId="ADAL" clId="{A155609C-99B7-4E10-9750-CF9D44912B5A}" dt="2022-11-08T15:11:14.761" v="0"/>
          <ac:picMkLst>
            <pc:docMk/>
            <pc:sldMk cId="2875544619" sldId="261"/>
            <ac:picMk id="8" creationId="{92AFAF4E-0358-59B4-513A-D15181376AF6}"/>
          </ac:picMkLst>
        </pc:picChg>
      </pc:sldChg>
      <pc:sldChg chg="delSp mod modTransition delAnim">
        <pc:chgData name="Andrew Beatty" userId="ddf183e3-d1da-49e1-9619-81ceb6b4ef92" providerId="ADAL" clId="{A155609C-99B7-4E10-9750-CF9D44912B5A}" dt="2022-11-08T15:11:19.497" v="1" actId="478"/>
        <pc:sldMkLst>
          <pc:docMk/>
          <pc:sldMk cId="3559764501" sldId="264"/>
        </pc:sldMkLst>
        <pc:picChg chg="del">
          <ac:chgData name="Andrew Beatty" userId="ddf183e3-d1da-49e1-9619-81ceb6b4ef92" providerId="ADAL" clId="{A155609C-99B7-4E10-9750-CF9D44912B5A}" dt="2022-11-08T15:11:19.497" v="1" actId="478"/>
          <ac:picMkLst>
            <pc:docMk/>
            <pc:sldMk cId="3559764501" sldId="264"/>
            <ac:picMk id="4" creationId="{FBAD8632-B6F6-1728-D03C-39E1F10B8B09}"/>
          </ac:picMkLst>
        </pc:picChg>
      </pc:sldChg>
      <pc:sldChg chg="delSp modTransition modAnim">
        <pc:chgData name="Andrew Beatty" userId="ddf183e3-d1da-49e1-9619-81ceb6b4ef92" providerId="ADAL" clId="{A155609C-99B7-4E10-9750-CF9D44912B5A}" dt="2022-11-08T15:11:14.761" v="0"/>
        <pc:sldMkLst>
          <pc:docMk/>
          <pc:sldMk cId="3348818366" sldId="283"/>
        </pc:sldMkLst>
        <pc:picChg chg="del">
          <ac:chgData name="Andrew Beatty" userId="ddf183e3-d1da-49e1-9619-81ceb6b4ef92" providerId="ADAL" clId="{A155609C-99B7-4E10-9750-CF9D44912B5A}" dt="2022-11-08T15:11:14.761" v="0"/>
          <ac:picMkLst>
            <pc:docMk/>
            <pc:sldMk cId="3348818366" sldId="283"/>
            <ac:picMk id="6" creationId="{B28057FC-64E7-45DA-EA88-04E42AA14ED0}"/>
          </ac:picMkLst>
        </pc:picChg>
      </pc:sldChg>
      <pc:sldChg chg="delSp modTransition modAnim">
        <pc:chgData name="Andrew Beatty" userId="ddf183e3-d1da-49e1-9619-81ceb6b4ef92" providerId="ADAL" clId="{A155609C-99B7-4E10-9750-CF9D44912B5A}" dt="2022-11-08T15:11:14.761" v="0"/>
        <pc:sldMkLst>
          <pc:docMk/>
          <pc:sldMk cId="1268915657" sldId="284"/>
        </pc:sldMkLst>
        <pc:picChg chg="del">
          <ac:chgData name="Andrew Beatty" userId="ddf183e3-d1da-49e1-9619-81ceb6b4ef92" providerId="ADAL" clId="{A155609C-99B7-4E10-9750-CF9D44912B5A}" dt="2022-11-08T15:11:14.761" v="0"/>
          <ac:picMkLst>
            <pc:docMk/>
            <pc:sldMk cId="1268915657" sldId="284"/>
            <ac:picMk id="5" creationId="{E53FA2C6-0FD5-E26F-99E2-97330923ADB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11/8/2022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11/8/2022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11/8/2022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11/8/2022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11/8/2022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11/8/2022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ndrew.Beatty@atu.i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539A4-D44D-49B2-B0D1-95366E5C4E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DR8.2 Flask intro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F98235-7A08-4023-9E21-3260E66B28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Data Representation</a:t>
            </a:r>
          </a:p>
          <a:p>
            <a:r>
              <a:rPr lang="en-IE" dirty="0">
                <a:hlinkClick r:id="rId2"/>
              </a:rPr>
              <a:t>Andrew.Beatty@atu.ie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715115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B9612-1229-4BE7-B483-C644F70E0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What is an app-server? </a:t>
            </a:r>
            <a:br>
              <a:rPr lang="en-IE" dirty="0"/>
            </a:br>
            <a:r>
              <a:rPr lang="en-IE" sz="1800" dirty="0"/>
              <a:t>And what is a web-server?</a:t>
            </a:r>
            <a:endParaRPr lang="en-IE" dirty="0"/>
          </a:p>
        </p:txBody>
      </p:sp>
      <p:sp>
        <p:nvSpPr>
          <p:cNvPr id="5" name="AutoShape 4" descr="Related image">
            <a:extLst>
              <a:ext uri="{FF2B5EF4-FFF2-40B4-BE49-F238E27FC236}">
                <a16:creationId xmlns:a16="http://schemas.microsoft.com/office/drawing/2014/main" id="{E184439A-07CF-43EB-A549-2BF44B2337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72749" y="2432807"/>
            <a:ext cx="7046751" cy="4119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780427-EC92-41AF-9F75-6245FED89BBD}"/>
              </a:ext>
            </a:extLst>
          </p:cNvPr>
          <p:cNvSpPr/>
          <p:nvPr/>
        </p:nvSpPr>
        <p:spPr>
          <a:xfrm>
            <a:off x="2122704" y="2114307"/>
            <a:ext cx="5812971" cy="224475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B199D0-BCFA-45E5-84A0-22EBF4928CC1}"/>
              </a:ext>
            </a:extLst>
          </p:cNvPr>
          <p:cNvSpPr/>
          <p:nvPr/>
        </p:nvSpPr>
        <p:spPr>
          <a:xfrm>
            <a:off x="3481431" y="5512265"/>
            <a:ext cx="3506598" cy="104023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55FEF380-9499-419E-81D2-E085DC8880E9}"/>
              </a:ext>
            </a:extLst>
          </p:cNvPr>
          <p:cNvSpPr/>
          <p:nvPr/>
        </p:nvSpPr>
        <p:spPr>
          <a:xfrm>
            <a:off x="3730918" y="4659856"/>
            <a:ext cx="2885812" cy="64944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E76292-F8E1-484F-B089-7B8C58714F44}"/>
              </a:ext>
            </a:extLst>
          </p:cNvPr>
          <p:cNvSpPr txBox="1"/>
          <p:nvPr/>
        </p:nvSpPr>
        <p:spPr>
          <a:xfrm>
            <a:off x="4591587" y="5763413"/>
            <a:ext cx="244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Browser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E625008-BE71-41D2-937B-55C7E3A0A8F3}"/>
              </a:ext>
            </a:extLst>
          </p:cNvPr>
          <p:cNvCxnSpPr>
            <a:cxnSpLocks/>
          </p:cNvCxnSpPr>
          <p:nvPr/>
        </p:nvCxnSpPr>
        <p:spPr>
          <a:xfrm flipV="1">
            <a:off x="4379053" y="4198679"/>
            <a:ext cx="0" cy="1313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25D803B-913E-416F-B879-36C98D8708DA}"/>
              </a:ext>
            </a:extLst>
          </p:cNvPr>
          <p:cNvCxnSpPr/>
          <p:nvPr/>
        </p:nvCxnSpPr>
        <p:spPr>
          <a:xfrm>
            <a:off x="5738070" y="4338735"/>
            <a:ext cx="0" cy="1173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50E5F17-70A1-4476-A072-7BA25F9DEF6C}"/>
              </a:ext>
            </a:extLst>
          </p:cNvPr>
          <p:cNvSpPr txBox="1"/>
          <p:nvPr/>
        </p:nvSpPr>
        <p:spPr>
          <a:xfrm>
            <a:off x="4591587" y="4799911"/>
            <a:ext cx="1716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internet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683BCD-773D-47BF-8F1A-0CB488952B6C}"/>
              </a:ext>
            </a:extLst>
          </p:cNvPr>
          <p:cNvSpPr txBox="1"/>
          <p:nvPr/>
        </p:nvSpPr>
        <p:spPr>
          <a:xfrm>
            <a:off x="2847899" y="5172997"/>
            <a:ext cx="200093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E" dirty="0"/>
              <a:t>HTTP request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05CF54B-BC51-4A64-9F97-1F52DB1BF4D6}"/>
              </a:ext>
            </a:extLst>
          </p:cNvPr>
          <p:cNvSpPr txBox="1"/>
          <p:nvPr/>
        </p:nvSpPr>
        <p:spPr>
          <a:xfrm>
            <a:off x="5731856" y="5169243"/>
            <a:ext cx="178685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E" dirty="0"/>
              <a:t>HTTP response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005120-B823-4095-8C18-2F773702AF95}"/>
              </a:ext>
            </a:extLst>
          </p:cNvPr>
          <p:cNvSpPr txBox="1"/>
          <p:nvPr/>
        </p:nvSpPr>
        <p:spPr>
          <a:xfrm>
            <a:off x="2256941" y="2126743"/>
            <a:ext cx="939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Server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2CD016D-81A1-4048-8E85-483121458B1A}"/>
              </a:ext>
            </a:extLst>
          </p:cNvPr>
          <p:cNvSpPr/>
          <p:nvPr/>
        </p:nvSpPr>
        <p:spPr>
          <a:xfrm>
            <a:off x="3624044" y="3703320"/>
            <a:ext cx="2810292" cy="4953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1B93B88-2D44-4173-AA2D-C0EA85A1BBE8}"/>
              </a:ext>
            </a:extLst>
          </p:cNvPr>
          <p:cNvSpPr txBox="1"/>
          <p:nvPr/>
        </p:nvSpPr>
        <p:spPr>
          <a:xfrm>
            <a:off x="3825379" y="3758948"/>
            <a:ext cx="2550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App server (</a:t>
            </a:r>
            <a:r>
              <a:rPr lang="en-IE" dirty="0" err="1"/>
              <a:t>eg</a:t>
            </a:r>
            <a:r>
              <a:rPr lang="en-IE" dirty="0"/>
              <a:t> flask)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0F1F7D8-EE36-4D5F-8AB7-4DD8A7AE916E}"/>
              </a:ext>
            </a:extLst>
          </p:cNvPr>
          <p:cNvSpPr/>
          <p:nvPr/>
        </p:nvSpPr>
        <p:spPr>
          <a:xfrm>
            <a:off x="2676240" y="2632294"/>
            <a:ext cx="2172597" cy="91063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9002E84-0A9F-4BCB-9799-556DEE55A886}"/>
              </a:ext>
            </a:extLst>
          </p:cNvPr>
          <p:cNvSpPr txBox="1"/>
          <p:nvPr/>
        </p:nvSpPr>
        <p:spPr>
          <a:xfrm>
            <a:off x="2608976" y="2621649"/>
            <a:ext cx="22398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000" dirty="0"/>
              <a:t>Directory with static pages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28E792A-ED64-4C8C-B954-DF7099E462B2}"/>
              </a:ext>
            </a:extLst>
          </p:cNvPr>
          <p:cNvSpPr/>
          <p:nvPr/>
        </p:nvSpPr>
        <p:spPr>
          <a:xfrm>
            <a:off x="2801923" y="3056712"/>
            <a:ext cx="822121" cy="345818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35285F1-CBBA-4FF5-9DBC-DF8F722549DF}"/>
              </a:ext>
            </a:extLst>
          </p:cNvPr>
          <p:cNvSpPr txBox="1"/>
          <p:nvPr/>
        </p:nvSpPr>
        <p:spPr>
          <a:xfrm>
            <a:off x="2801923" y="3077477"/>
            <a:ext cx="7214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800" dirty="0">
                <a:solidFill>
                  <a:schemeClr val="bg1"/>
                </a:solidFill>
              </a:rPr>
              <a:t>Index.html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BDDD85F-5A52-4944-B001-173CB493689A}"/>
              </a:ext>
            </a:extLst>
          </p:cNvPr>
          <p:cNvSpPr/>
          <p:nvPr/>
        </p:nvSpPr>
        <p:spPr>
          <a:xfrm>
            <a:off x="3871386" y="3042169"/>
            <a:ext cx="822121" cy="345818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8DCF79F-531A-46D9-AD86-CF6C9D3AB0D3}"/>
              </a:ext>
            </a:extLst>
          </p:cNvPr>
          <p:cNvSpPr txBox="1"/>
          <p:nvPr/>
        </p:nvSpPr>
        <p:spPr>
          <a:xfrm>
            <a:off x="3947191" y="3070175"/>
            <a:ext cx="7214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800" dirty="0">
                <a:solidFill>
                  <a:schemeClr val="bg1"/>
                </a:solidFill>
              </a:rPr>
              <a:t>File.jpg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E0FBA50-12F7-4312-AF7E-EBD967954404}"/>
              </a:ext>
            </a:extLst>
          </p:cNvPr>
          <p:cNvSpPr/>
          <p:nvPr/>
        </p:nvSpPr>
        <p:spPr>
          <a:xfrm>
            <a:off x="5721291" y="2611698"/>
            <a:ext cx="1757322" cy="1144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6BC06B1-AB2B-4EBF-BCE0-FB99DF6B2707}"/>
              </a:ext>
            </a:extLst>
          </p:cNvPr>
          <p:cNvSpPr txBox="1"/>
          <p:nvPr/>
        </p:nvSpPr>
        <p:spPr>
          <a:xfrm>
            <a:off x="5897461" y="2740462"/>
            <a:ext cx="1275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000" dirty="0"/>
              <a:t>Functions in the app server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A24C591-8539-439A-8C5B-3295C50FC289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3212984" y="3402530"/>
            <a:ext cx="2508307" cy="936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F2EC0E7-18A1-4B7C-AA71-938B36DD1489}"/>
              </a:ext>
            </a:extLst>
          </p:cNvPr>
          <p:cNvCxnSpPr/>
          <p:nvPr/>
        </p:nvCxnSpPr>
        <p:spPr>
          <a:xfrm flipH="1">
            <a:off x="5738070" y="3766924"/>
            <a:ext cx="1249959" cy="592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ylinder 28">
            <a:extLst>
              <a:ext uri="{FF2B5EF4-FFF2-40B4-BE49-F238E27FC236}">
                <a16:creationId xmlns:a16="http://schemas.microsoft.com/office/drawing/2014/main" id="{0D761CF5-EAEB-426F-A653-A905698E4266}"/>
              </a:ext>
            </a:extLst>
          </p:cNvPr>
          <p:cNvSpPr/>
          <p:nvPr/>
        </p:nvSpPr>
        <p:spPr>
          <a:xfrm>
            <a:off x="9219500" y="2374084"/>
            <a:ext cx="1895912" cy="189591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52A3CEA-B16B-4937-8ED0-1403C961BFC6}"/>
              </a:ext>
            </a:extLst>
          </p:cNvPr>
          <p:cNvSpPr txBox="1"/>
          <p:nvPr/>
        </p:nvSpPr>
        <p:spPr>
          <a:xfrm>
            <a:off x="9575860" y="3285619"/>
            <a:ext cx="1451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Database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C6A5D93-54B9-4E7D-8C4B-461E9FA3BE9D}"/>
              </a:ext>
            </a:extLst>
          </p:cNvPr>
          <p:cNvCxnSpPr/>
          <p:nvPr/>
        </p:nvCxnSpPr>
        <p:spPr>
          <a:xfrm>
            <a:off x="7478613" y="2888635"/>
            <a:ext cx="1740887" cy="7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2A13474-118A-4155-8463-77B5F36D41FC}"/>
              </a:ext>
            </a:extLst>
          </p:cNvPr>
          <p:cNvCxnSpPr>
            <a:endCxn id="27" idx="3"/>
          </p:cNvCxnSpPr>
          <p:nvPr/>
        </p:nvCxnSpPr>
        <p:spPr>
          <a:xfrm flipH="1" flipV="1">
            <a:off x="7478613" y="3183989"/>
            <a:ext cx="1740887" cy="12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4BDC5FB-765C-4EC4-AB21-00FB5A375B30}"/>
              </a:ext>
            </a:extLst>
          </p:cNvPr>
          <p:cNvSpPr txBox="1"/>
          <p:nvPr/>
        </p:nvSpPr>
        <p:spPr>
          <a:xfrm>
            <a:off x="8658980" y="462417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Flask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A3AA15F-222D-4E3B-8D27-7595487509C9}"/>
              </a:ext>
            </a:extLst>
          </p:cNvPr>
          <p:cNvSpPr txBox="1"/>
          <p:nvPr/>
        </p:nvSpPr>
        <p:spPr>
          <a:xfrm>
            <a:off x="8762300" y="1085741"/>
            <a:ext cx="1387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Our code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B4E0476-0715-4487-8860-1058F515E6C5}"/>
              </a:ext>
            </a:extLst>
          </p:cNvPr>
          <p:cNvCxnSpPr>
            <a:cxnSpLocks/>
            <a:stCxn id="3" idx="1"/>
          </p:cNvCxnSpPr>
          <p:nvPr/>
        </p:nvCxnSpPr>
        <p:spPr>
          <a:xfrm flipH="1" flipV="1">
            <a:off x="6521054" y="4198681"/>
            <a:ext cx="2137926" cy="61016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4BBECE9-3136-4353-B319-CFEDD48BE0D1}"/>
              </a:ext>
            </a:extLst>
          </p:cNvPr>
          <p:cNvCxnSpPr>
            <a:cxnSpLocks/>
          </p:cNvCxnSpPr>
          <p:nvPr/>
        </p:nvCxnSpPr>
        <p:spPr>
          <a:xfrm flipH="1">
            <a:off x="7420396" y="1455073"/>
            <a:ext cx="1575399" cy="117722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4609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CD42B-3D36-CE35-E29D-994F4298F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Python Frameworks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C503A95-D85F-517E-5399-185F3A1A51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9708990"/>
              </p:ext>
            </p:extLst>
          </p:nvPr>
        </p:nvGraphicFramePr>
        <p:xfrm>
          <a:off x="1069975" y="2120900"/>
          <a:ext cx="10058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1694027261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5038645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Framework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738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Django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One of the oldest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2190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Flask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The one I will show you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101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Hug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Recent framework and Simple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723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Bottle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Haven’t used 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7757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err="1"/>
                        <a:t>CherryPy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2002 and I have never used 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0078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Dash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And there are lots more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15058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8400F5E-34F6-ED2A-66E6-86D9F51CDA3B}"/>
              </a:ext>
            </a:extLst>
          </p:cNvPr>
          <p:cNvSpPr txBox="1"/>
          <p:nvPr/>
        </p:nvSpPr>
        <p:spPr>
          <a:xfrm>
            <a:off x="4224042" y="5810081"/>
            <a:ext cx="7744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Ref: https://www.monocubed.com/blog/top-python-frameworks/</a:t>
            </a:r>
          </a:p>
        </p:txBody>
      </p:sp>
    </p:spTree>
    <p:extLst>
      <p:ext uri="{BB962C8B-B14F-4D97-AF65-F5344CB8AC3E}">
        <p14:creationId xmlns:p14="http://schemas.microsoft.com/office/powerpoint/2010/main" val="3348818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2E9C4-99AA-492D-86AA-232847942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Simple FLASK</a:t>
            </a: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D727B122-4DD3-431B-8711-21213BF5B7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7031" y="2332862"/>
            <a:ext cx="3983809" cy="3411722"/>
          </a:xfrm>
          <a:prstGeom prst="rect">
            <a:avLst/>
          </a:prstGeom>
          <a:solidFill>
            <a:schemeClr val="tx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E" sz="1200" dirty="0">
                <a:solidFill>
                  <a:srgbClr val="6A995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#!flask/bin/python</a:t>
            </a:r>
            <a:endParaRPr lang="en-IE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E" sz="1200" dirty="0">
                <a:solidFill>
                  <a:srgbClr val="C586C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IE" sz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flask </a:t>
            </a:r>
            <a:r>
              <a:rPr lang="en-IE" sz="1200" dirty="0">
                <a:solidFill>
                  <a:srgbClr val="C586C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IE" sz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Flask</a:t>
            </a:r>
            <a:endParaRPr lang="en-IE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en-IE" sz="1200" dirty="0">
              <a:solidFill>
                <a:schemeClr val="bg1"/>
              </a:solidFill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E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 = Flask(__name__)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en-IE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E" sz="1200" dirty="0">
                <a:solidFill>
                  <a:srgbClr val="DCDCA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IE" sz="1200" dirty="0" err="1">
                <a:solidFill>
                  <a:srgbClr val="DCDCA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app.route</a:t>
            </a:r>
            <a:r>
              <a:rPr lang="en-IE" sz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E" sz="12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'/'</a:t>
            </a:r>
            <a:r>
              <a:rPr lang="en-IE" sz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E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E" sz="1200" dirty="0">
                <a:solidFill>
                  <a:srgbClr val="569CD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IE" sz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E" sz="1200" dirty="0">
                <a:solidFill>
                  <a:srgbClr val="DCDCA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r>
              <a:rPr lang="en-IE" sz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  <a:endParaRPr lang="en-IE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E" sz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IE" sz="1200" dirty="0">
                <a:solidFill>
                  <a:srgbClr val="C586C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IE" sz="12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"Hello, World!"</a:t>
            </a:r>
            <a:endParaRPr lang="en-IE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E" sz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E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E" sz="1200" dirty="0">
                <a:solidFill>
                  <a:srgbClr val="C586C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IE" sz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E" sz="1200" dirty="0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__name__</a:t>
            </a:r>
            <a:r>
              <a:rPr lang="en-IE" sz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== </a:t>
            </a:r>
            <a:r>
              <a:rPr lang="en-IE" sz="12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'__main__'</a:t>
            </a:r>
            <a:r>
              <a:rPr lang="en-IE" sz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:</a:t>
            </a:r>
            <a:endParaRPr lang="en-IE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E" sz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IE" sz="120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app.run</a:t>
            </a:r>
            <a:r>
              <a:rPr lang="en-IE" sz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E" sz="1200" dirty="0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debug</a:t>
            </a:r>
            <a:r>
              <a:rPr lang="en-IE" sz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 </a:t>
            </a:r>
            <a:r>
              <a:rPr lang="en-IE" sz="1200" dirty="0">
                <a:solidFill>
                  <a:srgbClr val="569CD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IE" sz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E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E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A083C8-D5A5-4E0C-BA99-9CE7F42357DD}"/>
              </a:ext>
            </a:extLst>
          </p:cNvPr>
          <p:cNvSpPr txBox="1"/>
          <p:nvPr/>
        </p:nvSpPr>
        <p:spPr>
          <a:xfrm>
            <a:off x="6233020" y="1921079"/>
            <a:ext cx="3640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Import flask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F2FE50-1704-41D4-8760-D935CABEB26A}"/>
              </a:ext>
            </a:extLst>
          </p:cNvPr>
          <p:cNvSpPr txBox="1"/>
          <p:nvPr/>
        </p:nvSpPr>
        <p:spPr>
          <a:xfrm>
            <a:off x="6096000" y="3353691"/>
            <a:ext cx="3582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Map </a:t>
            </a:r>
            <a:r>
              <a:rPr lang="en-IE" dirty="0" err="1"/>
              <a:t>url</a:t>
            </a:r>
            <a:r>
              <a:rPr lang="en-IE" dirty="0"/>
              <a:t> to this function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23D2F8-99F6-47BC-8489-3E380727ECEC}"/>
              </a:ext>
            </a:extLst>
          </p:cNvPr>
          <p:cNvSpPr txBox="1"/>
          <p:nvPr/>
        </p:nvSpPr>
        <p:spPr>
          <a:xfrm>
            <a:off x="6096000" y="3763747"/>
            <a:ext cx="4798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The function outputs “hello world” as a HTTP response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D69726-DD9C-4321-AFE8-921AD640E29C}"/>
              </a:ext>
            </a:extLst>
          </p:cNvPr>
          <p:cNvSpPr txBox="1"/>
          <p:nvPr/>
        </p:nvSpPr>
        <p:spPr>
          <a:xfrm>
            <a:off x="6470012" y="4953353"/>
            <a:ext cx="1142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Run flask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B92B26F-C635-4FC6-BECF-01EC73BA768B}"/>
              </a:ext>
            </a:extLst>
          </p:cNvPr>
          <p:cNvCxnSpPr>
            <a:cxnSpLocks/>
          </p:cNvCxnSpPr>
          <p:nvPr/>
        </p:nvCxnSpPr>
        <p:spPr>
          <a:xfrm flipH="1">
            <a:off x="3227294" y="2911083"/>
            <a:ext cx="2868706" cy="153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A77D9B3-EF9A-4840-B6C7-BFC9DF628D23}"/>
              </a:ext>
            </a:extLst>
          </p:cNvPr>
          <p:cNvCxnSpPr>
            <a:stCxn id="7" idx="1"/>
          </p:cNvCxnSpPr>
          <p:nvPr/>
        </p:nvCxnSpPr>
        <p:spPr>
          <a:xfrm flipH="1" flipV="1">
            <a:off x="2717800" y="3467100"/>
            <a:ext cx="3378200" cy="71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D2756BD-4E5E-411A-9133-045BF7C16EBE}"/>
              </a:ext>
            </a:extLst>
          </p:cNvPr>
          <p:cNvCxnSpPr>
            <a:stCxn id="8" idx="1"/>
          </p:cNvCxnSpPr>
          <p:nvPr/>
        </p:nvCxnSpPr>
        <p:spPr>
          <a:xfrm flipH="1" flipV="1">
            <a:off x="3797300" y="3848100"/>
            <a:ext cx="2298700" cy="238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BFBB307-A197-4340-9F2A-2A9916766625}"/>
              </a:ext>
            </a:extLst>
          </p:cNvPr>
          <p:cNvCxnSpPr>
            <a:stCxn id="9" idx="1"/>
          </p:cNvCxnSpPr>
          <p:nvPr/>
        </p:nvCxnSpPr>
        <p:spPr>
          <a:xfrm flipH="1" flipV="1">
            <a:off x="3842860" y="4446287"/>
            <a:ext cx="2627152" cy="691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6F95FFB-0FDF-471E-B446-6A0F9987A515}"/>
              </a:ext>
            </a:extLst>
          </p:cNvPr>
          <p:cNvSpPr txBox="1"/>
          <p:nvPr/>
        </p:nvSpPr>
        <p:spPr>
          <a:xfrm>
            <a:off x="6185887" y="2695506"/>
            <a:ext cx="3640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Create the flask app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C6B76C3-0E48-49B7-B8D9-1F8B28AD6F5F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3783436" y="2105745"/>
            <a:ext cx="2449584" cy="472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8838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485" y="1737221"/>
            <a:ext cx="10058400" cy="4761937"/>
          </a:xfrm>
        </p:spPr>
        <p:txBody>
          <a:bodyPr>
            <a:normAutofit/>
          </a:bodyPr>
          <a:lstStyle/>
          <a:p>
            <a:r>
              <a:rPr lang="en-US" dirty="0"/>
              <a:t>Two ways, what we know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And using Flask command</a:t>
            </a:r>
          </a:p>
          <a:p>
            <a:pPr lvl="1"/>
            <a:r>
              <a:rPr lang="en-US" dirty="0"/>
              <a:t>This has the advantage or being able to set environmental variables, so your server can run differently depending on whether is is in the cloud or on your own machine.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 debug mode: export FLASK_DEBUG=1</a:t>
            </a:r>
          </a:p>
          <a:p>
            <a:pPr lvl="1"/>
            <a:r>
              <a:rPr lang="en-US" dirty="0"/>
              <a:t>Linux mac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Windows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We will see more on this when uploading to python anywhere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80700" y="2145043"/>
            <a:ext cx="5891222" cy="3385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python </a:t>
            </a:r>
            <a:r>
              <a:rPr lang="en-US" sz="1600" dirty="0" err="1">
                <a:latin typeface="Courier New"/>
                <a:cs typeface="Courier New"/>
              </a:rPr>
              <a:t>b_restserver.py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80700" y="4140679"/>
            <a:ext cx="6382157" cy="58477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export FLASK_APP=</a:t>
            </a:r>
            <a:r>
              <a:rPr lang="en-US" sz="1600" dirty="0" err="1">
                <a:latin typeface="Courier New"/>
                <a:cs typeface="Courier New"/>
              </a:rPr>
              <a:t>b_restserver</a:t>
            </a:r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>
                <a:latin typeface="Courier New"/>
                <a:cs typeface="Courier New"/>
              </a:rPr>
              <a:t>flask run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70027" y="5175850"/>
            <a:ext cx="6414174" cy="58477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set FLASK_APP=</a:t>
            </a:r>
            <a:r>
              <a:rPr lang="en-US" sz="1600" dirty="0" err="1">
                <a:latin typeface="Courier New"/>
                <a:cs typeface="Courier New"/>
              </a:rPr>
              <a:t>b_restserver</a:t>
            </a:r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>
                <a:latin typeface="Courier New"/>
                <a:cs typeface="Courier New"/>
              </a:rPr>
              <a:t>flask run</a:t>
            </a:r>
          </a:p>
        </p:txBody>
      </p:sp>
    </p:spTree>
    <p:extLst>
      <p:ext uri="{BB962C8B-B14F-4D97-AF65-F5344CB8AC3E}">
        <p14:creationId xmlns:p14="http://schemas.microsoft.com/office/powerpoint/2010/main" val="2875544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3559764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4AFF5-BF75-7BE2-4299-81DC3E486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80DBC-EB15-A3DA-4523-E1EA9A0A3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Flask is an app server</a:t>
            </a:r>
          </a:p>
          <a:p>
            <a:r>
              <a:rPr lang="en-IE" dirty="0"/>
              <a:t>There are two ways of running it</a:t>
            </a:r>
          </a:p>
        </p:txBody>
      </p:sp>
    </p:spTree>
    <p:extLst>
      <p:ext uri="{BB962C8B-B14F-4D97-AF65-F5344CB8AC3E}">
        <p14:creationId xmlns:p14="http://schemas.microsoft.com/office/powerpoint/2010/main" val="12689156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6810</TotalTime>
  <Words>294</Words>
  <Application>Microsoft Office PowerPoint</Application>
  <PresentationFormat>Widescreen</PresentationFormat>
  <Paragraphs>73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Courier New</vt:lpstr>
      <vt:lpstr>Rockwell</vt:lpstr>
      <vt:lpstr>Rockwell Condensed</vt:lpstr>
      <vt:lpstr>Wingdings</vt:lpstr>
      <vt:lpstr>Wood Type</vt:lpstr>
      <vt:lpstr>DR8.2 Flask intro</vt:lpstr>
      <vt:lpstr>What is an app-server?  And what is a web-server?</vt:lpstr>
      <vt:lpstr>Python Frameworks</vt:lpstr>
      <vt:lpstr>Simple FLASK</vt:lpstr>
      <vt:lpstr>Starting Application</vt:lpstr>
      <vt:lpstr>Demonstration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Beatty</dc:creator>
  <cp:lastModifiedBy>Andrew Beatty</cp:lastModifiedBy>
  <cp:revision>17</cp:revision>
  <dcterms:created xsi:type="dcterms:W3CDTF">2019-11-13T10:44:00Z</dcterms:created>
  <dcterms:modified xsi:type="dcterms:W3CDTF">2022-11-08T15:11:23Z</dcterms:modified>
</cp:coreProperties>
</file>