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83" r:id="rId3"/>
    <p:sldId id="267" r:id="rId4"/>
    <p:sldId id="266" r:id="rId5"/>
    <p:sldId id="268" r:id="rId6"/>
    <p:sldId id="269" r:id="rId7"/>
    <p:sldId id="28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ADD165-2EF0-4E8C-8ADB-2BC952F791D5}" v="1" dt="2022-11-08T15:19:13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46ADD165-2EF0-4E8C-8ADB-2BC952F791D5}"/>
    <pc:docChg chg="custSel delSld modSld">
      <pc:chgData name="Andrew Beatty" userId="ddf183e3-d1da-49e1-9619-81ceb6b4ef92" providerId="ADAL" clId="{46ADD165-2EF0-4E8C-8ADB-2BC952F791D5}" dt="2022-11-08T15:19:26.291" v="4" actId="47"/>
      <pc:docMkLst>
        <pc:docMk/>
      </pc:docMkLst>
      <pc:sldChg chg="delSp modTransition modAnim">
        <pc:chgData name="Andrew Beatty" userId="ddf183e3-d1da-49e1-9619-81ceb6b4ef92" providerId="ADAL" clId="{46ADD165-2EF0-4E8C-8ADB-2BC952F791D5}" dt="2022-11-08T15:19:13.664" v="0"/>
        <pc:sldMkLst>
          <pc:docMk/>
          <pc:sldMk cId="715115145" sldId="256"/>
        </pc:sldMkLst>
        <pc:picChg chg="del">
          <ac:chgData name="Andrew Beatty" userId="ddf183e3-d1da-49e1-9619-81ceb6b4ef92" providerId="ADAL" clId="{46ADD165-2EF0-4E8C-8ADB-2BC952F791D5}" dt="2022-11-08T15:19:13.664" v="0"/>
          <ac:picMkLst>
            <pc:docMk/>
            <pc:sldMk cId="715115145" sldId="256"/>
            <ac:picMk id="5" creationId="{3FD15783-E9CC-ADE3-7BE6-703912AD8B93}"/>
          </ac:picMkLst>
        </pc:picChg>
      </pc:sldChg>
      <pc:sldChg chg="delSp modTransition modAnim">
        <pc:chgData name="Andrew Beatty" userId="ddf183e3-d1da-49e1-9619-81ceb6b4ef92" providerId="ADAL" clId="{46ADD165-2EF0-4E8C-8ADB-2BC952F791D5}" dt="2022-11-08T15:19:13.664" v="0"/>
        <pc:sldMkLst>
          <pc:docMk/>
          <pc:sldMk cId="1660759966" sldId="266"/>
        </pc:sldMkLst>
        <pc:picChg chg="del">
          <ac:chgData name="Andrew Beatty" userId="ddf183e3-d1da-49e1-9619-81ceb6b4ef92" providerId="ADAL" clId="{46ADD165-2EF0-4E8C-8ADB-2BC952F791D5}" dt="2022-11-08T15:19:13.664" v="0"/>
          <ac:picMkLst>
            <pc:docMk/>
            <pc:sldMk cId="1660759966" sldId="266"/>
            <ac:picMk id="5" creationId="{8B2EBE4B-F249-6DDD-5EE9-E1D0D0048EE4}"/>
          </ac:picMkLst>
        </pc:picChg>
      </pc:sldChg>
      <pc:sldChg chg="delSp modTransition modAnim">
        <pc:chgData name="Andrew Beatty" userId="ddf183e3-d1da-49e1-9619-81ceb6b4ef92" providerId="ADAL" clId="{46ADD165-2EF0-4E8C-8ADB-2BC952F791D5}" dt="2022-11-08T15:19:13.664" v="0"/>
        <pc:sldMkLst>
          <pc:docMk/>
          <pc:sldMk cId="450295305" sldId="267"/>
        </pc:sldMkLst>
        <pc:picChg chg="del">
          <ac:chgData name="Andrew Beatty" userId="ddf183e3-d1da-49e1-9619-81ceb6b4ef92" providerId="ADAL" clId="{46ADD165-2EF0-4E8C-8ADB-2BC952F791D5}" dt="2022-11-08T15:19:13.664" v="0"/>
          <ac:picMkLst>
            <pc:docMk/>
            <pc:sldMk cId="450295305" sldId="267"/>
            <ac:picMk id="7" creationId="{300F2376-1E0B-5306-96C4-FA47C038228C}"/>
          </ac:picMkLst>
        </pc:picChg>
      </pc:sldChg>
      <pc:sldChg chg="delSp modTransition modAnim">
        <pc:chgData name="Andrew Beatty" userId="ddf183e3-d1da-49e1-9619-81ceb6b4ef92" providerId="ADAL" clId="{46ADD165-2EF0-4E8C-8ADB-2BC952F791D5}" dt="2022-11-08T15:19:13.664" v="0"/>
        <pc:sldMkLst>
          <pc:docMk/>
          <pc:sldMk cId="1214736292" sldId="268"/>
        </pc:sldMkLst>
        <pc:picChg chg="del">
          <ac:chgData name="Andrew Beatty" userId="ddf183e3-d1da-49e1-9619-81ceb6b4ef92" providerId="ADAL" clId="{46ADD165-2EF0-4E8C-8ADB-2BC952F791D5}" dt="2022-11-08T15:19:13.664" v="0"/>
          <ac:picMkLst>
            <pc:docMk/>
            <pc:sldMk cId="1214736292" sldId="268"/>
            <ac:picMk id="5" creationId="{40F5F0B6-39F4-4681-1960-9C4FFB780F15}"/>
          </ac:picMkLst>
        </pc:picChg>
      </pc:sldChg>
      <pc:sldChg chg="delSp modTransition modAnim">
        <pc:chgData name="Andrew Beatty" userId="ddf183e3-d1da-49e1-9619-81ceb6b4ef92" providerId="ADAL" clId="{46ADD165-2EF0-4E8C-8ADB-2BC952F791D5}" dt="2022-11-08T15:19:13.664" v="0"/>
        <pc:sldMkLst>
          <pc:docMk/>
          <pc:sldMk cId="1614615274" sldId="269"/>
        </pc:sldMkLst>
        <pc:picChg chg="del">
          <ac:chgData name="Andrew Beatty" userId="ddf183e3-d1da-49e1-9619-81ceb6b4ef92" providerId="ADAL" clId="{46ADD165-2EF0-4E8C-8ADB-2BC952F791D5}" dt="2022-11-08T15:19:13.664" v="0"/>
          <ac:picMkLst>
            <pc:docMk/>
            <pc:sldMk cId="1614615274" sldId="269"/>
            <ac:picMk id="5" creationId="{C5C0C5FD-6816-6D96-13CA-E91C94415A55}"/>
          </ac:picMkLst>
        </pc:picChg>
      </pc:sldChg>
      <pc:sldChg chg="delSp del mod modTransition delAnim">
        <pc:chgData name="Andrew Beatty" userId="ddf183e3-d1da-49e1-9619-81ceb6b4ef92" providerId="ADAL" clId="{46ADD165-2EF0-4E8C-8ADB-2BC952F791D5}" dt="2022-11-08T15:19:19.393" v="2" actId="47"/>
        <pc:sldMkLst>
          <pc:docMk/>
          <pc:sldMk cId="1101161472" sldId="280"/>
        </pc:sldMkLst>
        <pc:picChg chg="del">
          <ac:chgData name="Andrew Beatty" userId="ddf183e3-d1da-49e1-9619-81ceb6b4ef92" providerId="ADAL" clId="{46ADD165-2EF0-4E8C-8ADB-2BC952F791D5}" dt="2022-11-08T15:19:17.235" v="1" actId="478"/>
          <ac:picMkLst>
            <pc:docMk/>
            <pc:sldMk cId="1101161472" sldId="280"/>
            <ac:picMk id="2" creationId="{C563A456-8D03-8438-1B86-FD4F2AF0FA57}"/>
          </ac:picMkLst>
        </pc:picChg>
      </pc:sldChg>
      <pc:sldChg chg="delSp modTransition modAnim">
        <pc:chgData name="Andrew Beatty" userId="ddf183e3-d1da-49e1-9619-81ceb6b4ef92" providerId="ADAL" clId="{46ADD165-2EF0-4E8C-8ADB-2BC952F791D5}" dt="2022-11-08T15:19:13.664" v="0"/>
        <pc:sldMkLst>
          <pc:docMk/>
          <pc:sldMk cId="3320891982" sldId="282"/>
        </pc:sldMkLst>
        <pc:picChg chg="del">
          <ac:chgData name="Andrew Beatty" userId="ddf183e3-d1da-49e1-9619-81ceb6b4ef92" providerId="ADAL" clId="{46ADD165-2EF0-4E8C-8ADB-2BC952F791D5}" dt="2022-11-08T15:19:13.664" v="0"/>
          <ac:picMkLst>
            <pc:docMk/>
            <pc:sldMk cId="3320891982" sldId="282"/>
            <ac:picMk id="5" creationId="{141F6824-F0D2-5764-B95C-E90ABF757E23}"/>
          </ac:picMkLst>
        </pc:picChg>
      </pc:sldChg>
      <pc:sldChg chg="delSp modTransition modAnim">
        <pc:chgData name="Andrew Beatty" userId="ddf183e3-d1da-49e1-9619-81ceb6b4ef92" providerId="ADAL" clId="{46ADD165-2EF0-4E8C-8ADB-2BC952F791D5}" dt="2022-11-08T15:19:13.664" v="0"/>
        <pc:sldMkLst>
          <pc:docMk/>
          <pc:sldMk cId="68542398" sldId="283"/>
        </pc:sldMkLst>
        <pc:picChg chg="del">
          <ac:chgData name="Andrew Beatty" userId="ddf183e3-d1da-49e1-9619-81ceb6b4ef92" providerId="ADAL" clId="{46ADD165-2EF0-4E8C-8ADB-2BC952F791D5}" dt="2022-11-08T15:19:13.664" v="0"/>
          <ac:picMkLst>
            <pc:docMk/>
            <pc:sldMk cId="68542398" sldId="283"/>
            <ac:picMk id="5" creationId="{B3295526-A936-B933-6989-DD6DB2EC85DB}"/>
          </ac:picMkLst>
        </pc:picChg>
      </pc:sldChg>
      <pc:sldChg chg="del modTransition">
        <pc:chgData name="Andrew Beatty" userId="ddf183e3-d1da-49e1-9619-81ceb6b4ef92" providerId="ADAL" clId="{46ADD165-2EF0-4E8C-8ADB-2BC952F791D5}" dt="2022-11-08T15:19:26.291" v="4" actId="47"/>
        <pc:sldMkLst>
          <pc:docMk/>
          <pc:sldMk cId="3915836961" sldId="284"/>
        </pc:sldMkLst>
      </pc:sldChg>
      <pc:sldChg chg="del modTransition">
        <pc:chgData name="Andrew Beatty" userId="ddf183e3-d1da-49e1-9619-81ceb6b4ef92" providerId="ADAL" clId="{46ADD165-2EF0-4E8C-8ADB-2BC952F791D5}" dt="2022-11-08T15:19:22.565" v="3" actId="47"/>
        <pc:sldMkLst>
          <pc:docMk/>
          <pc:sldMk cId="3547023043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11/8/2022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39A4-D44D-49B2-B0D1-95366E5C4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DR8.4 Flask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98235-7A08-4023-9E21-3260E66B2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Representation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1511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2FFD-6E0D-4C7D-2811-9600ABCC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14" y="155710"/>
            <a:ext cx="10058400" cy="1609344"/>
          </a:xfrm>
        </p:spPr>
        <p:txBody>
          <a:bodyPr/>
          <a:lstStyle/>
          <a:p>
            <a:r>
              <a:rPr lang="en-IE" dirty="0"/>
              <a:t>Data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7F47D-B24B-4452-4D23-7DE7B47D6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99" y="1475408"/>
            <a:ext cx="10058400" cy="2855194"/>
          </a:xfrm>
        </p:spPr>
        <p:txBody>
          <a:bodyPr/>
          <a:lstStyle/>
          <a:p>
            <a:r>
              <a:rPr lang="en-IE" dirty="0"/>
              <a:t>Three ways data can be uploaded</a:t>
            </a:r>
          </a:p>
          <a:p>
            <a:pPr lvl="1"/>
            <a:r>
              <a:rPr lang="en-IE" dirty="0"/>
              <a:t>In the endpoint </a:t>
            </a:r>
          </a:p>
          <a:p>
            <a:pPr marL="274320" lvl="1" indent="0">
              <a:buNone/>
            </a:pPr>
            <a:r>
              <a:rPr lang="en-IE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http://127.0.0.1:5000/user/andrew</a:t>
            </a:r>
          </a:p>
          <a:p>
            <a:pPr lvl="1"/>
            <a:endParaRPr lang="en-IE" sz="1000" dirty="0">
              <a:solidFill>
                <a:schemeClr val="bg1"/>
              </a:solidFill>
            </a:endParaRPr>
          </a:p>
          <a:p>
            <a:pPr lvl="1"/>
            <a:r>
              <a:rPr lang="en-IE" dirty="0"/>
              <a:t>As a query parameter</a:t>
            </a:r>
          </a:p>
          <a:p>
            <a:pPr marL="274320" lvl="1" indent="0">
              <a:buNone/>
            </a:pPr>
            <a:r>
              <a:rPr lang="en-IE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http://127.0.0.1:5000/user/?name=andrew&amp;sex=male</a:t>
            </a:r>
          </a:p>
          <a:p>
            <a:pPr marL="274320" lvl="1" indent="0">
              <a:buNone/>
            </a:pPr>
            <a:endParaRPr lang="en-IE" sz="1000" dirty="0"/>
          </a:p>
          <a:p>
            <a:pPr lvl="1"/>
            <a:r>
              <a:rPr lang="en-IE" dirty="0"/>
              <a:t>In the http request body as form, json, raw, multipart (file)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1C0D3-175E-BD29-6720-1F26BE492A6D}"/>
              </a:ext>
            </a:extLst>
          </p:cNvPr>
          <p:cNvSpPr txBox="1"/>
          <p:nvPr/>
        </p:nvSpPr>
        <p:spPr>
          <a:xfrm>
            <a:off x="1157161" y="3900361"/>
            <a:ext cx="8755582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b="0" i="0" dirty="0">
                <a:solidFill>
                  <a:srgbClr val="A626A4"/>
                </a:solidFill>
                <a:effectLst/>
                <a:latin typeface="SFMono-Regular"/>
              </a:rPr>
              <a:t>POST</a:t>
            </a:r>
            <a:r>
              <a:rPr lang="en-IE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IE" b="0" i="0" dirty="0">
                <a:solidFill>
                  <a:srgbClr val="50A14F"/>
                </a:solidFill>
                <a:effectLst/>
                <a:latin typeface="SFMono-Regular"/>
              </a:rPr>
              <a:t>/echo/post/json</a:t>
            </a:r>
            <a:r>
              <a:rPr lang="en-IE" b="0" i="0" dirty="0">
                <a:solidFill>
                  <a:srgbClr val="383A42"/>
                </a:solidFill>
                <a:effectLst/>
                <a:latin typeface="SFMono-Regular"/>
              </a:rPr>
              <a:t> HTTP/1.1 </a:t>
            </a:r>
          </a:p>
          <a:p>
            <a:r>
              <a:rPr lang="en-IE" b="0" i="0" dirty="0">
                <a:solidFill>
                  <a:srgbClr val="50A14F"/>
                </a:solidFill>
                <a:effectLst/>
                <a:latin typeface="SFMono-Regular"/>
              </a:rPr>
              <a:t>Authorization</a:t>
            </a:r>
            <a:r>
              <a:rPr lang="en-IE" b="0" i="0" dirty="0">
                <a:solidFill>
                  <a:srgbClr val="383A42"/>
                </a:solidFill>
                <a:effectLst/>
                <a:latin typeface="SFMono-Regular"/>
              </a:rPr>
              <a:t>: Bearer mt0dgHmLJMVQhvjpNXDyA83vA_Pxh33Y </a:t>
            </a:r>
          </a:p>
          <a:p>
            <a:r>
              <a:rPr lang="en-IE" b="0" i="0" dirty="0">
                <a:solidFill>
                  <a:srgbClr val="50A14F"/>
                </a:solidFill>
                <a:effectLst/>
                <a:latin typeface="SFMono-Regular"/>
              </a:rPr>
              <a:t>Accept</a:t>
            </a:r>
            <a:r>
              <a:rPr lang="en-IE" b="0" i="0" dirty="0">
                <a:solidFill>
                  <a:srgbClr val="383A42"/>
                </a:solidFill>
                <a:effectLst/>
                <a:latin typeface="SFMono-Regular"/>
              </a:rPr>
              <a:t>: application/json </a:t>
            </a:r>
          </a:p>
          <a:p>
            <a:r>
              <a:rPr lang="en-IE" b="0" i="0" dirty="0">
                <a:solidFill>
                  <a:srgbClr val="50A14F"/>
                </a:solidFill>
                <a:effectLst/>
                <a:latin typeface="SFMono-Regular"/>
              </a:rPr>
              <a:t>Content-Type</a:t>
            </a:r>
            <a:r>
              <a:rPr lang="en-IE" b="0" i="0" dirty="0">
                <a:solidFill>
                  <a:srgbClr val="383A42"/>
                </a:solidFill>
                <a:effectLst/>
                <a:latin typeface="SFMono-Regular"/>
              </a:rPr>
              <a:t>: application/json </a:t>
            </a:r>
          </a:p>
          <a:p>
            <a:r>
              <a:rPr lang="en-IE" b="0" i="0" dirty="0">
                <a:solidFill>
                  <a:srgbClr val="50A14F"/>
                </a:solidFill>
                <a:effectLst/>
                <a:latin typeface="SFMono-Regular"/>
              </a:rPr>
              <a:t>Content-Length</a:t>
            </a:r>
            <a:r>
              <a:rPr lang="en-IE" b="0" i="0" dirty="0">
                <a:solidFill>
                  <a:srgbClr val="383A42"/>
                </a:solidFill>
                <a:effectLst/>
                <a:latin typeface="SFMono-Regular"/>
              </a:rPr>
              <a:t>: 85 </a:t>
            </a:r>
          </a:p>
          <a:p>
            <a:r>
              <a:rPr lang="en-IE" b="0" i="0" dirty="0">
                <a:solidFill>
                  <a:srgbClr val="50A14F"/>
                </a:solidFill>
                <a:effectLst/>
                <a:latin typeface="SFMono-Regular"/>
              </a:rPr>
              <a:t>Host</a:t>
            </a:r>
            <a:r>
              <a:rPr lang="en-IE" b="0" i="0" dirty="0">
                <a:solidFill>
                  <a:srgbClr val="383A42"/>
                </a:solidFill>
                <a:effectLst/>
                <a:latin typeface="SFMono-Regular"/>
              </a:rPr>
              <a:t>: reqbin.com </a:t>
            </a:r>
          </a:p>
          <a:p>
            <a:r>
              <a:rPr lang="en-IE" b="0" i="0" dirty="0">
                <a:solidFill>
                  <a:srgbClr val="383A42"/>
                </a:solidFill>
                <a:effectLst/>
                <a:latin typeface="SFMono-Regular"/>
              </a:rPr>
              <a:t>{ </a:t>
            </a:r>
            <a:r>
              <a:rPr lang="en-IE" b="0" i="0" dirty="0">
                <a:solidFill>
                  <a:srgbClr val="50A14F"/>
                </a:solidFill>
                <a:effectLst/>
                <a:latin typeface="SFMono-Regular"/>
              </a:rPr>
              <a:t>"Id"</a:t>
            </a:r>
            <a:r>
              <a:rPr lang="en-IE" b="0" i="0" dirty="0">
                <a:solidFill>
                  <a:srgbClr val="383A42"/>
                </a:solidFill>
                <a:effectLst/>
                <a:latin typeface="SFMono-Regular"/>
              </a:rPr>
              <a:t>: </a:t>
            </a:r>
            <a:r>
              <a:rPr lang="en-IE" b="0" i="0" dirty="0">
                <a:solidFill>
                  <a:srgbClr val="986801"/>
                </a:solidFill>
                <a:effectLst/>
                <a:latin typeface="SFMono-Regular"/>
              </a:rPr>
              <a:t>12345</a:t>
            </a:r>
            <a:r>
              <a:rPr lang="en-IE" b="0" i="0" dirty="0">
                <a:solidFill>
                  <a:srgbClr val="383A42"/>
                </a:solidFill>
                <a:effectLst/>
                <a:latin typeface="SFMono-Regular"/>
              </a:rPr>
              <a:t>, </a:t>
            </a:r>
            <a:r>
              <a:rPr lang="en-IE" b="0" i="0" dirty="0">
                <a:solidFill>
                  <a:srgbClr val="50A14F"/>
                </a:solidFill>
                <a:effectLst/>
                <a:latin typeface="SFMono-Regular"/>
              </a:rPr>
              <a:t>"Customer"</a:t>
            </a:r>
            <a:r>
              <a:rPr lang="en-IE" b="0" i="0" dirty="0">
                <a:solidFill>
                  <a:srgbClr val="383A42"/>
                </a:solidFill>
                <a:effectLst/>
                <a:latin typeface="SFMono-Regular"/>
              </a:rPr>
              <a:t>: </a:t>
            </a:r>
            <a:r>
              <a:rPr lang="en-IE" b="0" i="0" dirty="0">
                <a:solidFill>
                  <a:srgbClr val="50A14F"/>
                </a:solidFill>
                <a:effectLst/>
                <a:latin typeface="SFMono-Regular"/>
              </a:rPr>
              <a:t>"John Smith"</a:t>
            </a:r>
            <a:r>
              <a:rPr lang="en-IE" b="0" i="0" dirty="0">
                <a:solidFill>
                  <a:srgbClr val="383A42"/>
                </a:solidFill>
                <a:effectLst/>
                <a:latin typeface="SFMono-Regular"/>
              </a:rPr>
              <a:t>, </a:t>
            </a:r>
            <a:r>
              <a:rPr lang="en-IE" b="0" i="0" dirty="0">
                <a:solidFill>
                  <a:srgbClr val="50A14F"/>
                </a:solidFill>
                <a:effectLst/>
                <a:latin typeface="SFMono-Regular"/>
              </a:rPr>
              <a:t>"Quantity"</a:t>
            </a:r>
            <a:r>
              <a:rPr lang="en-IE" b="0" i="0" dirty="0">
                <a:solidFill>
                  <a:srgbClr val="383A42"/>
                </a:solidFill>
                <a:effectLst/>
                <a:latin typeface="SFMono-Regular"/>
              </a:rPr>
              <a:t>: </a:t>
            </a:r>
            <a:r>
              <a:rPr lang="en-IE" b="0" i="0" dirty="0">
                <a:solidFill>
                  <a:srgbClr val="986801"/>
                </a:solidFill>
                <a:effectLst/>
                <a:latin typeface="SFMono-Regular"/>
              </a:rPr>
              <a:t>1</a:t>
            </a:r>
            <a:r>
              <a:rPr lang="en-IE" b="0" i="0" dirty="0">
                <a:solidFill>
                  <a:srgbClr val="383A42"/>
                </a:solidFill>
                <a:effectLst/>
                <a:latin typeface="SFMono-Regular"/>
              </a:rPr>
              <a:t>, </a:t>
            </a:r>
            <a:r>
              <a:rPr lang="en-IE" b="0" i="0" dirty="0">
                <a:solidFill>
                  <a:srgbClr val="50A14F"/>
                </a:solidFill>
                <a:effectLst/>
                <a:latin typeface="SFMono-Regular"/>
              </a:rPr>
              <a:t>"Price"</a:t>
            </a:r>
            <a:r>
              <a:rPr lang="en-IE" b="0" i="0" dirty="0">
                <a:solidFill>
                  <a:srgbClr val="383A42"/>
                </a:solidFill>
                <a:effectLst/>
                <a:latin typeface="SFMono-Regular"/>
              </a:rPr>
              <a:t>: </a:t>
            </a:r>
            <a:r>
              <a:rPr lang="en-IE" b="0" i="0" dirty="0">
                <a:solidFill>
                  <a:srgbClr val="986801"/>
                </a:solidFill>
                <a:effectLst/>
                <a:latin typeface="SFMono-Regular"/>
              </a:rPr>
              <a:t>10.00</a:t>
            </a:r>
            <a:r>
              <a:rPr lang="en-IE" b="0" i="0" dirty="0">
                <a:solidFill>
                  <a:srgbClr val="383A42"/>
                </a:solidFill>
                <a:effectLst/>
                <a:latin typeface="SFMono-Regular"/>
              </a:rPr>
              <a:t> }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854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access request data import request object</a:t>
            </a:r>
          </a:p>
          <a:p>
            <a:endParaRPr lang="en-US" dirty="0"/>
          </a:p>
          <a:p>
            <a:r>
              <a:rPr lang="en-US" dirty="0"/>
              <a:t>Depending on how the data we sent</a:t>
            </a:r>
          </a:p>
          <a:p>
            <a:endParaRPr lang="en-US" dirty="0"/>
          </a:p>
          <a:p>
            <a:r>
              <a:rPr lang="en-US" dirty="0"/>
              <a:t>data you can get </a:t>
            </a:r>
          </a:p>
          <a:p>
            <a:pPr lvl="1"/>
            <a:r>
              <a:rPr lang="en-US" dirty="0" err="1"/>
              <a:t>request.path</a:t>
            </a:r>
            <a:r>
              <a:rPr lang="en-US" dirty="0"/>
              <a:t>  		=&gt; </a:t>
            </a:r>
            <a:r>
              <a:rPr lang="en-US" dirty="0" err="1"/>
              <a:t>eg</a:t>
            </a:r>
            <a:r>
              <a:rPr lang="en-US" dirty="0"/>
              <a:t> /user</a:t>
            </a:r>
          </a:p>
          <a:p>
            <a:pPr lvl="1"/>
            <a:r>
              <a:rPr lang="en-US" dirty="0" err="1"/>
              <a:t>request.method</a:t>
            </a:r>
            <a:r>
              <a:rPr lang="en-US" dirty="0"/>
              <a:t>  		=&gt; </a:t>
            </a:r>
            <a:r>
              <a:rPr lang="en-US" dirty="0" err="1"/>
              <a:t>eg</a:t>
            </a:r>
            <a:r>
              <a:rPr lang="en-US" dirty="0"/>
              <a:t> GET</a:t>
            </a:r>
          </a:p>
          <a:p>
            <a:pPr lvl="1"/>
            <a:r>
              <a:rPr lang="en-US" dirty="0" err="1"/>
              <a:t>request.form</a:t>
            </a:r>
            <a:r>
              <a:rPr lang="en-US" dirty="0"/>
              <a:t>  		=&gt; form data</a:t>
            </a:r>
          </a:p>
          <a:p>
            <a:pPr lvl="1"/>
            <a:r>
              <a:rPr lang="en-US" dirty="0" err="1"/>
              <a:t>request.json</a:t>
            </a:r>
            <a:r>
              <a:rPr lang="en-US" dirty="0"/>
              <a:t>			=&gt; </a:t>
            </a:r>
            <a:r>
              <a:rPr lang="en-US" dirty="0" err="1"/>
              <a:t>json</a:t>
            </a:r>
            <a:r>
              <a:rPr lang="en-US" dirty="0"/>
              <a:t> data in the http request body</a:t>
            </a:r>
          </a:p>
          <a:p>
            <a:pPr lvl="1"/>
            <a:r>
              <a:rPr lang="en-US" dirty="0" err="1"/>
              <a:t>request.args</a:t>
            </a:r>
            <a:r>
              <a:rPr lang="en-US" dirty="0"/>
              <a:t>  		=&gt; arguments from the URL</a:t>
            </a:r>
          </a:p>
          <a:p>
            <a:pPr lvl="1"/>
            <a:r>
              <a:rPr lang="en-US" dirty="0" err="1"/>
              <a:t>request.files</a:t>
            </a:r>
            <a:r>
              <a:rPr lang="en-US" dirty="0"/>
              <a:t>[‘</a:t>
            </a:r>
            <a:r>
              <a:rPr lang="en-US" dirty="0" err="1"/>
              <a:t>fileparam</a:t>
            </a:r>
            <a:r>
              <a:rPr lang="en-US" dirty="0"/>
              <a:t>’] 	=&gt; an uploaded file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2630" y="2561245"/>
            <a:ext cx="3746049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from flask import request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2630" y="3447009"/>
            <a:ext cx="4087568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reg =  </a:t>
            </a:r>
            <a:r>
              <a:rPr lang="en-US" sz="1600" dirty="0" err="1">
                <a:latin typeface="Courier New"/>
                <a:cs typeface="Courier New"/>
              </a:rPr>
              <a:t>request.json</a:t>
            </a:r>
            <a:r>
              <a:rPr lang="en-US" sz="1600" dirty="0">
                <a:latin typeface="Courier New"/>
                <a:cs typeface="Courier New"/>
              </a:rPr>
              <a:t>['reg'],</a:t>
            </a:r>
          </a:p>
        </p:txBody>
      </p:sp>
    </p:spTree>
    <p:extLst>
      <p:ext uri="{BB962C8B-B14F-4D97-AF65-F5344CB8AC3E}">
        <p14:creationId xmlns:p14="http://schemas.microsoft.com/office/powerpoint/2010/main" val="45029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returning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Rendering Templates </a:t>
            </a:r>
            <a:r>
              <a:rPr lang="en-US" dirty="0" err="1"/>
              <a:t>vs</a:t>
            </a:r>
            <a:r>
              <a:rPr lang="en-US" dirty="0"/>
              <a:t> JSON</a:t>
            </a:r>
          </a:p>
          <a:p>
            <a:pPr lvl="1"/>
            <a:r>
              <a:rPr lang="en-US" dirty="0"/>
              <a:t>Flask can be used to create html pages on the fly (templates)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As opposed to </a:t>
            </a:r>
          </a:p>
          <a:p>
            <a:pPr lvl="1"/>
            <a:r>
              <a:rPr lang="en-US" dirty="0"/>
              <a:t>Just returning the data and allowing the static web pages use AJAX to get that data.</a:t>
            </a:r>
          </a:p>
          <a:p>
            <a:pPr marL="274320" lvl="1" indent="0">
              <a:buNone/>
            </a:pP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jsonify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()</a:t>
            </a:r>
          </a:p>
          <a:p>
            <a:pPr lvl="1"/>
            <a:endParaRPr lang="en-US" dirty="0"/>
          </a:p>
          <a:p>
            <a:r>
              <a:rPr lang="en-US" dirty="0"/>
              <a:t>We use the latter method.</a:t>
            </a:r>
          </a:p>
          <a:p>
            <a:endParaRPr lang="en-US" dirty="0"/>
          </a:p>
          <a:p>
            <a:r>
              <a:rPr lang="en-US" dirty="0"/>
              <a:t>Note returning a file is a little more involved and beyond the scope of this lecture, ask me if you would like me to go through how to do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5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Aborts and redirects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2630" y="2561245"/>
            <a:ext cx="7449407" cy="2554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from flask import abort, redirect, </a:t>
            </a:r>
            <a:r>
              <a:rPr lang="en-US" sz="1600" dirty="0" err="1">
                <a:latin typeface="Courier New"/>
                <a:cs typeface="Courier New"/>
              </a:rPr>
              <a:t>url_for</a:t>
            </a:r>
            <a:r>
              <a:rPr lang="en-US" sz="1600" dirty="0">
                <a:latin typeface="Courier New"/>
                <a:cs typeface="Courier New"/>
              </a:rPr>
              <a:t> 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@</a:t>
            </a:r>
            <a:r>
              <a:rPr lang="en-US" sz="1600" dirty="0" err="1">
                <a:latin typeface="Courier New"/>
                <a:cs typeface="Courier New"/>
              </a:rPr>
              <a:t>app.route</a:t>
            </a:r>
            <a:r>
              <a:rPr lang="en-US" sz="1600" dirty="0">
                <a:latin typeface="Courier New"/>
                <a:cs typeface="Courier New"/>
              </a:rPr>
              <a:t>('/') </a:t>
            </a:r>
          </a:p>
          <a:p>
            <a:r>
              <a:rPr lang="en-US" sz="1600" dirty="0" err="1">
                <a:latin typeface="Courier New"/>
                <a:cs typeface="Courier New"/>
              </a:rPr>
              <a:t>def</a:t>
            </a:r>
            <a:r>
              <a:rPr lang="en-US" sz="1600" dirty="0">
                <a:latin typeface="Courier New"/>
                <a:cs typeface="Courier New"/>
              </a:rPr>
              <a:t> index():</a:t>
            </a:r>
          </a:p>
          <a:p>
            <a:r>
              <a:rPr lang="en-US" sz="1600" dirty="0">
                <a:latin typeface="Courier New"/>
                <a:cs typeface="Courier New"/>
              </a:rPr>
              <a:t>	 return redirect(</a:t>
            </a:r>
            <a:r>
              <a:rPr lang="en-US" sz="1600" dirty="0" err="1">
                <a:latin typeface="Courier New"/>
                <a:cs typeface="Courier New"/>
              </a:rPr>
              <a:t>url_for</a:t>
            </a:r>
            <a:r>
              <a:rPr lang="en-US" sz="1600" dirty="0">
                <a:latin typeface="Courier New"/>
                <a:cs typeface="Courier New"/>
              </a:rPr>
              <a:t>('login')) 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@</a:t>
            </a:r>
            <a:r>
              <a:rPr lang="en-US" sz="1600" dirty="0" err="1">
                <a:latin typeface="Courier New"/>
                <a:cs typeface="Courier New"/>
              </a:rPr>
              <a:t>app.route</a:t>
            </a:r>
            <a:r>
              <a:rPr lang="en-US" sz="1600" dirty="0">
                <a:latin typeface="Courier New"/>
                <a:cs typeface="Courier New"/>
              </a:rPr>
              <a:t>('/login') </a:t>
            </a:r>
          </a:p>
          <a:p>
            <a:r>
              <a:rPr lang="en-US" sz="1600" dirty="0" err="1">
                <a:latin typeface="Courier New"/>
                <a:cs typeface="Courier New"/>
              </a:rPr>
              <a:t>def</a:t>
            </a:r>
            <a:r>
              <a:rPr lang="en-US" sz="1600" dirty="0">
                <a:latin typeface="Courier New"/>
                <a:cs typeface="Courier New"/>
              </a:rPr>
              <a:t> login(): </a:t>
            </a:r>
          </a:p>
          <a:p>
            <a:r>
              <a:rPr lang="en-US" sz="1600" dirty="0">
                <a:latin typeface="Courier New"/>
                <a:cs typeface="Courier New"/>
              </a:rPr>
              <a:t>	abort(401) </a:t>
            </a:r>
          </a:p>
          <a:p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err="1">
                <a:latin typeface="Courier New"/>
                <a:cs typeface="Courier New"/>
              </a:rPr>
              <a:t>this_is_never_executed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1473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  <a:p>
            <a:pPr lvl="1"/>
            <a:r>
              <a:rPr lang="en-US" dirty="0"/>
              <a:t>Allow data to be stored between requests (</a:t>
            </a:r>
            <a:r>
              <a:rPr lang="en-US" dirty="0" err="1"/>
              <a:t>e.g</a:t>
            </a:r>
            <a:r>
              <a:rPr lang="en-US" dirty="0"/>
              <a:t> is a user is logged in)</a:t>
            </a:r>
          </a:p>
          <a:p>
            <a:pPr lvl="1"/>
            <a:r>
              <a:rPr lang="en-US" dirty="0"/>
              <a:t>I will go through this in week 10 when I go through </a:t>
            </a:r>
            <a:r>
              <a:rPr lang="en-US" dirty="0" err="1"/>
              <a:t>authorisation</a:t>
            </a:r>
            <a:r>
              <a:rPr lang="en-US" dirty="0"/>
              <a:t> (login)</a:t>
            </a:r>
          </a:p>
          <a:p>
            <a:r>
              <a:rPr lang="en-US" dirty="0"/>
              <a:t>Flashing</a:t>
            </a:r>
          </a:p>
          <a:p>
            <a:r>
              <a:rPr lang="en-US" dirty="0"/>
              <a:t>Logging</a:t>
            </a:r>
          </a:p>
          <a:p>
            <a:endParaRPr lang="en-US" dirty="0"/>
          </a:p>
          <a:p>
            <a:r>
              <a:rPr lang="en-US" dirty="0"/>
              <a:t>More data (link in references)</a:t>
            </a:r>
          </a:p>
          <a:p>
            <a:pPr marL="0" indent="0">
              <a:buNone/>
            </a:pPr>
            <a:r>
              <a:rPr lang="en-US" u="sng" dirty="0"/>
              <a:t>https://</a:t>
            </a:r>
            <a:r>
              <a:rPr lang="en-US" u="sng" dirty="0" err="1"/>
              <a:t>buildmedia.readthedocs.org</a:t>
            </a:r>
            <a:r>
              <a:rPr lang="en-US" u="sng" dirty="0"/>
              <a:t>/media/</a:t>
            </a:r>
            <a:r>
              <a:rPr lang="en-US" u="sng" dirty="0" err="1"/>
              <a:t>pdf</a:t>
            </a:r>
            <a:r>
              <a:rPr lang="en-US" u="sng" dirty="0"/>
              <a:t>/flask/latest/</a:t>
            </a:r>
            <a:r>
              <a:rPr lang="en-US" u="sng" dirty="0" err="1"/>
              <a:t>flask.pdf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1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04A8-28BF-42D9-949C-C3FFD205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E364-5637-48B3-A8DE-F886EC3A2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Basics of a Flask server</a:t>
            </a:r>
          </a:p>
          <a:p>
            <a:r>
              <a:rPr lang="en-IE" dirty="0"/>
              <a:t>More information in the documentation</a:t>
            </a:r>
          </a:p>
          <a:p>
            <a:r>
              <a:rPr lang="en-IE" dirty="0"/>
              <a:t>In next lecture I will go through implementing a REST API you have designed.</a:t>
            </a:r>
          </a:p>
          <a:p>
            <a:r>
              <a:rPr lang="en-IE" dirty="0"/>
              <a:t>Useful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3320891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6808</TotalTime>
  <Words>443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Consolas</vt:lpstr>
      <vt:lpstr>Courier New</vt:lpstr>
      <vt:lpstr>Rockwell</vt:lpstr>
      <vt:lpstr>Rockwell Condensed</vt:lpstr>
      <vt:lpstr>SFMono-Regular</vt:lpstr>
      <vt:lpstr>Wingdings</vt:lpstr>
      <vt:lpstr>Wood Type</vt:lpstr>
      <vt:lpstr>DR8.4 Flask data</vt:lpstr>
      <vt:lpstr>Data upload</vt:lpstr>
      <vt:lpstr>Flask</vt:lpstr>
      <vt:lpstr>Flask returning data</vt:lpstr>
      <vt:lpstr>Flask</vt:lpstr>
      <vt:lpstr>FLASK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Beatty</dc:creator>
  <cp:lastModifiedBy>Andrew Beatty</cp:lastModifiedBy>
  <cp:revision>17</cp:revision>
  <dcterms:created xsi:type="dcterms:W3CDTF">2019-11-13T10:44:00Z</dcterms:created>
  <dcterms:modified xsi:type="dcterms:W3CDTF">2022-11-08T15:19:33Z</dcterms:modified>
</cp:coreProperties>
</file>