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94492-0B98-4C75-BCDC-907A0E501227}" v="1" dt="2022-11-08T18:44:52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FB194492-0B98-4C75-BCDC-907A0E501227}"/>
    <pc:docChg chg="custSel delSld modSld">
      <pc:chgData name="Andrew Beatty" userId="ddf183e3-d1da-49e1-9619-81ceb6b4ef92" providerId="ADAL" clId="{FB194492-0B98-4C75-BCDC-907A0E501227}" dt="2022-11-08T18:45:09.938" v="7" actId="47"/>
      <pc:docMkLst>
        <pc:docMk/>
      </pc:docMkLst>
      <pc:sldChg chg="delSp modTransition modAnim">
        <pc:chgData name="Andrew Beatty" userId="ddf183e3-d1da-49e1-9619-81ceb6b4ef92" providerId="ADAL" clId="{FB194492-0B98-4C75-BCDC-907A0E501227}" dt="2022-11-08T18:44:52.743" v="0"/>
        <pc:sldMkLst>
          <pc:docMk/>
          <pc:sldMk cId="3880437777" sldId="256"/>
        </pc:sldMkLst>
        <pc:picChg chg="del">
          <ac:chgData name="Andrew Beatty" userId="ddf183e3-d1da-49e1-9619-81ceb6b4ef92" providerId="ADAL" clId="{FB194492-0B98-4C75-BCDC-907A0E501227}" dt="2022-11-08T18:44:52.743" v="0"/>
          <ac:picMkLst>
            <pc:docMk/>
            <pc:sldMk cId="3880437777" sldId="256"/>
            <ac:picMk id="5" creationId="{97F79B75-6D1E-465E-0C1D-A4E8B421D194}"/>
          </ac:picMkLst>
        </pc:picChg>
      </pc:sldChg>
      <pc:sldChg chg="delSp modTransition modAnim">
        <pc:chgData name="Andrew Beatty" userId="ddf183e3-d1da-49e1-9619-81ceb6b4ef92" providerId="ADAL" clId="{FB194492-0B98-4C75-BCDC-907A0E501227}" dt="2022-11-08T18:44:52.743" v="0"/>
        <pc:sldMkLst>
          <pc:docMk/>
          <pc:sldMk cId="1566464102" sldId="257"/>
        </pc:sldMkLst>
        <pc:picChg chg="del">
          <ac:chgData name="Andrew Beatty" userId="ddf183e3-d1da-49e1-9619-81ceb6b4ef92" providerId="ADAL" clId="{FB194492-0B98-4C75-BCDC-907A0E501227}" dt="2022-11-08T18:44:52.743" v="0"/>
          <ac:picMkLst>
            <pc:docMk/>
            <pc:sldMk cId="1566464102" sldId="257"/>
            <ac:picMk id="5" creationId="{FD07D6D2-4981-D948-5D91-62B95ACACD7E}"/>
          </ac:picMkLst>
        </pc:picChg>
      </pc:sldChg>
      <pc:sldChg chg="delSp del mod modTransition delAnim">
        <pc:chgData name="Andrew Beatty" userId="ddf183e3-d1da-49e1-9619-81ceb6b4ef92" providerId="ADAL" clId="{FB194492-0B98-4C75-BCDC-907A0E501227}" dt="2022-11-08T18:45:05.016" v="4" actId="47"/>
        <pc:sldMkLst>
          <pc:docMk/>
          <pc:sldMk cId="3126394620" sldId="258"/>
        </pc:sldMkLst>
        <pc:picChg chg="del">
          <ac:chgData name="Andrew Beatty" userId="ddf183e3-d1da-49e1-9619-81ceb6b4ef92" providerId="ADAL" clId="{FB194492-0B98-4C75-BCDC-907A0E501227}" dt="2022-11-08T18:45:02.261" v="3" actId="478"/>
          <ac:picMkLst>
            <pc:docMk/>
            <pc:sldMk cId="3126394620" sldId="258"/>
            <ac:picMk id="2" creationId="{116F6191-FC7A-A439-88C8-126327F26C8A}"/>
          </ac:picMkLst>
        </pc:picChg>
      </pc:sldChg>
      <pc:sldChg chg="delSp modTransition modAnim">
        <pc:chgData name="Andrew Beatty" userId="ddf183e3-d1da-49e1-9619-81ceb6b4ef92" providerId="ADAL" clId="{FB194492-0B98-4C75-BCDC-907A0E501227}" dt="2022-11-08T18:44:52.743" v="0"/>
        <pc:sldMkLst>
          <pc:docMk/>
          <pc:sldMk cId="1668326962" sldId="259"/>
        </pc:sldMkLst>
        <pc:picChg chg="del">
          <ac:chgData name="Andrew Beatty" userId="ddf183e3-d1da-49e1-9619-81ceb6b4ef92" providerId="ADAL" clId="{FB194492-0B98-4C75-BCDC-907A0E501227}" dt="2022-11-08T18:44:52.743" v="0"/>
          <ac:picMkLst>
            <pc:docMk/>
            <pc:sldMk cId="1668326962" sldId="259"/>
            <ac:picMk id="4" creationId="{E3F9C502-94CB-1C95-8E7C-BD46AE2AD5F6}"/>
          </ac:picMkLst>
        </pc:picChg>
      </pc:sldChg>
      <pc:sldChg chg="delSp modTransition modAnim">
        <pc:chgData name="Andrew Beatty" userId="ddf183e3-d1da-49e1-9619-81ceb6b4ef92" providerId="ADAL" clId="{FB194492-0B98-4C75-BCDC-907A0E501227}" dt="2022-11-08T18:44:52.743" v="0"/>
        <pc:sldMkLst>
          <pc:docMk/>
          <pc:sldMk cId="1668193590" sldId="260"/>
        </pc:sldMkLst>
        <pc:picChg chg="del">
          <ac:chgData name="Andrew Beatty" userId="ddf183e3-d1da-49e1-9619-81ceb6b4ef92" providerId="ADAL" clId="{FB194492-0B98-4C75-BCDC-907A0E501227}" dt="2022-11-08T18:44:52.743" v="0"/>
          <ac:picMkLst>
            <pc:docMk/>
            <pc:sldMk cId="1668193590" sldId="260"/>
            <ac:picMk id="5" creationId="{31BCBA06-DE7A-EC62-390B-A64D1B2AC0A9}"/>
          </ac:picMkLst>
        </pc:picChg>
      </pc:sldChg>
      <pc:sldChg chg="del modTransition">
        <pc:chgData name="Andrew Beatty" userId="ddf183e3-d1da-49e1-9619-81ceb6b4ef92" providerId="ADAL" clId="{FB194492-0B98-4C75-BCDC-907A0E501227}" dt="2022-11-08T18:45:09.938" v="7" actId="47"/>
        <pc:sldMkLst>
          <pc:docMk/>
          <pc:sldMk cId="329226600" sldId="261"/>
        </pc:sldMkLst>
      </pc:sldChg>
      <pc:sldChg chg="delSp del mod modTransition delAnim">
        <pc:chgData name="Andrew Beatty" userId="ddf183e3-d1da-49e1-9619-81ceb6b4ef92" providerId="ADAL" clId="{FB194492-0B98-4C75-BCDC-907A0E501227}" dt="2022-11-08T18:45:05.644" v="5" actId="47"/>
        <pc:sldMkLst>
          <pc:docMk/>
          <pc:sldMk cId="3505018194" sldId="262"/>
        </pc:sldMkLst>
        <pc:picChg chg="del">
          <ac:chgData name="Andrew Beatty" userId="ddf183e3-d1da-49e1-9619-81ceb6b4ef92" providerId="ADAL" clId="{FB194492-0B98-4C75-BCDC-907A0E501227}" dt="2022-11-08T18:44:58.672" v="2" actId="478"/>
          <ac:picMkLst>
            <pc:docMk/>
            <pc:sldMk cId="3505018194" sldId="262"/>
            <ac:picMk id="5" creationId="{60235920-948F-CA96-BF4B-88ACB8D1B134}"/>
          </ac:picMkLst>
        </pc:picChg>
      </pc:sldChg>
      <pc:sldChg chg="delSp del mod modTransition delAnim">
        <pc:chgData name="Andrew Beatty" userId="ddf183e3-d1da-49e1-9619-81ceb6b4ef92" providerId="ADAL" clId="{FB194492-0B98-4C75-BCDC-907A0E501227}" dt="2022-11-08T18:45:06.433" v="6" actId="47"/>
        <pc:sldMkLst>
          <pc:docMk/>
          <pc:sldMk cId="3678389842" sldId="263"/>
        </pc:sldMkLst>
        <pc:picChg chg="del">
          <ac:chgData name="Andrew Beatty" userId="ddf183e3-d1da-49e1-9619-81ceb6b4ef92" providerId="ADAL" clId="{FB194492-0B98-4C75-BCDC-907A0E501227}" dt="2022-11-08T18:44:56.638" v="1" actId="478"/>
          <ac:picMkLst>
            <pc:docMk/>
            <pc:sldMk cId="3678389842" sldId="263"/>
            <ac:picMk id="4" creationId="{B6980C19-DC82-86B2-B432-19B24BE217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B559-CEFF-46D6-B1D0-B4C130234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DR09.01 </a:t>
            </a:r>
            <a:r>
              <a:rPr lang="en-IE" dirty="0" err="1"/>
              <a:t>DATabases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1A857-70B5-450F-BB89-BC6796A1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04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7AB-1050-496C-A116-336F1865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DAtabase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0F17-AD07-47A8-83C2-1455CB3D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be using MySQL (a relational database)</a:t>
            </a:r>
          </a:p>
          <a:p>
            <a:r>
              <a:rPr lang="en-IE" dirty="0"/>
              <a:t>Other databases are </a:t>
            </a:r>
          </a:p>
          <a:p>
            <a:pPr lvl="1"/>
            <a:r>
              <a:rPr lang="en-IE" dirty="0"/>
              <a:t>MongoDB</a:t>
            </a:r>
          </a:p>
          <a:p>
            <a:pPr lvl="1"/>
            <a:r>
              <a:rPr lang="en-IE" dirty="0" err="1"/>
              <a:t>SQLLite</a:t>
            </a:r>
            <a:endParaRPr lang="en-IE" dirty="0"/>
          </a:p>
          <a:p>
            <a:pPr lvl="1"/>
            <a:r>
              <a:rPr lang="en-IE" dirty="0" err="1"/>
              <a:t>PostGres</a:t>
            </a:r>
            <a:endParaRPr lang="en-IE" dirty="0"/>
          </a:p>
          <a:p>
            <a:r>
              <a:rPr lang="en-IE" dirty="0"/>
              <a:t>Install it </a:t>
            </a:r>
          </a:p>
          <a:p>
            <a:pPr lvl="1"/>
            <a:r>
              <a:rPr lang="en-IE" dirty="0"/>
              <a:t>Windows I’ll use WAMP</a:t>
            </a:r>
          </a:p>
          <a:p>
            <a:pPr lvl="1"/>
            <a:r>
              <a:rPr lang="en-IE" dirty="0"/>
              <a:t>Mac/Linux install MySQL and </a:t>
            </a:r>
            <a:r>
              <a:rPr lang="en-IE" dirty="0" err="1"/>
              <a:t>MySQLWorkbench</a:t>
            </a: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64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339-7142-4A55-BCCC-6C24A4DD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120-D091-408B-9EA1-247D08A8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language to interact with is SQL</a:t>
            </a:r>
          </a:p>
          <a:p>
            <a:pPr lvl="1"/>
            <a:r>
              <a:rPr lang="en-IE" dirty="0"/>
              <a:t>Structured Query Language</a:t>
            </a:r>
          </a:p>
          <a:p>
            <a:pPr lvl="1"/>
            <a:r>
              <a:rPr lang="en-IE" dirty="0"/>
              <a:t>Tutorial on W3Schools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https://www.w3schools.com/sql/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Are we done!!!!!!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83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B11D-891A-4498-B5EE-7D3ACF5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0D34-CAA0-4350-8BDE-7BC33508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3647"/>
            <a:ext cx="10058400" cy="495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test;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use test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test (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id int NOT NULL AUTO_INCREMENT,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name varchar(250),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KEY(id)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test (name) values (‘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jow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test;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update test set name=‘blah’ where id = 1;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test where value = 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66948-B2C9-4CEB-AAA9-7CEB53E57CD1}"/>
              </a:ext>
            </a:extLst>
          </p:cNvPr>
          <p:cNvSpPr txBox="1"/>
          <p:nvPr/>
        </p:nvSpPr>
        <p:spPr>
          <a:xfrm>
            <a:off x="6698428" y="1752076"/>
            <a:ext cx="33384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Ends with semicolon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18972B-B212-400C-9089-E9278E48A1DC}"/>
              </a:ext>
            </a:extLst>
          </p:cNvPr>
          <p:cNvCxnSpPr>
            <a:cxnSpLocks/>
          </p:cNvCxnSpPr>
          <p:nvPr/>
        </p:nvCxnSpPr>
        <p:spPr>
          <a:xfrm flipH="1">
            <a:off x="4435736" y="1845495"/>
            <a:ext cx="3320527" cy="3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3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196</TotalTime>
  <Words>141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Rockwell</vt:lpstr>
      <vt:lpstr>Rockwell Condensed</vt:lpstr>
      <vt:lpstr>Wingdings</vt:lpstr>
      <vt:lpstr>Wood Type</vt:lpstr>
      <vt:lpstr>DR09.01 DATabases</vt:lpstr>
      <vt:lpstr>DAtabase</vt:lpstr>
      <vt:lpstr>SQL</vt:lpstr>
      <vt:lpstr>Some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DR09.01 DATabases</dc:title>
  <dc:creator>Andrew Beatty</dc:creator>
  <cp:lastModifiedBy>Andrew Beatty</cp:lastModifiedBy>
  <cp:revision>6</cp:revision>
  <dcterms:created xsi:type="dcterms:W3CDTF">2019-11-28T14:57:16Z</dcterms:created>
  <dcterms:modified xsi:type="dcterms:W3CDTF">2022-11-08T18:45:15Z</dcterms:modified>
</cp:coreProperties>
</file>