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C1791-5867-4744-B9F8-38D08D3927B5}" v="1" dt="2022-10-05T13:15:1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17C1791-5867-4744-B9F8-38D08D3927B5}"/>
    <pc:docChg chg="custSel modSld">
      <pc:chgData name="Andrew Beatty" userId="ddf183e3-d1da-49e1-9619-81ceb6b4ef92" providerId="ADAL" clId="{517C1791-5867-4744-B9F8-38D08D3927B5}" dt="2022-10-05T13:15:15.454" v="1" actId="478"/>
      <pc:docMkLst>
        <pc:docMk/>
      </pc:docMkLst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1477009646" sldId="256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1477009646" sldId="256"/>
            <ac:picMk id="5" creationId="{1BB52481-CB69-8462-DED2-A217598E2F11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1795536536" sldId="257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1795536536" sldId="257"/>
            <ac:picMk id="5" creationId="{827F5E03-71C5-3064-0C7A-C7191760DAAA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322452311" sldId="258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322452311" sldId="258"/>
            <ac:picMk id="4" creationId="{A3CE93EB-52AB-4677-D0E1-E678DEA90F48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453447743" sldId="259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453447743" sldId="259"/>
            <ac:picMk id="5" creationId="{D761E972-1FD8-0087-E653-9392DB86DBC8}"/>
          </ac:picMkLst>
        </pc:picChg>
      </pc:sldChg>
      <pc:sldChg chg="delSp mod modTransition delAnim modAnim">
        <pc:chgData name="Andrew Beatty" userId="ddf183e3-d1da-49e1-9619-81ceb6b4ef92" providerId="ADAL" clId="{517C1791-5867-4744-B9F8-38D08D3927B5}" dt="2022-10-05T13:15:15.454" v="1" actId="478"/>
        <pc:sldMkLst>
          <pc:docMk/>
          <pc:sldMk cId="2291873783" sldId="260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2291873783" sldId="260"/>
            <ac:picMk id="3" creationId="{A321AC49-B69E-020E-51EB-4CF937013AAD}"/>
          </ac:picMkLst>
        </pc:picChg>
        <pc:picChg chg="del">
          <ac:chgData name="Andrew Beatty" userId="ddf183e3-d1da-49e1-9619-81ceb6b4ef92" providerId="ADAL" clId="{517C1791-5867-4744-B9F8-38D08D3927B5}" dt="2022-10-05T13:15:15.454" v="1" actId="478"/>
          <ac:picMkLst>
            <pc:docMk/>
            <pc:sldMk cId="2291873783" sldId="260"/>
            <ac:picMk id="4" creationId="{7F09D65D-AD31-6092-1577-2286603B9E19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2736444736" sldId="261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2736444736" sldId="261"/>
            <ac:picMk id="4" creationId="{538816D9-5F9C-C4F4-E277-8F06DAF27B6F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682329110" sldId="263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682329110" sldId="263"/>
            <ac:picMk id="4" creationId="{331D6B87-B22A-C93B-D030-54EDD107F1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DR3.4</a:t>
            </a:r>
            <a:br>
              <a:rPr lang="en-IE" dirty="0"/>
            </a:br>
            <a:r>
              <a:rPr lang="en-IE" dirty="0"/>
              <a:t>CURL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45-A116-47A5-A1E2-B8C51BDC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CURL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D002-2375-4B90-B4BA-39A78DFF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Client-side URL</a:t>
            </a:r>
          </a:p>
          <a:p>
            <a:r>
              <a:rPr lang="en-IE" dirty="0"/>
              <a:t>Used to call a URL and retrieve its response</a:t>
            </a:r>
          </a:p>
          <a:p>
            <a:r>
              <a:rPr lang="en-IE" dirty="0"/>
              <a:t>Handy for testing and debugging</a:t>
            </a:r>
          </a:p>
          <a:p>
            <a:r>
              <a:rPr lang="en-IE" dirty="0"/>
              <a:t>(I have used it to </a:t>
            </a:r>
            <a:r>
              <a:rPr lang="en-IE" dirty="0" err="1"/>
              <a:t>webscrape</a:t>
            </a:r>
            <a:r>
              <a:rPr lang="en-IE" dirty="0"/>
              <a:t>, “back in the day”)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http://www.google.com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5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DC5D-8079-4A7D-8086-F43F20E4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486-3A47-4A3C-A67A-9605C6AC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Come built in to Windows 10 and mac</a:t>
            </a:r>
          </a:p>
          <a:p>
            <a:r>
              <a:rPr lang="en-IE" dirty="0"/>
              <a:t>Otherwise download the zip from https://curl.se</a:t>
            </a:r>
          </a:p>
          <a:p>
            <a:pPr lvl="1"/>
            <a:r>
              <a:rPr lang="en-IE" dirty="0"/>
              <a:t>Unzip it and save the curl.exe and any .</a:t>
            </a:r>
            <a:r>
              <a:rPr lang="en-IE" dirty="0" err="1"/>
              <a:t>dll</a:t>
            </a:r>
            <a:r>
              <a:rPr lang="en-IE" dirty="0"/>
              <a:t> file to a directory in your PATH variable</a:t>
            </a:r>
          </a:p>
        </p:txBody>
      </p:sp>
    </p:spTree>
    <p:extLst>
      <p:ext uri="{BB962C8B-B14F-4D97-AF65-F5344CB8AC3E}">
        <p14:creationId xmlns:p14="http://schemas.microsoft.com/office/powerpoint/2010/main" val="33224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0A4B-0021-43DA-9A14-B181780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2AE1-6ACB-4E0C-A7B6-CF6305A3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-</a:t>
            </a:r>
            <a:r>
              <a:rPr lang="en-IE" dirty="0" err="1"/>
              <a:t>i</a:t>
            </a:r>
            <a:r>
              <a:rPr lang="en-IE" dirty="0"/>
              <a:t> 		see the response header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http://dummy.restapiexample.com/api/v1/employee/2201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-X &lt;method&gt;	set the method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-X DELETE http://dummy.restapiexample.com/api/v1/delete/2201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-d &lt;data&gt;	set the data to be uploaded</a:t>
            </a:r>
          </a:p>
          <a:p>
            <a:pPr marL="0" indent="0">
              <a:buNone/>
            </a:pPr>
            <a:r>
              <a:rPr lang="en-IE" dirty="0"/>
              <a:t>-H &lt;header&gt;	set the header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-H 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/json" -X PUT -d '{"name":"test1","salary":"1123","age":"23"}' http://dummy.restapiexample.com/api/v1/update/2201</a:t>
            </a:r>
          </a:p>
        </p:txBody>
      </p:sp>
    </p:spTree>
    <p:extLst>
      <p:ext uri="{BB962C8B-B14F-4D97-AF65-F5344CB8AC3E}">
        <p14:creationId xmlns:p14="http://schemas.microsoft.com/office/powerpoint/2010/main" val="34534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book API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63033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9C7-63BC-4B2C-8F16-12CDF5E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086-D5EC-44BD-9C0F-3B4BB1AF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CURL is handy for testing</a:t>
            </a:r>
          </a:p>
          <a:p>
            <a:r>
              <a:rPr lang="en-IE" dirty="0"/>
              <a:t>So is postman </a:t>
            </a:r>
          </a:p>
          <a:p>
            <a:r>
              <a:rPr lang="en-IE" dirty="0"/>
              <a:t>Do the lab then take a break</a:t>
            </a:r>
          </a:p>
        </p:txBody>
      </p:sp>
    </p:spTree>
    <p:extLst>
      <p:ext uri="{BB962C8B-B14F-4D97-AF65-F5344CB8AC3E}">
        <p14:creationId xmlns:p14="http://schemas.microsoft.com/office/powerpoint/2010/main" val="273644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7540</TotalTime>
  <Words>495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DR3.4 CURL</vt:lpstr>
      <vt:lpstr>What is CURL</vt:lpstr>
      <vt:lpstr>Installation</vt:lpstr>
      <vt:lpstr>Some options</vt:lpstr>
      <vt:lpstr>The book API http://andrewbeatty1.pythonanywhere.com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9</cp:revision>
  <dcterms:created xsi:type="dcterms:W3CDTF">2019-10-18T16:10:12Z</dcterms:created>
  <dcterms:modified xsi:type="dcterms:W3CDTF">2022-10-05T13:15:19Z</dcterms:modified>
</cp:coreProperties>
</file>