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38120-A0DE-4568-B887-71C132E329DC}" v="1" dt="2022-10-25T20:20:51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66838120-A0DE-4568-B887-71C132E329DC}"/>
    <pc:docChg chg="delSld modSld">
      <pc:chgData name="Andrew Beatty" userId="ddf183e3-d1da-49e1-9619-81ceb6b4ef92" providerId="ADAL" clId="{66838120-A0DE-4568-B887-71C132E329DC}" dt="2022-10-25T20:21:03.559" v="2" actId="2696"/>
      <pc:docMkLst>
        <pc:docMk/>
      </pc:docMkLst>
      <pc:sldChg chg="delSp modTransition modAnim">
        <pc:chgData name="Andrew Beatty" userId="ddf183e3-d1da-49e1-9619-81ceb6b4ef92" providerId="ADAL" clId="{66838120-A0DE-4568-B887-71C132E329DC}" dt="2022-10-25T20:20:51.736" v="0"/>
        <pc:sldMkLst>
          <pc:docMk/>
          <pc:sldMk cId="2692892969" sldId="256"/>
        </pc:sldMkLst>
        <pc:picChg chg="del">
          <ac:chgData name="Andrew Beatty" userId="ddf183e3-d1da-49e1-9619-81ceb6b4ef92" providerId="ADAL" clId="{66838120-A0DE-4568-B887-71C132E329DC}" dt="2022-10-25T20:20:51.736" v="0"/>
          <ac:picMkLst>
            <pc:docMk/>
            <pc:sldMk cId="2692892969" sldId="256"/>
            <ac:picMk id="7" creationId="{21660DEC-E075-E526-BD43-84A2873B6E8B}"/>
          </ac:picMkLst>
        </pc:picChg>
      </pc:sldChg>
      <pc:sldChg chg="delSp modTransition modAnim">
        <pc:chgData name="Andrew Beatty" userId="ddf183e3-d1da-49e1-9619-81ceb6b4ef92" providerId="ADAL" clId="{66838120-A0DE-4568-B887-71C132E329DC}" dt="2022-10-25T20:20:51.736" v="0"/>
        <pc:sldMkLst>
          <pc:docMk/>
          <pc:sldMk cId="2533298620" sldId="257"/>
        </pc:sldMkLst>
        <pc:picChg chg="del">
          <ac:chgData name="Andrew Beatty" userId="ddf183e3-d1da-49e1-9619-81ceb6b4ef92" providerId="ADAL" clId="{66838120-A0DE-4568-B887-71C132E329DC}" dt="2022-10-25T20:20:51.736" v="0"/>
          <ac:picMkLst>
            <pc:docMk/>
            <pc:sldMk cId="2533298620" sldId="257"/>
            <ac:picMk id="5" creationId="{7999FDA7-4177-5348-03F4-9D4E88AF3F5A}"/>
          </ac:picMkLst>
        </pc:picChg>
      </pc:sldChg>
      <pc:sldChg chg="delSp modTransition modAnim">
        <pc:chgData name="Andrew Beatty" userId="ddf183e3-d1da-49e1-9619-81ceb6b4ef92" providerId="ADAL" clId="{66838120-A0DE-4568-B887-71C132E329DC}" dt="2022-10-25T20:20:51.736" v="0"/>
        <pc:sldMkLst>
          <pc:docMk/>
          <pc:sldMk cId="4005712507" sldId="258"/>
        </pc:sldMkLst>
        <pc:picChg chg="del">
          <ac:chgData name="Andrew Beatty" userId="ddf183e3-d1da-49e1-9619-81ceb6b4ef92" providerId="ADAL" clId="{66838120-A0DE-4568-B887-71C132E329DC}" dt="2022-10-25T20:20:51.736" v="0"/>
          <ac:picMkLst>
            <pc:docMk/>
            <pc:sldMk cId="4005712507" sldId="258"/>
            <ac:picMk id="4" creationId="{A719203C-584D-BB3A-BDAF-4658A07F2775}"/>
          </ac:picMkLst>
        </pc:picChg>
      </pc:sldChg>
      <pc:sldChg chg="del modTransition">
        <pc:chgData name="Andrew Beatty" userId="ddf183e3-d1da-49e1-9619-81ceb6b4ef92" providerId="ADAL" clId="{66838120-A0DE-4568-B887-71C132E329DC}" dt="2022-10-25T20:21:01.669" v="1" actId="2696"/>
        <pc:sldMkLst>
          <pc:docMk/>
          <pc:sldMk cId="320966971" sldId="259"/>
        </pc:sldMkLst>
      </pc:sldChg>
      <pc:sldChg chg="del modTransition">
        <pc:chgData name="Andrew Beatty" userId="ddf183e3-d1da-49e1-9619-81ceb6b4ef92" providerId="ADAL" clId="{66838120-A0DE-4568-B887-71C132E329DC}" dt="2022-10-25T20:21:03.559" v="2" actId="2696"/>
        <pc:sldMkLst>
          <pc:docMk/>
          <pc:sldMk cId="242716072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1A9E-31FB-4CB2-BA3C-9649BAEB3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Dr6.1</a:t>
            </a:r>
            <a:br>
              <a:rPr lang="en-IE" dirty="0"/>
            </a:br>
            <a:r>
              <a:rPr lang="en-IE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20479-64EF-48C6-AECA-4F4417810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289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167F-F634-4D28-8C68-DBBA3E70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BC69-F250-4D43-A70A-6D4AA9B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dirty="0"/>
              <a:t>Using W3Schools to learn html</a:t>
            </a:r>
          </a:p>
          <a:p>
            <a:r>
              <a:rPr lang="en-IE" dirty="0"/>
              <a:t>The page tags (&lt;html&gt;,&lt;head&gt;,&lt;body&gt;)</a:t>
            </a:r>
          </a:p>
          <a:p>
            <a:r>
              <a:rPr lang="en-IE" dirty="0"/>
              <a:t>The attributes id and class (for later)</a:t>
            </a:r>
          </a:p>
          <a:p>
            <a:r>
              <a:rPr lang="en-IE" dirty="0"/>
              <a:t>The &lt;div&gt; tag</a:t>
            </a:r>
          </a:p>
          <a:p>
            <a:r>
              <a:rPr lang="en-IE" dirty="0"/>
              <a:t>The table tags (&lt;table&gt;,&lt;tr&gt;,&lt;</a:t>
            </a:r>
            <a:r>
              <a:rPr lang="en-IE" dirty="0" err="1"/>
              <a:t>th</a:t>
            </a:r>
            <a:r>
              <a:rPr lang="en-IE" dirty="0"/>
              <a:t>&gt;,&lt;td&gt;)</a:t>
            </a:r>
          </a:p>
          <a:p>
            <a:r>
              <a:rPr lang="en-IE" dirty="0"/>
              <a:t>The form tags (&lt;form&gt;, &lt;input&gt;,&lt;button&gt;,&lt;select&gt;,&lt;option&gt;)</a:t>
            </a:r>
          </a:p>
          <a:p>
            <a:pPr marL="0" indent="0">
              <a:buNone/>
            </a:pPr>
            <a:r>
              <a:rPr lang="en-IE" dirty="0"/>
              <a:t>I am not going through how to make pages look nice, that is a whole course in itself. Know that CSS exists and is used to format webpages.</a:t>
            </a:r>
          </a:p>
          <a:p>
            <a:pPr marL="0" indent="0">
              <a:buNone/>
            </a:pPr>
            <a:r>
              <a:rPr lang="en-IE" dirty="0"/>
              <a:t>The &lt;script&gt; tag: is where you write your </a:t>
            </a:r>
            <a:r>
              <a:rPr lang="en-IE" dirty="0" err="1"/>
              <a:t>javascript</a:t>
            </a:r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29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2C20-1B74-417F-9323-FD481C16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6241"/>
            <a:ext cx="10058400" cy="4050792"/>
          </a:xfrm>
        </p:spPr>
        <p:txBody>
          <a:bodyPr/>
          <a:lstStyle/>
          <a:p>
            <a:r>
              <a:rPr lang="en-IE" dirty="0"/>
              <a:t>Try this your self</a:t>
            </a:r>
          </a:p>
        </p:txBody>
      </p:sp>
    </p:spTree>
    <p:extLst>
      <p:ext uri="{BB962C8B-B14F-4D97-AF65-F5344CB8AC3E}">
        <p14:creationId xmlns:p14="http://schemas.microsoft.com/office/powerpoint/2010/main" val="4005712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2765</TotalTime>
  <Words>116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Dr6.1 HTML</vt:lpstr>
      <vt:lpstr>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Andrew Beatty</dc:creator>
  <cp:lastModifiedBy>Andrew Beatty</cp:lastModifiedBy>
  <cp:revision>9</cp:revision>
  <dcterms:created xsi:type="dcterms:W3CDTF">2019-09-25T19:42:30Z</dcterms:created>
  <dcterms:modified xsi:type="dcterms:W3CDTF">2022-10-25T20:21:13Z</dcterms:modified>
</cp:coreProperties>
</file>