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03DE4-788F-40D6-B080-81D22BA13513}" v="1" dt="2022-10-19T15:44:4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3803DE4-788F-40D6-B080-81D22BA13513}"/>
    <pc:docChg chg="delSld modSld">
      <pc:chgData name="Andrew Beatty" userId="ddf183e3-d1da-49e1-9619-81ceb6b4ef92" providerId="ADAL" clId="{33803DE4-788F-40D6-B080-81D22BA13513}" dt="2022-10-19T15:44:53.700" v="1" actId="2696"/>
      <pc:docMkLst>
        <pc:docMk/>
      </pc:docMkLst>
      <pc:sldChg chg="delSp modTransition modAnim">
        <pc:chgData name="Andrew Beatty" userId="ddf183e3-d1da-49e1-9619-81ceb6b4ef92" providerId="ADAL" clId="{33803DE4-788F-40D6-B080-81D22BA13513}" dt="2022-10-19T15:44:47.445" v="0"/>
        <pc:sldMkLst>
          <pc:docMk/>
          <pc:sldMk cId="1477009646" sldId="256"/>
        </pc:sldMkLst>
        <pc:picChg chg="del">
          <ac:chgData name="Andrew Beatty" userId="ddf183e3-d1da-49e1-9619-81ceb6b4ef92" providerId="ADAL" clId="{33803DE4-788F-40D6-B080-81D22BA13513}" dt="2022-10-19T15:44:47.445" v="0"/>
          <ac:picMkLst>
            <pc:docMk/>
            <pc:sldMk cId="1477009646" sldId="256"/>
            <ac:picMk id="5" creationId="{DF406B78-84FB-7204-F935-43476997C04F}"/>
          </ac:picMkLst>
        </pc:picChg>
      </pc:sldChg>
      <pc:sldChg chg="delSp modTransition modAnim">
        <pc:chgData name="Andrew Beatty" userId="ddf183e3-d1da-49e1-9619-81ceb6b4ef92" providerId="ADAL" clId="{33803DE4-788F-40D6-B080-81D22BA13513}" dt="2022-10-19T15:44:47.445" v="0"/>
        <pc:sldMkLst>
          <pc:docMk/>
          <pc:sldMk cId="2515674757" sldId="257"/>
        </pc:sldMkLst>
        <pc:picChg chg="del">
          <ac:chgData name="Andrew Beatty" userId="ddf183e3-d1da-49e1-9619-81ceb6b4ef92" providerId="ADAL" clId="{33803DE4-788F-40D6-B080-81D22BA13513}" dt="2022-10-19T15:44:47.445" v="0"/>
          <ac:picMkLst>
            <pc:docMk/>
            <pc:sldMk cId="2515674757" sldId="257"/>
            <ac:picMk id="5" creationId="{DD3934F7-002C-5C7D-6B07-D90D9F7317F7}"/>
          </ac:picMkLst>
        </pc:picChg>
      </pc:sldChg>
      <pc:sldChg chg="delSp modTransition modAnim">
        <pc:chgData name="Andrew Beatty" userId="ddf183e3-d1da-49e1-9619-81ceb6b4ef92" providerId="ADAL" clId="{33803DE4-788F-40D6-B080-81D22BA13513}" dt="2022-10-19T15:44:47.445" v="0"/>
        <pc:sldMkLst>
          <pc:docMk/>
          <pc:sldMk cId="2082909982" sldId="258"/>
        </pc:sldMkLst>
        <pc:picChg chg="del">
          <ac:chgData name="Andrew Beatty" userId="ddf183e3-d1da-49e1-9619-81ceb6b4ef92" providerId="ADAL" clId="{33803DE4-788F-40D6-B080-81D22BA13513}" dt="2022-10-19T15:44:47.445" v="0"/>
          <ac:picMkLst>
            <pc:docMk/>
            <pc:sldMk cId="2082909982" sldId="258"/>
            <ac:picMk id="4" creationId="{F0B4D6B3-F2CF-3E80-78FB-DC949E9272DF}"/>
          </ac:picMkLst>
        </pc:picChg>
      </pc:sldChg>
      <pc:sldChg chg="delSp modTransition modAnim">
        <pc:chgData name="Andrew Beatty" userId="ddf183e3-d1da-49e1-9619-81ceb6b4ef92" providerId="ADAL" clId="{33803DE4-788F-40D6-B080-81D22BA13513}" dt="2022-10-19T15:44:47.445" v="0"/>
        <pc:sldMkLst>
          <pc:docMk/>
          <pc:sldMk cId="3363133399" sldId="261"/>
        </pc:sldMkLst>
        <pc:picChg chg="del">
          <ac:chgData name="Andrew Beatty" userId="ddf183e3-d1da-49e1-9619-81ceb6b4ef92" providerId="ADAL" clId="{33803DE4-788F-40D6-B080-81D22BA13513}" dt="2022-10-19T15:44:47.445" v="0"/>
          <ac:picMkLst>
            <pc:docMk/>
            <pc:sldMk cId="3363133399" sldId="261"/>
            <ac:picMk id="4" creationId="{921AE1ED-9EBE-8CE9-0A63-EF602F71DCCD}"/>
          </ac:picMkLst>
        </pc:picChg>
      </pc:sldChg>
      <pc:sldChg chg="del modTransition">
        <pc:chgData name="Andrew Beatty" userId="ddf183e3-d1da-49e1-9619-81ceb6b4ef92" providerId="ADAL" clId="{33803DE4-788F-40D6-B080-81D22BA13513}" dt="2022-10-19T15:44:53.700" v="1" actId="2696"/>
        <pc:sldMkLst>
          <pc:docMk/>
          <pc:sldMk cId="103521473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most-popular-api/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list.fu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749" y="1432223"/>
            <a:ext cx="10125771" cy="3035808"/>
          </a:xfrm>
        </p:spPr>
        <p:txBody>
          <a:bodyPr/>
          <a:lstStyle/>
          <a:p>
            <a:r>
              <a:rPr lang="en-IE" sz="2000" dirty="0"/>
              <a:t>DR5.3</a:t>
            </a:r>
            <a:r>
              <a:rPr lang="en-IE" sz="6000" dirty="0"/>
              <a:t> </a:t>
            </a:r>
            <a:br>
              <a:rPr lang="en-IE" sz="6000" dirty="0"/>
            </a:br>
            <a:r>
              <a:rPr lang="en-IE" sz="6000" dirty="0"/>
              <a:t>Using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 exist that make interacting with some APIs easier</a:t>
            </a:r>
          </a:p>
          <a:p>
            <a:pPr marL="0" indent="0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7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A31F-1BE9-48F7-B266-3830765C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2001"/>
            <a:ext cx="10058400" cy="5282569"/>
          </a:xfrm>
        </p:spPr>
        <p:txBody>
          <a:bodyPr/>
          <a:lstStyle/>
          <a:p>
            <a:r>
              <a:rPr lang="en-IE" dirty="0"/>
              <a:t>Ok maybe I should speak a bit more about this!</a:t>
            </a:r>
          </a:p>
          <a:p>
            <a:r>
              <a:rPr lang="en-IE" dirty="0"/>
              <a:t>List of some APIs</a:t>
            </a:r>
          </a:p>
          <a:p>
            <a:pPr lvl="1"/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pPr lvl="1"/>
            <a:r>
              <a:rPr lang="en-IE" dirty="0">
                <a:hlinkClick r:id="rId3"/>
              </a:rPr>
              <a:t>https://rapidapi.com/blog/most-popular-api/</a:t>
            </a:r>
            <a:r>
              <a:rPr lang="en-IE" dirty="0"/>
              <a:t>  (Use this just to see what is out there)</a:t>
            </a:r>
          </a:p>
          <a:p>
            <a:pPr lvl="1"/>
            <a:r>
              <a:rPr lang="en-IE" dirty="0">
                <a:hlinkClick r:id="rId4"/>
              </a:rPr>
              <a:t>https://apilist.fun/</a:t>
            </a:r>
            <a:r>
              <a:rPr lang="en-IE" dirty="0"/>
              <a:t> (Where I got html2pdf.app)</a:t>
            </a:r>
          </a:p>
          <a:p>
            <a:r>
              <a:rPr lang="en-IE" dirty="0"/>
              <a:t>Then search for a python package that matches what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20829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209-D133-4336-A098-63314F3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3CE-F690-4517-B04E-D397E8A9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Packages Exist that make interacting with some APIs easier in Python.</a:t>
            </a:r>
          </a:p>
          <a:p>
            <a:r>
              <a:rPr lang="en-IE" dirty="0"/>
              <a:t>Search </a:t>
            </a:r>
            <a:r>
              <a:rPr lang="en-IE"/>
              <a:t>for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313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12236</TotalTime>
  <Words>113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DR5.3  Using packages</vt:lpstr>
      <vt:lpstr>This lecture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25</cp:revision>
  <dcterms:created xsi:type="dcterms:W3CDTF">2019-10-18T16:10:12Z</dcterms:created>
  <dcterms:modified xsi:type="dcterms:W3CDTF">2022-10-19T15:44:56Z</dcterms:modified>
</cp:coreProperties>
</file>